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7" r:id="rId3"/>
    <p:sldId id="278" r:id="rId4"/>
    <p:sldId id="277" r:id="rId5"/>
    <p:sldId id="276" r:id="rId6"/>
    <p:sldId id="27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67" r:id="rId16"/>
    <p:sldId id="268" r:id="rId17"/>
    <p:sldId id="270" r:id="rId18"/>
    <p:sldId id="273" r:id="rId19"/>
    <p:sldId id="271" r:id="rId20"/>
    <p:sldId id="274" r:id="rId21"/>
    <p:sldId id="272" r:id="rId22"/>
    <p:sldId id="275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62" autoAdjust="0"/>
    <p:restoredTop sz="94660"/>
  </p:normalViewPr>
  <p:slideViewPr>
    <p:cSldViewPr>
      <p:cViewPr varScale="1">
        <p:scale>
          <a:sx n="69" d="100"/>
          <a:sy n="69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hyperlink" Target="http://mylitta.ru/146-beautiful-girl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s://mylitta.ru/1682-hairstyles-rococo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ylitta.ru/2993-dresses-spring-summer-2017.html" TargetMode="Externa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164518" y="1556792"/>
            <a:ext cx="7223906" cy="3311758"/>
            <a:chOff x="0" y="0"/>
            <a:chExt cx="7392" cy="3208"/>
          </a:xfrm>
        </p:grpSpPr>
        <p:sp>
          <p:nvSpPr>
            <p:cNvPr id="6" name="AutoShape 3"/>
            <p:cNvSpPr>
              <a:spLocks/>
            </p:cNvSpPr>
            <p:nvPr/>
          </p:nvSpPr>
          <p:spPr bwMode="auto">
            <a:xfrm>
              <a:off x="3206" y="1894"/>
              <a:ext cx="4185" cy="453"/>
            </a:xfrm>
            <a:custGeom>
              <a:avLst/>
              <a:gdLst>
                <a:gd name="T0" fmla="+- 0 3520 3206"/>
                <a:gd name="T1" fmla="*/ T0 w 4185"/>
                <a:gd name="T2" fmla="+- 0 2087 1894"/>
                <a:gd name="T3" fmla="*/ 2087 h 453"/>
                <a:gd name="T4" fmla="+- 0 3206 3206"/>
                <a:gd name="T5" fmla="*/ T4 w 4185"/>
                <a:gd name="T6" fmla="+- 0 1901 1894"/>
                <a:gd name="T7" fmla="*/ 1901 h 453"/>
                <a:gd name="T8" fmla="+- 0 3327 3206"/>
                <a:gd name="T9" fmla="*/ T8 w 4185"/>
                <a:gd name="T10" fmla="+- 0 2155 1894"/>
                <a:gd name="T11" fmla="*/ 2155 h 453"/>
                <a:gd name="T12" fmla="+- 0 3640 3206"/>
                <a:gd name="T13" fmla="*/ T12 w 4185"/>
                <a:gd name="T14" fmla="+- 0 1901 1894"/>
                <a:gd name="T15" fmla="*/ 1901 h 453"/>
                <a:gd name="T16" fmla="+- 0 3936 3206"/>
                <a:gd name="T17" fmla="*/ T16 w 4185"/>
                <a:gd name="T18" fmla="+- 0 1985 1894"/>
                <a:gd name="T19" fmla="*/ 1985 h 453"/>
                <a:gd name="T20" fmla="+- 0 3857 3206"/>
                <a:gd name="T21" fmla="*/ T20 w 4185"/>
                <a:gd name="T22" fmla="+- 0 2009 1894"/>
                <a:gd name="T23" fmla="*/ 2009 h 453"/>
                <a:gd name="T24" fmla="+- 0 3919 3206"/>
                <a:gd name="T25" fmla="*/ T24 w 4185"/>
                <a:gd name="T26" fmla="+- 0 2160 1894"/>
                <a:gd name="T27" fmla="*/ 2160 h 453"/>
                <a:gd name="T28" fmla="+- 0 3662 3206"/>
                <a:gd name="T29" fmla="*/ T28 w 4185"/>
                <a:gd name="T30" fmla="+- 0 2270 1894"/>
                <a:gd name="T31" fmla="*/ 2270 h 453"/>
                <a:gd name="T32" fmla="+- 0 3790 3206"/>
                <a:gd name="T33" fmla="*/ T32 w 4185"/>
                <a:gd name="T34" fmla="+- 0 2227 1894"/>
                <a:gd name="T35" fmla="*/ 2227 h 453"/>
                <a:gd name="T36" fmla="+- 0 4064 3206"/>
                <a:gd name="T37" fmla="*/ T36 w 4185"/>
                <a:gd name="T38" fmla="+- 0 2339 1894"/>
                <a:gd name="T39" fmla="*/ 2339 h 453"/>
                <a:gd name="T40" fmla="+- 0 4303 3206"/>
                <a:gd name="T41" fmla="*/ T40 w 4185"/>
                <a:gd name="T42" fmla="+- 0 2271 1894"/>
                <a:gd name="T43" fmla="*/ 2271 h 453"/>
                <a:gd name="T44" fmla="+- 0 4246 3206"/>
                <a:gd name="T45" fmla="*/ T44 w 4185"/>
                <a:gd name="T46" fmla="+- 0 1979 1894"/>
                <a:gd name="T47" fmla="*/ 1979 h 453"/>
                <a:gd name="T48" fmla="+- 0 4465 3206"/>
                <a:gd name="T49" fmla="*/ T48 w 4185"/>
                <a:gd name="T50" fmla="+- 0 2041 1894"/>
                <a:gd name="T51" fmla="*/ 2041 h 453"/>
                <a:gd name="T52" fmla="+- 0 4166 3206"/>
                <a:gd name="T53" fmla="*/ T52 w 4185"/>
                <a:gd name="T54" fmla="+- 0 1936 1894"/>
                <a:gd name="T55" fmla="*/ 1936 h 453"/>
                <a:gd name="T56" fmla="+- 0 4227 3206"/>
                <a:gd name="T57" fmla="*/ T56 w 4185"/>
                <a:gd name="T58" fmla="+- 0 2335 1894"/>
                <a:gd name="T59" fmla="*/ 2335 h 453"/>
                <a:gd name="T60" fmla="+- 0 4881 3206"/>
                <a:gd name="T61" fmla="*/ T60 w 4185"/>
                <a:gd name="T62" fmla="+- 0 1922 1894"/>
                <a:gd name="T63" fmla="*/ 1922 h 453"/>
                <a:gd name="T64" fmla="+- 0 4501 3206"/>
                <a:gd name="T65" fmla="*/ T64 w 4185"/>
                <a:gd name="T66" fmla="+- 0 1922 1894"/>
                <a:gd name="T67" fmla="*/ 1922 h 453"/>
                <a:gd name="T68" fmla="+- 0 4651 3206"/>
                <a:gd name="T69" fmla="*/ T68 w 4185"/>
                <a:gd name="T70" fmla="+- 0 2339 1894"/>
                <a:gd name="T71" fmla="*/ 2339 h 453"/>
                <a:gd name="T72" fmla="+- 0 4883 3206"/>
                <a:gd name="T73" fmla="*/ T72 w 4185"/>
                <a:gd name="T74" fmla="+- 0 1941 1894"/>
                <a:gd name="T75" fmla="*/ 1941 h 453"/>
                <a:gd name="T76" fmla="+- 0 5126 3206"/>
                <a:gd name="T77" fmla="*/ T76 w 4185"/>
                <a:gd name="T78" fmla="+- 0 1985 1894"/>
                <a:gd name="T79" fmla="*/ 1985 h 453"/>
                <a:gd name="T80" fmla="+- 0 5047 3206"/>
                <a:gd name="T81" fmla="*/ T80 w 4185"/>
                <a:gd name="T82" fmla="+- 0 2009 1894"/>
                <a:gd name="T83" fmla="*/ 2009 h 453"/>
                <a:gd name="T84" fmla="+- 0 5109 3206"/>
                <a:gd name="T85" fmla="*/ T84 w 4185"/>
                <a:gd name="T86" fmla="+- 0 2160 1894"/>
                <a:gd name="T87" fmla="*/ 2160 h 453"/>
                <a:gd name="T88" fmla="+- 0 4852 3206"/>
                <a:gd name="T89" fmla="*/ T88 w 4185"/>
                <a:gd name="T90" fmla="+- 0 2270 1894"/>
                <a:gd name="T91" fmla="*/ 2270 h 453"/>
                <a:gd name="T92" fmla="+- 0 4980 3206"/>
                <a:gd name="T93" fmla="*/ T92 w 4185"/>
                <a:gd name="T94" fmla="+- 0 2227 1894"/>
                <a:gd name="T95" fmla="*/ 2227 h 453"/>
                <a:gd name="T96" fmla="+- 0 5254 3206"/>
                <a:gd name="T97" fmla="*/ T96 w 4185"/>
                <a:gd name="T98" fmla="+- 0 2339 1894"/>
                <a:gd name="T99" fmla="*/ 2339 h 453"/>
                <a:gd name="T100" fmla="+- 0 5553 3206"/>
                <a:gd name="T101" fmla="*/ T100 w 4185"/>
                <a:gd name="T102" fmla="+- 0 2109 1894"/>
                <a:gd name="T103" fmla="*/ 2109 h 453"/>
                <a:gd name="T104" fmla="+- 0 5595 3206"/>
                <a:gd name="T105" fmla="*/ T104 w 4185"/>
                <a:gd name="T106" fmla="+- 0 1966 1894"/>
                <a:gd name="T107" fmla="*/ 1966 h 453"/>
                <a:gd name="T108" fmla="+- 0 5479 3206"/>
                <a:gd name="T109" fmla="*/ T108 w 4185"/>
                <a:gd name="T110" fmla="+- 0 2270 1894"/>
                <a:gd name="T111" fmla="*/ 2270 h 453"/>
                <a:gd name="T112" fmla="+- 0 5537 3206"/>
                <a:gd name="T113" fmla="*/ T112 w 4185"/>
                <a:gd name="T114" fmla="+- 0 2182 1894"/>
                <a:gd name="T115" fmla="*/ 2182 h 453"/>
                <a:gd name="T116" fmla="+- 0 5494 3206"/>
                <a:gd name="T117" fmla="*/ T116 w 4185"/>
                <a:gd name="T118" fmla="+- 0 2076 1894"/>
                <a:gd name="T119" fmla="*/ 2076 h 453"/>
                <a:gd name="T120" fmla="+- 0 5521 3206"/>
                <a:gd name="T121" fmla="*/ T120 w 4185"/>
                <a:gd name="T122" fmla="+- 0 2002 1894"/>
                <a:gd name="T123" fmla="*/ 2002 h 453"/>
                <a:gd name="T124" fmla="+- 0 5315 3206"/>
                <a:gd name="T125" fmla="*/ T124 w 4185"/>
                <a:gd name="T126" fmla="+- 0 1970 1894"/>
                <a:gd name="T127" fmla="*/ 1970 h 453"/>
                <a:gd name="T128" fmla="+- 0 5530 3206"/>
                <a:gd name="T129" fmla="*/ T128 w 4185"/>
                <a:gd name="T130" fmla="+- 0 2331 1894"/>
                <a:gd name="T131" fmla="*/ 2331 h 453"/>
                <a:gd name="T132" fmla="+- 0 5999 3206"/>
                <a:gd name="T133" fmla="*/ T132 w 4185"/>
                <a:gd name="T134" fmla="+- 0 1904 1894"/>
                <a:gd name="T135" fmla="*/ 1904 h 453"/>
                <a:gd name="T136" fmla="+- 0 5781 3206"/>
                <a:gd name="T137" fmla="*/ T136 w 4185"/>
                <a:gd name="T138" fmla="+- 0 1925 1894"/>
                <a:gd name="T139" fmla="*/ 1925 h 453"/>
                <a:gd name="T140" fmla="+- 0 5703 3206"/>
                <a:gd name="T141" fmla="*/ T140 w 4185"/>
                <a:gd name="T142" fmla="+- 0 1975 1894"/>
                <a:gd name="T143" fmla="*/ 1975 h 453"/>
                <a:gd name="T144" fmla="+- 0 6057 3206"/>
                <a:gd name="T145" fmla="*/ T144 w 4185"/>
                <a:gd name="T146" fmla="+- 0 2339 1894"/>
                <a:gd name="T147" fmla="*/ 2339 h 453"/>
                <a:gd name="T148" fmla="+- 0 6532 3206"/>
                <a:gd name="T149" fmla="*/ T148 w 4185"/>
                <a:gd name="T150" fmla="+- 0 2265 1894"/>
                <a:gd name="T151" fmla="*/ 2265 h 453"/>
                <a:gd name="T152" fmla="+- 0 6254 3206"/>
                <a:gd name="T153" fmla="*/ T152 w 4185"/>
                <a:gd name="T154" fmla="+- 0 2168 1894"/>
                <a:gd name="T155" fmla="*/ 2168 h 453"/>
                <a:gd name="T156" fmla="+- 0 6134 3206"/>
                <a:gd name="T157" fmla="*/ T156 w 4185"/>
                <a:gd name="T158" fmla="+- 0 1901 1894"/>
                <a:gd name="T159" fmla="*/ 1901 h 453"/>
                <a:gd name="T160" fmla="+- 0 6426 3206"/>
                <a:gd name="T161" fmla="*/ T160 w 4185"/>
                <a:gd name="T162" fmla="+- 0 2077 1894"/>
                <a:gd name="T163" fmla="*/ 2077 h 453"/>
                <a:gd name="T164" fmla="+- 0 6451 3206"/>
                <a:gd name="T165" fmla="*/ T164 w 4185"/>
                <a:gd name="T166" fmla="+- 0 2297 1894"/>
                <a:gd name="T167" fmla="*/ 2297 h 453"/>
                <a:gd name="T168" fmla="+- 0 6972 3206"/>
                <a:gd name="T169" fmla="*/ T168 w 4185"/>
                <a:gd name="T170" fmla="+- 0 1901 1894"/>
                <a:gd name="T171" fmla="*/ 1901 h 453"/>
                <a:gd name="T172" fmla="+- 0 6727 3206"/>
                <a:gd name="T173" fmla="*/ T172 w 4185"/>
                <a:gd name="T174" fmla="+- 0 1925 1894"/>
                <a:gd name="T175" fmla="*/ 1925 h 453"/>
                <a:gd name="T176" fmla="+- 0 6649 3206"/>
                <a:gd name="T177" fmla="*/ T176 w 4185"/>
                <a:gd name="T178" fmla="+- 0 1975 1894"/>
                <a:gd name="T179" fmla="*/ 1975 h 453"/>
                <a:gd name="T180" fmla="+- 0 6778 3206"/>
                <a:gd name="T181" fmla="*/ T180 w 4185"/>
                <a:gd name="T182" fmla="+- 0 2150 1894"/>
                <a:gd name="T183" fmla="*/ 2150 h 453"/>
                <a:gd name="T184" fmla="+- 0 6926 3206"/>
                <a:gd name="T185" fmla="*/ T184 w 4185"/>
                <a:gd name="T186" fmla="+- 0 2339 1894"/>
                <a:gd name="T187" fmla="*/ 2339 h 453"/>
                <a:gd name="T188" fmla="+- 0 6866 3206"/>
                <a:gd name="T189" fmla="*/ T188 w 4185"/>
                <a:gd name="T190" fmla="+- 0 2129 1894"/>
                <a:gd name="T191" fmla="*/ 2129 h 453"/>
                <a:gd name="T192" fmla="+- 0 6864 3206"/>
                <a:gd name="T193" fmla="*/ T192 w 4185"/>
                <a:gd name="T194" fmla="+- 0 2097 1894"/>
                <a:gd name="T195" fmla="*/ 2097 h 453"/>
                <a:gd name="T196" fmla="+- 0 7351 3206"/>
                <a:gd name="T197" fmla="*/ T196 w 4185"/>
                <a:gd name="T198" fmla="+- 0 2227 1894"/>
                <a:gd name="T199" fmla="*/ 2227 h 453"/>
                <a:gd name="T200" fmla="+- 0 7177 3206"/>
                <a:gd name="T201" fmla="*/ T200 w 4185"/>
                <a:gd name="T202" fmla="+- 0 2036 1894"/>
                <a:gd name="T203" fmla="*/ 2036 h 453"/>
                <a:gd name="T204" fmla="+- 0 7203 3206"/>
                <a:gd name="T205" fmla="*/ T204 w 4185"/>
                <a:gd name="T206" fmla="+- 0 2030 1894"/>
                <a:gd name="T207" fmla="*/ 2030 h 453"/>
                <a:gd name="T208" fmla="+- 0 7015 3206"/>
                <a:gd name="T209" fmla="*/ T208 w 4185"/>
                <a:gd name="T210" fmla="+- 0 2268 1894"/>
                <a:gd name="T211" fmla="*/ 2268 h 453"/>
                <a:gd name="T212" fmla="+- 0 7082 3206"/>
                <a:gd name="T213" fmla="*/ T212 w 4185"/>
                <a:gd name="T214" fmla="+- 0 2320 1894"/>
                <a:gd name="T215" fmla="*/ 2320 h 453"/>
                <a:gd name="T216" fmla="+- 0 7324 3206"/>
                <a:gd name="T217" fmla="*/ T216 w 4185"/>
                <a:gd name="T218" fmla="+- 0 2337 1894"/>
                <a:gd name="T219" fmla="*/ 2337 h 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  <a:cxn ang="0">
                  <a:pos x="T181" y="T183"/>
                </a:cxn>
                <a:cxn ang="0">
                  <a:pos x="T185" y="T187"/>
                </a:cxn>
                <a:cxn ang="0">
                  <a:pos x="T189" y="T191"/>
                </a:cxn>
                <a:cxn ang="0">
                  <a:pos x="T193" y="T195"/>
                </a:cxn>
                <a:cxn ang="0">
                  <a:pos x="T197" y="T199"/>
                </a:cxn>
                <a:cxn ang="0">
                  <a:pos x="T201" y="T203"/>
                </a:cxn>
                <a:cxn ang="0">
                  <a:pos x="T205" y="T207"/>
                </a:cxn>
                <a:cxn ang="0">
                  <a:pos x="T209" y="T211"/>
                </a:cxn>
                <a:cxn ang="0">
                  <a:pos x="T213" y="T215"/>
                </a:cxn>
                <a:cxn ang="0">
                  <a:pos x="T217" y="T219"/>
                </a:cxn>
              </a:cxnLst>
              <a:rect l="0" t="0" r="r" b="b"/>
              <a:pathLst>
                <a:path w="4185" h="453">
                  <a:moveTo>
                    <a:pt x="434" y="7"/>
                  </a:moveTo>
                  <a:lnTo>
                    <a:pt x="356" y="7"/>
                  </a:lnTo>
                  <a:lnTo>
                    <a:pt x="337" y="10"/>
                  </a:lnTo>
                  <a:lnTo>
                    <a:pt x="324" y="17"/>
                  </a:lnTo>
                  <a:lnTo>
                    <a:pt x="316" y="31"/>
                  </a:lnTo>
                  <a:lnTo>
                    <a:pt x="314" y="49"/>
                  </a:lnTo>
                  <a:lnTo>
                    <a:pt x="314" y="193"/>
                  </a:lnTo>
                  <a:lnTo>
                    <a:pt x="121" y="193"/>
                  </a:lnTo>
                  <a:lnTo>
                    <a:pt x="121" y="49"/>
                  </a:lnTo>
                  <a:lnTo>
                    <a:pt x="119" y="31"/>
                  </a:lnTo>
                  <a:lnTo>
                    <a:pt x="111" y="17"/>
                  </a:lnTo>
                  <a:lnTo>
                    <a:pt x="98" y="10"/>
                  </a:lnTo>
                  <a:lnTo>
                    <a:pt x="79" y="7"/>
                  </a:lnTo>
                  <a:lnTo>
                    <a:pt x="0" y="7"/>
                  </a:lnTo>
                  <a:lnTo>
                    <a:pt x="0" y="76"/>
                  </a:lnTo>
                  <a:lnTo>
                    <a:pt x="35" y="76"/>
                  </a:lnTo>
                  <a:lnTo>
                    <a:pt x="40" y="81"/>
                  </a:lnTo>
                  <a:lnTo>
                    <a:pt x="40" y="89"/>
                  </a:lnTo>
                  <a:lnTo>
                    <a:pt x="40" y="445"/>
                  </a:lnTo>
                  <a:lnTo>
                    <a:pt x="121" y="445"/>
                  </a:lnTo>
                  <a:lnTo>
                    <a:pt x="121" y="261"/>
                  </a:lnTo>
                  <a:lnTo>
                    <a:pt x="314" y="261"/>
                  </a:lnTo>
                  <a:lnTo>
                    <a:pt x="314" y="445"/>
                  </a:lnTo>
                  <a:lnTo>
                    <a:pt x="394" y="445"/>
                  </a:lnTo>
                  <a:lnTo>
                    <a:pt x="394" y="81"/>
                  </a:lnTo>
                  <a:lnTo>
                    <a:pt x="399" y="76"/>
                  </a:lnTo>
                  <a:lnTo>
                    <a:pt x="434" y="76"/>
                  </a:lnTo>
                  <a:lnTo>
                    <a:pt x="434" y="7"/>
                  </a:lnTo>
                  <a:close/>
                  <a:moveTo>
                    <a:pt x="858" y="376"/>
                  </a:moveTo>
                  <a:lnTo>
                    <a:pt x="837" y="376"/>
                  </a:lnTo>
                  <a:lnTo>
                    <a:pt x="833" y="374"/>
                  </a:lnTo>
                  <a:lnTo>
                    <a:pt x="829" y="363"/>
                  </a:lnTo>
                  <a:lnTo>
                    <a:pt x="818" y="333"/>
                  </a:lnTo>
                  <a:lnTo>
                    <a:pt x="794" y="266"/>
                  </a:lnTo>
                  <a:lnTo>
                    <a:pt x="730" y="91"/>
                  </a:lnTo>
                  <a:lnTo>
                    <a:pt x="713" y="45"/>
                  </a:lnTo>
                  <a:lnTo>
                    <a:pt x="713" y="266"/>
                  </a:lnTo>
                  <a:lnTo>
                    <a:pt x="602" y="266"/>
                  </a:lnTo>
                  <a:lnTo>
                    <a:pt x="639" y="156"/>
                  </a:lnTo>
                  <a:lnTo>
                    <a:pt x="644" y="142"/>
                  </a:lnTo>
                  <a:lnTo>
                    <a:pt x="647" y="130"/>
                  </a:lnTo>
                  <a:lnTo>
                    <a:pt x="651" y="115"/>
                  </a:lnTo>
                  <a:lnTo>
                    <a:pt x="656" y="91"/>
                  </a:lnTo>
                  <a:lnTo>
                    <a:pt x="658" y="91"/>
                  </a:lnTo>
                  <a:lnTo>
                    <a:pt x="659" y="98"/>
                  </a:lnTo>
                  <a:lnTo>
                    <a:pt x="664" y="115"/>
                  </a:lnTo>
                  <a:lnTo>
                    <a:pt x="669" y="136"/>
                  </a:lnTo>
                  <a:lnTo>
                    <a:pt x="675" y="156"/>
                  </a:lnTo>
                  <a:lnTo>
                    <a:pt x="713" y="266"/>
                  </a:lnTo>
                  <a:lnTo>
                    <a:pt x="713" y="45"/>
                  </a:lnTo>
                  <a:lnTo>
                    <a:pt x="699" y="7"/>
                  </a:lnTo>
                  <a:lnTo>
                    <a:pt x="615" y="7"/>
                  </a:lnTo>
                  <a:lnTo>
                    <a:pt x="485" y="363"/>
                  </a:lnTo>
                  <a:lnTo>
                    <a:pt x="481" y="374"/>
                  </a:lnTo>
                  <a:lnTo>
                    <a:pt x="477" y="376"/>
                  </a:lnTo>
                  <a:lnTo>
                    <a:pt x="456" y="376"/>
                  </a:lnTo>
                  <a:lnTo>
                    <a:pt x="456" y="445"/>
                  </a:lnTo>
                  <a:lnTo>
                    <a:pt x="505" y="445"/>
                  </a:lnTo>
                  <a:lnTo>
                    <a:pt x="524" y="443"/>
                  </a:lnTo>
                  <a:lnTo>
                    <a:pt x="538" y="437"/>
                  </a:lnTo>
                  <a:lnTo>
                    <a:pt x="548" y="426"/>
                  </a:lnTo>
                  <a:lnTo>
                    <a:pt x="556" y="409"/>
                  </a:lnTo>
                  <a:lnTo>
                    <a:pt x="584" y="333"/>
                  </a:lnTo>
                  <a:lnTo>
                    <a:pt x="731" y="333"/>
                  </a:lnTo>
                  <a:lnTo>
                    <a:pt x="759" y="409"/>
                  </a:lnTo>
                  <a:lnTo>
                    <a:pt x="766" y="426"/>
                  </a:lnTo>
                  <a:lnTo>
                    <a:pt x="776" y="437"/>
                  </a:lnTo>
                  <a:lnTo>
                    <a:pt x="790" y="443"/>
                  </a:lnTo>
                  <a:lnTo>
                    <a:pt x="810" y="445"/>
                  </a:lnTo>
                  <a:lnTo>
                    <a:pt x="858" y="445"/>
                  </a:lnTo>
                  <a:lnTo>
                    <a:pt x="858" y="376"/>
                  </a:lnTo>
                  <a:close/>
                  <a:moveTo>
                    <a:pt x="1272" y="377"/>
                  </a:moveTo>
                  <a:lnTo>
                    <a:pt x="1230" y="319"/>
                  </a:lnTo>
                  <a:lnTo>
                    <a:pt x="1221" y="328"/>
                  </a:lnTo>
                  <a:lnTo>
                    <a:pt x="1194" y="348"/>
                  </a:lnTo>
                  <a:lnTo>
                    <a:pt x="1153" y="368"/>
                  </a:lnTo>
                  <a:lnTo>
                    <a:pt x="1097" y="377"/>
                  </a:lnTo>
                  <a:lnTo>
                    <a:pt x="1042" y="365"/>
                  </a:lnTo>
                  <a:lnTo>
                    <a:pt x="996" y="332"/>
                  </a:lnTo>
                  <a:lnTo>
                    <a:pt x="966" y="283"/>
                  </a:lnTo>
                  <a:lnTo>
                    <a:pt x="955" y="222"/>
                  </a:lnTo>
                  <a:lnTo>
                    <a:pt x="966" y="161"/>
                  </a:lnTo>
                  <a:lnTo>
                    <a:pt x="996" y="115"/>
                  </a:lnTo>
                  <a:lnTo>
                    <a:pt x="1040" y="85"/>
                  </a:lnTo>
                  <a:lnTo>
                    <a:pt x="1095" y="75"/>
                  </a:lnTo>
                  <a:lnTo>
                    <a:pt x="1125" y="78"/>
                  </a:lnTo>
                  <a:lnTo>
                    <a:pt x="1154" y="87"/>
                  </a:lnTo>
                  <a:lnTo>
                    <a:pt x="1177" y="101"/>
                  </a:lnTo>
                  <a:lnTo>
                    <a:pt x="1185" y="122"/>
                  </a:lnTo>
                  <a:lnTo>
                    <a:pt x="1185" y="147"/>
                  </a:lnTo>
                  <a:lnTo>
                    <a:pt x="1259" y="147"/>
                  </a:lnTo>
                  <a:lnTo>
                    <a:pt x="1259" y="98"/>
                  </a:lnTo>
                  <a:lnTo>
                    <a:pt x="1241" y="51"/>
                  </a:lnTo>
                  <a:lnTo>
                    <a:pt x="1197" y="21"/>
                  </a:lnTo>
                  <a:lnTo>
                    <a:pt x="1143" y="5"/>
                  </a:lnTo>
                  <a:lnTo>
                    <a:pt x="1093" y="0"/>
                  </a:lnTo>
                  <a:lnTo>
                    <a:pt x="1021" y="11"/>
                  </a:lnTo>
                  <a:lnTo>
                    <a:pt x="960" y="42"/>
                  </a:lnTo>
                  <a:lnTo>
                    <a:pt x="913" y="90"/>
                  </a:lnTo>
                  <a:lnTo>
                    <a:pt x="882" y="151"/>
                  </a:lnTo>
                  <a:lnTo>
                    <a:pt x="871" y="222"/>
                  </a:lnTo>
                  <a:lnTo>
                    <a:pt x="882" y="296"/>
                  </a:lnTo>
                  <a:lnTo>
                    <a:pt x="912" y="359"/>
                  </a:lnTo>
                  <a:lnTo>
                    <a:pt x="959" y="409"/>
                  </a:lnTo>
                  <a:lnTo>
                    <a:pt x="1021" y="441"/>
                  </a:lnTo>
                  <a:lnTo>
                    <a:pt x="1096" y="452"/>
                  </a:lnTo>
                  <a:lnTo>
                    <a:pt x="1162" y="451"/>
                  </a:lnTo>
                  <a:lnTo>
                    <a:pt x="1203" y="443"/>
                  </a:lnTo>
                  <a:lnTo>
                    <a:pt x="1234" y="420"/>
                  </a:lnTo>
                  <a:lnTo>
                    <a:pt x="1272" y="377"/>
                  </a:lnTo>
                  <a:close/>
                  <a:moveTo>
                    <a:pt x="1677" y="47"/>
                  </a:moveTo>
                  <a:lnTo>
                    <a:pt x="1675" y="28"/>
                  </a:lnTo>
                  <a:lnTo>
                    <a:pt x="1668" y="16"/>
                  </a:lnTo>
                  <a:lnTo>
                    <a:pt x="1656" y="10"/>
                  </a:lnTo>
                  <a:lnTo>
                    <a:pt x="1638" y="7"/>
                  </a:lnTo>
                  <a:lnTo>
                    <a:pt x="1332" y="7"/>
                  </a:lnTo>
                  <a:lnTo>
                    <a:pt x="1314" y="10"/>
                  </a:lnTo>
                  <a:lnTo>
                    <a:pt x="1302" y="16"/>
                  </a:lnTo>
                  <a:lnTo>
                    <a:pt x="1295" y="28"/>
                  </a:lnTo>
                  <a:lnTo>
                    <a:pt x="1293" y="47"/>
                  </a:lnTo>
                  <a:lnTo>
                    <a:pt x="1293" y="116"/>
                  </a:lnTo>
                  <a:lnTo>
                    <a:pt x="1364" y="116"/>
                  </a:lnTo>
                  <a:lnTo>
                    <a:pt x="1364" y="81"/>
                  </a:lnTo>
                  <a:lnTo>
                    <a:pt x="1368" y="76"/>
                  </a:lnTo>
                  <a:lnTo>
                    <a:pt x="1445" y="76"/>
                  </a:lnTo>
                  <a:lnTo>
                    <a:pt x="1445" y="445"/>
                  </a:lnTo>
                  <a:lnTo>
                    <a:pt x="1525" y="445"/>
                  </a:lnTo>
                  <a:lnTo>
                    <a:pt x="1525" y="76"/>
                  </a:lnTo>
                  <a:lnTo>
                    <a:pt x="1601" y="76"/>
                  </a:lnTo>
                  <a:lnTo>
                    <a:pt x="1605" y="81"/>
                  </a:lnTo>
                  <a:lnTo>
                    <a:pt x="1605" y="116"/>
                  </a:lnTo>
                  <a:lnTo>
                    <a:pt x="1677" y="116"/>
                  </a:lnTo>
                  <a:lnTo>
                    <a:pt x="1677" y="47"/>
                  </a:lnTo>
                  <a:close/>
                  <a:moveTo>
                    <a:pt x="2048" y="376"/>
                  </a:moveTo>
                  <a:lnTo>
                    <a:pt x="2027" y="376"/>
                  </a:lnTo>
                  <a:lnTo>
                    <a:pt x="2023" y="374"/>
                  </a:lnTo>
                  <a:lnTo>
                    <a:pt x="2019" y="363"/>
                  </a:lnTo>
                  <a:lnTo>
                    <a:pt x="2008" y="333"/>
                  </a:lnTo>
                  <a:lnTo>
                    <a:pt x="1984" y="266"/>
                  </a:lnTo>
                  <a:lnTo>
                    <a:pt x="1920" y="91"/>
                  </a:lnTo>
                  <a:lnTo>
                    <a:pt x="1903" y="45"/>
                  </a:lnTo>
                  <a:lnTo>
                    <a:pt x="1903" y="266"/>
                  </a:lnTo>
                  <a:lnTo>
                    <a:pt x="1792" y="266"/>
                  </a:lnTo>
                  <a:lnTo>
                    <a:pt x="1829" y="156"/>
                  </a:lnTo>
                  <a:lnTo>
                    <a:pt x="1834" y="142"/>
                  </a:lnTo>
                  <a:lnTo>
                    <a:pt x="1837" y="130"/>
                  </a:lnTo>
                  <a:lnTo>
                    <a:pt x="1841" y="115"/>
                  </a:lnTo>
                  <a:lnTo>
                    <a:pt x="1846" y="91"/>
                  </a:lnTo>
                  <a:lnTo>
                    <a:pt x="1848" y="91"/>
                  </a:lnTo>
                  <a:lnTo>
                    <a:pt x="1849" y="98"/>
                  </a:lnTo>
                  <a:lnTo>
                    <a:pt x="1854" y="115"/>
                  </a:lnTo>
                  <a:lnTo>
                    <a:pt x="1859" y="136"/>
                  </a:lnTo>
                  <a:lnTo>
                    <a:pt x="1865" y="156"/>
                  </a:lnTo>
                  <a:lnTo>
                    <a:pt x="1903" y="266"/>
                  </a:lnTo>
                  <a:lnTo>
                    <a:pt x="1903" y="45"/>
                  </a:lnTo>
                  <a:lnTo>
                    <a:pt x="1889" y="7"/>
                  </a:lnTo>
                  <a:lnTo>
                    <a:pt x="1805" y="7"/>
                  </a:lnTo>
                  <a:lnTo>
                    <a:pt x="1675" y="363"/>
                  </a:lnTo>
                  <a:lnTo>
                    <a:pt x="1671" y="374"/>
                  </a:lnTo>
                  <a:lnTo>
                    <a:pt x="1667" y="376"/>
                  </a:lnTo>
                  <a:lnTo>
                    <a:pt x="1646" y="376"/>
                  </a:lnTo>
                  <a:lnTo>
                    <a:pt x="1646" y="445"/>
                  </a:lnTo>
                  <a:lnTo>
                    <a:pt x="1695" y="445"/>
                  </a:lnTo>
                  <a:lnTo>
                    <a:pt x="1714" y="443"/>
                  </a:lnTo>
                  <a:lnTo>
                    <a:pt x="1728" y="437"/>
                  </a:lnTo>
                  <a:lnTo>
                    <a:pt x="1738" y="426"/>
                  </a:lnTo>
                  <a:lnTo>
                    <a:pt x="1746" y="409"/>
                  </a:lnTo>
                  <a:lnTo>
                    <a:pt x="1774" y="333"/>
                  </a:lnTo>
                  <a:lnTo>
                    <a:pt x="1921" y="333"/>
                  </a:lnTo>
                  <a:lnTo>
                    <a:pt x="1949" y="409"/>
                  </a:lnTo>
                  <a:lnTo>
                    <a:pt x="1956" y="426"/>
                  </a:lnTo>
                  <a:lnTo>
                    <a:pt x="1966" y="437"/>
                  </a:lnTo>
                  <a:lnTo>
                    <a:pt x="1980" y="443"/>
                  </a:lnTo>
                  <a:lnTo>
                    <a:pt x="2000" y="445"/>
                  </a:lnTo>
                  <a:lnTo>
                    <a:pt x="2048" y="445"/>
                  </a:lnTo>
                  <a:lnTo>
                    <a:pt x="2048" y="376"/>
                  </a:lnTo>
                  <a:close/>
                  <a:moveTo>
                    <a:pt x="2417" y="318"/>
                  </a:moveTo>
                  <a:lnTo>
                    <a:pt x="2412" y="285"/>
                  </a:lnTo>
                  <a:lnTo>
                    <a:pt x="2399" y="255"/>
                  </a:lnTo>
                  <a:lnTo>
                    <a:pt x="2395" y="250"/>
                  </a:lnTo>
                  <a:lnTo>
                    <a:pt x="2377" y="231"/>
                  </a:lnTo>
                  <a:lnTo>
                    <a:pt x="2347" y="215"/>
                  </a:lnTo>
                  <a:lnTo>
                    <a:pt x="2347" y="214"/>
                  </a:lnTo>
                  <a:lnTo>
                    <a:pt x="2366" y="200"/>
                  </a:lnTo>
                  <a:lnTo>
                    <a:pt x="2378" y="186"/>
                  </a:lnTo>
                  <a:lnTo>
                    <a:pt x="2383" y="180"/>
                  </a:lnTo>
                  <a:lnTo>
                    <a:pt x="2395" y="153"/>
                  </a:lnTo>
                  <a:lnTo>
                    <a:pt x="2399" y="120"/>
                  </a:lnTo>
                  <a:lnTo>
                    <a:pt x="2389" y="72"/>
                  </a:lnTo>
                  <a:lnTo>
                    <a:pt x="2362" y="37"/>
                  </a:lnTo>
                  <a:lnTo>
                    <a:pt x="2335" y="23"/>
                  </a:lnTo>
                  <a:lnTo>
                    <a:pt x="2335" y="313"/>
                  </a:lnTo>
                  <a:lnTo>
                    <a:pt x="2331" y="338"/>
                  </a:lnTo>
                  <a:lnTo>
                    <a:pt x="2319" y="359"/>
                  </a:lnTo>
                  <a:lnTo>
                    <a:pt x="2299" y="372"/>
                  </a:lnTo>
                  <a:lnTo>
                    <a:pt x="2273" y="376"/>
                  </a:lnTo>
                  <a:lnTo>
                    <a:pt x="2194" y="376"/>
                  </a:lnTo>
                  <a:lnTo>
                    <a:pt x="2189" y="371"/>
                  </a:lnTo>
                  <a:lnTo>
                    <a:pt x="2189" y="250"/>
                  </a:lnTo>
                  <a:lnTo>
                    <a:pt x="2273" y="250"/>
                  </a:lnTo>
                  <a:lnTo>
                    <a:pt x="2299" y="255"/>
                  </a:lnTo>
                  <a:lnTo>
                    <a:pt x="2319" y="268"/>
                  </a:lnTo>
                  <a:lnTo>
                    <a:pt x="2331" y="288"/>
                  </a:lnTo>
                  <a:lnTo>
                    <a:pt x="2335" y="313"/>
                  </a:lnTo>
                  <a:lnTo>
                    <a:pt x="2335" y="23"/>
                  </a:lnTo>
                  <a:lnTo>
                    <a:pt x="2319" y="15"/>
                  </a:lnTo>
                  <a:lnTo>
                    <a:pt x="2319" y="130"/>
                  </a:lnTo>
                  <a:lnTo>
                    <a:pt x="2315" y="152"/>
                  </a:lnTo>
                  <a:lnTo>
                    <a:pt x="2305" y="170"/>
                  </a:lnTo>
                  <a:lnTo>
                    <a:pt x="2288" y="182"/>
                  </a:lnTo>
                  <a:lnTo>
                    <a:pt x="2266" y="186"/>
                  </a:lnTo>
                  <a:lnTo>
                    <a:pt x="2189" y="186"/>
                  </a:lnTo>
                  <a:lnTo>
                    <a:pt x="2189" y="76"/>
                  </a:lnTo>
                  <a:lnTo>
                    <a:pt x="2265" y="76"/>
                  </a:lnTo>
                  <a:lnTo>
                    <a:pt x="2288" y="80"/>
                  </a:lnTo>
                  <a:lnTo>
                    <a:pt x="2305" y="91"/>
                  </a:lnTo>
                  <a:lnTo>
                    <a:pt x="2315" y="108"/>
                  </a:lnTo>
                  <a:lnTo>
                    <a:pt x="2319" y="130"/>
                  </a:lnTo>
                  <a:lnTo>
                    <a:pt x="2319" y="15"/>
                  </a:lnTo>
                  <a:lnTo>
                    <a:pt x="2264" y="7"/>
                  </a:lnTo>
                  <a:lnTo>
                    <a:pt x="2069" y="7"/>
                  </a:lnTo>
                  <a:lnTo>
                    <a:pt x="2069" y="76"/>
                  </a:lnTo>
                  <a:lnTo>
                    <a:pt x="2109" y="76"/>
                  </a:lnTo>
                  <a:lnTo>
                    <a:pt x="2109" y="403"/>
                  </a:lnTo>
                  <a:lnTo>
                    <a:pt x="2112" y="422"/>
                  </a:lnTo>
                  <a:lnTo>
                    <a:pt x="2119" y="435"/>
                  </a:lnTo>
                  <a:lnTo>
                    <a:pt x="2132" y="442"/>
                  </a:lnTo>
                  <a:lnTo>
                    <a:pt x="2151" y="445"/>
                  </a:lnTo>
                  <a:lnTo>
                    <a:pt x="2266" y="445"/>
                  </a:lnTo>
                  <a:lnTo>
                    <a:pt x="2324" y="437"/>
                  </a:lnTo>
                  <a:lnTo>
                    <a:pt x="2372" y="414"/>
                  </a:lnTo>
                  <a:lnTo>
                    <a:pt x="2403" y="376"/>
                  </a:lnTo>
                  <a:lnTo>
                    <a:pt x="2405" y="375"/>
                  </a:lnTo>
                  <a:lnTo>
                    <a:pt x="2417" y="318"/>
                  </a:lnTo>
                  <a:close/>
                  <a:moveTo>
                    <a:pt x="2891" y="7"/>
                  </a:moveTo>
                  <a:lnTo>
                    <a:pt x="2812" y="7"/>
                  </a:lnTo>
                  <a:lnTo>
                    <a:pt x="2793" y="10"/>
                  </a:lnTo>
                  <a:lnTo>
                    <a:pt x="2780" y="17"/>
                  </a:lnTo>
                  <a:lnTo>
                    <a:pt x="2773" y="31"/>
                  </a:lnTo>
                  <a:lnTo>
                    <a:pt x="2770" y="49"/>
                  </a:lnTo>
                  <a:lnTo>
                    <a:pt x="2770" y="193"/>
                  </a:lnTo>
                  <a:lnTo>
                    <a:pt x="2578" y="193"/>
                  </a:lnTo>
                  <a:lnTo>
                    <a:pt x="2578" y="49"/>
                  </a:lnTo>
                  <a:lnTo>
                    <a:pt x="2575" y="31"/>
                  </a:lnTo>
                  <a:lnTo>
                    <a:pt x="2568" y="17"/>
                  </a:lnTo>
                  <a:lnTo>
                    <a:pt x="2555" y="10"/>
                  </a:lnTo>
                  <a:lnTo>
                    <a:pt x="2536" y="7"/>
                  </a:lnTo>
                  <a:lnTo>
                    <a:pt x="2457" y="7"/>
                  </a:lnTo>
                  <a:lnTo>
                    <a:pt x="2457" y="76"/>
                  </a:lnTo>
                  <a:lnTo>
                    <a:pt x="2492" y="76"/>
                  </a:lnTo>
                  <a:lnTo>
                    <a:pt x="2497" y="81"/>
                  </a:lnTo>
                  <a:lnTo>
                    <a:pt x="2497" y="89"/>
                  </a:lnTo>
                  <a:lnTo>
                    <a:pt x="2497" y="445"/>
                  </a:lnTo>
                  <a:lnTo>
                    <a:pt x="2578" y="445"/>
                  </a:lnTo>
                  <a:lnTo>
                    <a:pt x="2578" y="261"/>
                  </a:lnTo>
                  <a:lnTo>
                    <a:pt x="2770" y="261"/>
                  </a:lnTo>
                  <a:lnTo>
                    <a:pt x="2770" y="445"/>
                  </a:lnTo>
                  <a:lnTo>
                    <a:pt x="2851" y="445"/>
                  </a:lnTo>
                  <a:lnTo>
                    <a:pt x="2851" y="81"/>
                  </a:lnTo>
                  <a:lnTo>
                    <a:pt x="2856" y="76"/>
                  </a:lnTo>
                  <a:lnTo>
                    <a:pt x="2891" y="76"/>
                  </a:lnTo>
                  <a:lnTo>
                    <a:pt x="2891" y="7"/>
                  </a:lnTo>
                  <a:close/>
                  <a:moveTo>
                    <a:pt x="3366" y="376"/>
                  </a:moveTo>
                  <a:lnTo>
                    <a:pt x="3331" y="376"/>
                  </a:lnTo>
                  <a:lnTo>
                    <a:pt x="3326" y="371"/>
                  </a:lnTo>
                  <a:lnTo>
                    <a:pt x="3326" y="7"/>
                  </a:lnTo>
                  <a:lnTo>
                    <a:pt x="3246" y="7"/>
                  </a:lnTo>
                  <a:lnTo>
                    <a:pt x="3085" y="253"/>
                  </a:lnTo>
                  <a:lnTo>
                    <a:pt x="3076" y="268"/>
                  </a:lnTo>
                  <a:lnTo>
                    <a:pt x="3046" y="320"/>
                  </a:lnTo>
                  <a:lnTo>
                    <a:pt x="3044" y="320"/>
                  </a:lnTo>
                  <a:lnTo>
                    <a:pt x="3048" y="274"/>
                  </a:lnTo>
                  <a:lnTo>
                    <a:pt x="3049" y="253"/>
                  </a:lnTo>
                  <a:lnTo>
                    <a:pt x="3049" y="49"/>
                  </a:lnTo>
                  <a:lnTo>
                    <a:pt x="3046" y="31"/>
                  </a:lnTo>
                  <a:lnTo>
                    <a:pt x="3039" y="17"/>
                  </a:lnTo>
                  <a:lnTo>
                    <a:pt x="3026" y="10"/>
                  </a:lnTo>
                  <a:lnTo>
                    <a:pt x="3007" y="7"/>
                  </a:lnTo>
                  <a:lnTo>
                    <a:pt x="2928" y="7"/>
                  </a:lnTo>
                  <a:lnTo>
                    <a:pt x="2928" y="76"/>
                  </a:lnTo>
                  <a:lnTo>
                    <a:pt x="2963" y="76"/>
                  </a:lnTo>
                  <a:lnTo>
                    <a:pt x="2968" y="81"/>
                  </a:lnTo>
                  <a:lnTo>
                    <a:pt x="2968" y="89"/>
                  </a:lnTo>
                  <a:lnTo>
                    <a:pt x="2968" y="445"/>
                  </a:lnTo>
                  <a:lnTo>
                    <a:pt x="3049" y="445"/>
                  </a:lnTo>
                  <a:lnTo>
                    <a:pt x="3220" y="183"/>
                  </a:lnTo>
                  <a:lnTo>
                    <a:pt x="3227" y="171"/>
                  </a:lnTo>
                  <a:lnTo>
                    <a:pt x="3236" y="156"/>
                  </a:lnTo>
                  <a:lnTo>
                    <a:pt x="3248" y="131"/>
                  </a:lnTo>
                  <a:lnTo>
                    <a:pt x="3250" y="131"/>
                  </a:lnTo>
                  <a:lnTo>
                    <a:pt x="3246" y="177"/>
                  </a:lnTo>
                  <a:lnTo>
                    <a:pt x="3245" y="198"/>
                  </a:lnTo>
                  <a:lnTo>
                    <a:pt x="3245" y="403"/>
                  </a:lnTo>
                  <a:lnTo>
                    <a:pt x="3248" y="422"/>
                  </a:lnTo>
                  <a:lnTo>
                    <a:pt x="3255" y="435"/>
                  </a:lnTo>
                  <a:lnTo>
                    <a:pt x="3268" y="442"/>
                  </a:lnTo>
                  <a:lnTo>
                    <a:pt x="3287" y="445"/>
                  </a:lnTo>
                  <a:lnTo>
                    <a:pt x="3366" y="445"/>
                  </a:lnTo>
                  <a:lnTo>
                    <a:pt x="3366" y="376"/>
                  </a:lnTo>
                  <a:close/>
                  <a:moveTo>
                    <a:pt x="3766" y="7"/>
                  </a:moveTo>
                  <a:lnTo>
                    <a:pt x="3678" y="7"/>
                  </a:lnTo>
                  <a:lnTo>
                    <a:pt x="3590" y="171"/>
                  </a:lnTo>
                  <a:lnTo>
                    <a:pt x="3582" y="184"/>
                  </a:lnTo>
                  <a:lnTo>
                    <a:pt x="3570" y="185"/>
                  </a:lnTo>
                  <a:lnTo>
                    <a:pt x="3524" y="185"/>
                  </a:lnTo>
                  <a:lnTo>
                    <a:pt x="3524" y="49"/>
                  </a:lnTo>
                  <a:lnTo>
                    <a:pt x="3521" y="31"/>
                  </a:lnTo>
                  <a:lnTo>
                    <a:pt x="3514" y="17"/>
                  </a:lnTo>
                  <a:lnTo>
                    <a:pt x="3501" y="10"/>
                  </a:lnTo>
                  <a:lnTo>
                    <a:pt x="3482" y="7"/>
                  </a:lnTo>
                  <a:lnTo>
                    <a:pt x="3403" y="7"/>
                  </a:lnTo>
                  <a:lnTo>
                    <a:pt x="3403" y="76"/>
                  </a:lnTo>
                  <a:lnTo>
                    <a:pt x="3438" y="76"/>
                  </a:lnTo>
                  <a:lnTo>
                    <a:pt x="3443" y="81"/>
                  </a:lnTo>
                  <a:lnTo>
                    <a:pt x="3443" y="89"/>
                  </a:lnTo>
                  <a:lnTo>
                    <a:pt x="3443" y="445"/>
                  </a:lnTo>
                  <a:lnTo>
                    <a:pt x="3524" y="445"/>
                  </a:lnTo>
                  <a:lnTo>
                    <a:pt x="3524" y="254"/>
                  </a:lnTo>
                  <a:lnTo>
                    <a:pt x="3550" y="254"/>
                  </a:lnTo>
                  <a:lnTo>
                    <a:pt x="3562" y="254"/>
                  </a:lnTo>
                  <a:lnTo>
                    <a:pt x="3572" y="256"/>
                  </a:lnTo>
                  <a:lnTo>
                    <a:pt x="3581" y="260"/>
                  </a:lnTo>
                  <a:lnTo>
                    <a:pt x="3588" y="269"/>
                  </a:lnTo>
                  <a:lnTo>
                    <a:pt x="3659" y="412"/>
                  </a:lnTo>
                  <a:lnTo>
                    <a:pt x="3670" y="429"/>
                  </a:lnTo>
                  <a:lnTo>
                    <a:pt x="3683" y="439"/>
                  </a:lnTo>
                  <a:lnTo>
                    <a:pt x="3699" y="444"/>
                  </a:lnTo>
                  <a:lnTo>
                    <a:pt x="3720" y="445"/>
                  </a:lnTo>
                  <a:lnTo>
                    <a:pt x="3766" y="445"/>
                  </a:lnTo>
                  <a:lnTo>
                    <a:pt x="3766" y="376"/>
                  </a:lnTo>
                  <a:lnTo>
                    <a:pt x="3740" y="376"/>
                  </a:lnTo>
                  <a:lnTo>
                    <a:pt x="3730" y="375"/>
                  </a:lnTo>
                  <a:lnTo>
                    <a:pt x="3724" y="362"/>
                  </a:lnTo>
                  <a:lnTo>
                    <a:pt x="3668" y="251"/>
                  </a:lnTo>
                  <a:lnTo>
                    <a:pt x="3660" y="235"/>
                  </a:lnTo>
                  <a:lnTo>
                    <a:pt x="3655" y="227"/>
                  </a:lnTo>
                  <a:lnTo>
                    <a:pt x="3649" y="223"/>
                  </a:lnTo>
                  <a:lnTo>
                    <a:pt x="3640" y="221"/>
                  </a:lnTo>
                  <a:lnTo>
                    <a:pt x="3640" y="219"/>
                  </a:lnTo>
                  <a:lnTo>
                    <a:pt x="3643" y="218"/>
                  </a:lnTo>
                  <a:lnTo>
                    <a:pt x="3649" y="213"/>
                  </a:lnTo>
                  <a:lnTo>
                    <a:pt x="3658" y="203"/>
                  </a:lnTo>
                  <a:lnTo>
                    <a:pt x="3668" y="187"/>
                  </a:lnTo>
                  <a:lnTo>
                    <a:pt x="3766" y="7"/>
                  </a:lnTo>
                  <a:close/>
                  <a:moveTo>
                    <a:pt x="4185" y="376"/>
                  </a:moveTo>
                  <a:lnTo>
                    <a:pt x="4165" y="376"/>
                  </a:lnTo>
                  <a:lnTo>
                    <a:pt x="4161" y="374"/>
                  </a:lnTo>
                  <a:lnTo>
                    <a:pt x="4156" y="363"/>
                  </a:lnTo>
                  <a:lnTo>
                    <a:pt x="4145" y="333"/>
                  </a:lnTo>
                  <a:lnTo>
                    <a:pt x="4121" y="266"/>
                  </a:lnTo>
                  <a:lnTo>
                    <a:pt x="4057" y="91"/>
                  </a:lnTo>
                  <a:lnTo>
                    <a:pt x="4040" y="45"/>
                  </a:lnTo>
                  <a:lnTo>
                    <a:pt x="4040" y="266"/>
                  </a:lnTo>
                  <a:lnTo>
                    <a:pt x="3930" y="266"/>
                  </a:lnTo>
                  <a:lnTo>
                    <a:pt x="3967" y="156"/>
                  </a:lnTo>
                  <a:lnTo>
                    <a:pt x="3971" y="142"/>
                  </a:lnTo>
                  <a:lnTo>
                    <a:pt x="3975" y="130"/>
                  </a:lnTo>
                  <a:lnTo>
                    <a:pt x="3978" y="115"/>
                  </a:lnTo>
                  <a:lnTo>
                    <a:pt x="3984" y="91"/>
                  </a:lnTo>
                  <a:lnTo>
                    <a:pt x="3985" y="91"/>
                  </a:lnTo>
                  <a:lnTo>
                    <a:pt x="3987" y="98"/>
                  </a:lnTo>
                  <a:lnTo>
                    <a:pt x="3991" y="115"/>
                  </a:lnTo>
                  <a:lnTo>
                    <a:pt x="3997" y="136"/>
                  </a:lnTo>
                  <a:lnTo>
                    <a:pt x="4003" y="156"/>
                  </a:lnTo>
                  <a:lnTo>
                    <a:pt x="4040" y="266"/>
                  </a:lnTo>
                  <a:lnTo>
                    <a:pt x="4040" y="45"/>
                  </a:lnTo>
                  <a:lnTo>
                    <a:pt x="4027" y="7"/>
                  </a:lnTo>
                  <a:lnTo>
                    <a:pt x="3943" y="7"/>
                  </a:lnTo>
                  <a:lnTo>
                    <a:pt x="3813" y="363"/>
                  </a:lnTo>
                  <a:lnTo>
                    <a:pt x="3809" y="374"/>
                  </a:lnTo>
                  <a:lnTo>
                    <a:pt x="3805" y="376"/>
                  </a:lnTo>
                  <a:lnTo>
                    <a:pt x="3784" y="376"/>
                  </a:lnTo>
                  <a:lnTo>
                    <a:pt x="3784" y="445"/>
                  </a:lnTo>
                  <a:lnTo>
                    <a:pt x="3832" y="445"/>
                  </a:lnTo>
                  <a:lnTo>
                    <a:pt x="3852" y="443"/>
                  </a:lnTo>
                  <a:lnTo>
                    <a:pt x="3866" y="437"/>
                  </a:lnTo>
                  <a:lnTo>
                    <a:pt x="3876" y="426"/>
                  </a:lnTo>
                  <a:lnTo>
                    <a:pt x="3883" y="409"/>
                  </a:lnTo>
                  <a:lnTo>
                    <a:pt x="3911" y="333"/>
                  </a:lnTo>
                  <a:lnTo>
                    <a:pt x="4058" y="333"/>
                  </a:lnTo>
                  <a:lnTo>
                    <a:pt x="4086" y="409"/>
                  </a:lnTo>
                  <a:lnTo>
                    <a:pt x="4094" y="426"/>
                  </a:lnTo>
                  <a:lnTo>
                    <a:pt x="4104" y="437"/>
                  </a:lnTo>
                  <a:lnTo>
                    <a:pt x="4118" y="443"/>
                  </a:lnTo>
                  <a:lnTo>
                    <a:pt x="4137" y="445"/>
                  </a:lnTo>
                  <a:lnTo>
                    <a:pt x="4185" y="445"/>
                  </a:lnTo>
                  <a:lnTo>
                    <a:pt x="4185" y="376"/>
                  </a:lnTo>
                  <a:close/>
                </a:path>
              </a:pathLst>
            </a:custGeom>
            <a:solidFill>
              <a:srgbClr val="005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6" y="742"/>
              <a:ext cx="223" cy="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4" y="742"/>
              <a:ext cx="310" cy="3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9" y="742"/>
              <a:ext cx="223" cy="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9" y="747"/>
              <a:ext cx="218" cy="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811" cy="3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0" y="0"/>
              <a:ext cx="7392" cy="3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58A5"/>
                  </a:solidFill>
                  <a:effectLst/>
                  <a:latin typeface="Calibri" pitchFamily="34" charset="0"/>
                  <a:cs typeface="Arial" pitchFamily="34" charset="0"/>
                </a:rPr>
                <a:t>                           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58A5"/>
                  </a:solidFill>
                  <a:effectLst/>
                  <a:latin typeface="Calibri" pitchFamily="34" charset="0"/>
                  <a:cs typeface="Arial" pitchFamily="34" charset="0"/>
                </a:rPr>
                <a:t>              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" name="AutoShape 10"/>
          <p:cNvSpPr>
            <a:spLocks/>
          </p:cNvSpPr>
          <p:nvPr/>
        </p:nvSpPr>
        <p:spPr bwMode="auto">
          <a:xfrm>
            <a:off x="4970345" y="2852936"/>
            <a:ext cx="2697999" cy="504056"/>
          </a:xfrm>
          <a:custGeom>
            <a:avLst/>
            <a:gdLst>
              <a:gd name="T0" fmla="+- 0 6679 6294"/>
              <a:gd name="T1" fmla="*/ T0 w 3279"/>
              <a:gd name="T2" fmla="+- 0 3685 3655"/>
              <a:gd name="T3" fmla="*/ 3685 h 531"/>
              <a:gd name="T4" fmla="+- 0 6294 6294"/>
              <a:gd name="T5" fmla="*/ T4 w 3279"/>
              <a:gd name="T6" fmla="+- 0 3731 3655"/>
              <a:gd name="T7" fmla="*/ 3731 h 531"/>
              <a:gd name="T8" fmla="+- 0 6596 6294"/>
              <a:gd name="T9" fmla="*/ T8 w 3279"/>
              <a:gd name="T10" fmla="+- 0 3731 3655"/>
              <a:gd name="T11" fmla="*/ 3731 h 531"/>
              <a:gd name="T12" fmla="+- 0 6623 6294"/>
              <a:gd name="T13" fmla="*/ T12 w 3279"/>
              <a:gd name="T14" fmla="+- 0 4097 3655"/>
              <a:gd name="T15" fmla="*/ 4097 h 531"/>
              <a:gd name="T16" fmla="+- 0 7022 6294"/>
              <a:gd name="T17" fmla="*/ T16 w 3279"/>
              <a:gd name="T18" fmla="+- 0 3991 3655"/>
              <a:gd name="T19" fmla="*/ 3991 h 531"/>
              <a:gd name="T20" fmla="+- 0 6894 6294"/>
              <a:gd name="T21" fmla="*/ T20 w 3279"/>
              <a:gd name="T22" fmla="+- 0 3913 3655"/>
              <a:gd name="T23" fmla="*/ 3913 h 531"/>
              <a:gd name="T24" fmla="+- 0 7001 6294"/>
              <a:gd name="T25" fmla="*/ T24 w 3279"/>
              <a:gd name="T26" fmla="+- 0 3731 3655"/>
              <a:gd name="T27" fmla="*/ 3731 h 531"/>
              <a:gd name="T28" fmla="+- 0 7077 6294"/>
              <a:gd name="T29" fmla="*/ T28 w 3279"/>
              <a:gd name="T30" fmla="+- 0 3685 3655"/>
              <a:gd name="T31" fmla="*/ 3685 h 531"/>
              <a:gd name="T32" fmla="+- 0 6773 6294"/>
              <a:gd name="T33" fmla="*/ T32 w 3279"/>
              <a:gd name="T34" fmla="+- 0 3731 3655"/>
              <a:gd name="T35" fmla="*/ 3731 h 531"/>
              <a:gd name="T36" fmla="+- 0 6836 6294"/>
              <a:gd name="T37" fmla="*/ T36 w 3279"/>
              <a:gd name="T38" fmla="+- 0 4097 3655"/>
              <a:gd name="T39" fmla="*/ 4097 h 531"/>
              <a:gd name="T40" fmla="+- 0 7093 6294"/>
              <a:gd name="T41" fmla="*/ T40 w 3279"/>
              <a:gd name="T42" fmla="+- 0 4077 3655"/>
              <a:gd name="T43" fmla="*/ 4077 h 531"/>
              <a:gd name="T44" fmla="+- 0 7562 6294"/>
              <a:gd name="T45" fmla="*/ T44 w 3279"/>
              <a:gd name="T46" fmla="+- 0 4040 3655"/>
              <a:gd name="T47" fmla="*/ 4040 h 531"/>
              <a:gd name="T48" fmla="+- 0 7518 6294"/>
              <a:gd name="T49" fmla="*/ T48 w 3279"/>
              <a:gd name="T50" fmla="+- 0 3685 3655"/>
              <a:gd name="T51" fmla="*/ 3685 h 531"/>
              <a:gd name="T52" fmla="+- 0 7440 6294"/>
              <a:gd name="T53" fmla="*/ T52 w 3279"/>
              <a:gd name="T54" fmla="+- 0 3735 3655"/>
              <a:gd name="T55" fmla="*/ 3735 h 531"/>
              <a:gd name="T56" fmla="+- 0 7321 6294"/>
              <a:gd name="T57" fmla="*/ T56 w 3279"/>
              <a:gd name="T58" fmla="+- 0 3831 3655"/>
              <a:gd name="T59" fmla="*/ 3831 h 531"/>
              <a:gd name="T60" fmla="+- 0 7440 6294"/>
              <a:gd name="T61" fmla="*/ T60 w 3279"/>
              <a:gd name="T62" fmla="+- 0 3662 3655"/>
              <a:gd name="T63" fmla="*/ 3662 h 531"/>
              <a:gd name="T64" fmla="+- 0 7245 6294"/>
              <a:gd name="T65" fmla="*/ T64 w 3279"/>
              <a:gd name="T66" fmla="+- 0 3826 3655"/>
              <a:gd name="T67" fmla="*/ 3826 h 531"/>
              <a:gd name="T68" fmla="+- 0 7158 6294"/>
              <a:gd name="T69" fmla="*/ T68 w 3279"/>
              <a:gd name="T70" fmla="+- 0 4033 3655"/>
              <a:gd name="T71" fmla="*/ 4033 h 531"/>
              <a:gd name="T72" fmla="+- 0 7209 6294"/>
              <a:gd name="T73" fmla="*/ T72 w 3279"/>
              <a:gd name="T74" fmla="+- 0 4186 3655"/>
              <a:gd name="T75" fmla="*/ 4186 h 531"/>
              <a:gd name="T76" fmla="+- 0 7499 6294"/>
              <a:gd name="T77" fmla="*/ T76 w 3279"/>
              <a:gd name="T78" fmla="+- 0 4186 3655"/>
              <a:gd name="T79" fmla="*/ 4186 h 531"/>
              <a:gd name="T80" fmla="+- 0 7989 6294"/>
              <a:gd name="T81" fmla="*/ T80 w 3279"/>
              <a:gd name="T82" fmla="+- 0 4031 3655"/>
              <a:gd name="T83" fmla="*/ 4031 h 531"/>
              <a:gd name="T84" fmla="+- 0 7881 6294"/>
              <a:gd name="T85" fmla="*/ T84 w 3279"/>
              <a:gd name="T86" fmla="+- 0 3746 3655"/>
              <a:gd name="T87" fmla="*/ 3746 h 531"/>
              <a:gd name="T88" fmla="+- 0 7795 6294"/>
              <a:gd name="T89" fmla="*/ T88 w 3279"/>
              <a:gd name="T90" fmla="+- 0 3797 3655"/>
              <a:gd name="T91" fmla="*/ 3797 h 531"/>
              <a:gd name="T92" fmla="+- 0 7811 6294"/>
              <a:gd name="T93" fmla="*/ T92 w 3279"/>
              <a:gd name="T94" fmla="+- 0 3753 3655"/>
              <a:gd name="T95" fmla="*/ 3753 h 531"/>
              <a:gd name="T96" fmla="+- 0 7864 6294"/>
              <a:gd name="T97" fmla="*/ T96 w 3279"/>
              <a:gd name="T98" fmla="+- 0 3699 3655"/>
              <a:gd name="T99" fmla="*/ 3699 h 531"/>
              <a:gd name="T100" fmla="+- 0 7629 6294"/>
              <a:gd name="T101" fmla="*/ T100 w 3279"/>
              <a:gd name="T102" fmla="+- 0 4031 3655"/>
              <a:gd name="T103" fmla="*/ 4031 h 531"/>
              <a:gd name="T104" fmla="+- 0 7690 6294"/>
              <a:gd name="T105" fmla="*/ T104 w 3279"/>
              <a:gd name="T106" fmla="+- 0 4092 3655"/>
              <a:gd name="T107" fmla="*/ 4092 h 531"/>
              <a:gd name="T108" fmla="+- 0 7910 6294"/>
              <a:gd name="T109" fmla="*/ T108 w 3279"/>
              <a:gd name="T110" fmla="+- 0 4064 3655"/>
              <a:gd name="T111" fmla="*/ 4064 h 531"/>
              <a:gd name="T112" fmla="+- 0 8009 6294"/>
              <a:gd name="T113" fmla="*/ T112 w 3279"/>
              <a:gd name="T114" fmla="+- 0 4100 3655"/>
              <a:gd name="T115" fmla="*/ 4100 h 531"/>
              <a:gd name="T116" fmla="+- 0 8325 6294"/>
              <a:gd name="T117" fmla="*/ T116 w 3279"/>
              <a:gd name="T118" fmla="+- 0 3665 3655"/>
              <a:gd name="T119" fmla="*/ 3665 h 531"/>
              <a:gd name="T120" fmla="+- 0 8086 6294"/>
              <a:gd name="T121" fmla="*/ T120 w 3279"/>
              <a:gd name="T122" fmla="+- 0 4100 3655"/>
              <a:gd name="T123" fmla="*/ 4100 h 531"/>
              <a:gd name="T124" fmla="+- 0 8275 6294"/>
              <a:gd name="T125" fmla="*/ T124 w 3279"/>
              <a:gd name="T126" fmla="+- 0 3771 3655"/>
              <a:gd name="T127" fmla="*/ 3771 h 531"/>
              <a:gd name="T128" fmla="+- 0 8792 6294"/>
              <a:gd name="T129" fmla="*/ T128 w 3279"/>
              <a:gd name="T130" fmla="+- 0 3745 3655"/>
              <a:gd name="T131" fmla="*/ 3745 h 531"/>
              <a:gd name="T132" fmla="+- 0 8709 6294"/>
              <a:gd name="T133" fmla="*/ T132 w 3279"/>
              <a:gd name="T134" fmla="+- 0 3988 3655"/>
              <a:gd name="T135" fmla="*/ 3988 h 531"/>
              <a:gd name="T136" fmla="+- 0 8477 6294"/>
              <a:gd name="T137" fmla="*/ T136 w 3279"/>
              <a:gd name="T138" fmla="+- 0 3939 3655"/>
              <a:gd name="T139" fmla="*/ 3939 h 531"/>
              <a:gd name="T140" fmla="+- 0 8609 6294"/>
              <a:gd name="T141" fmla="*/ T140 w 3279"/>
              <a:gd name="T142" fmla="+- 0 3730 3655"/>
              <a:gd name="T143" fmla="*/ 3730 h 531"/>
              <a:gd name="T144" fmla="+- 0 8751 6294"/>
              <a:gd name="T145" fmla="*/ T144 w 3279"/>
              <a:gd name="T146" fmla="+- 0 3704 3655"/>
              <a:gd name="T147" fmla="*/ 3704 h 531"/>
              <a:gd name="T148" fmla="+- 0 8473 6294"/>
              <a:gd name="T149" fmla="*/ T148 w 3279"/>
              <a:gd name="T150" fmla="+- 0 3697 3655"/>
              <a:gd name="T151" fmla="*/ 3697 h 531"/>
              <a:gd name="T152" fmla="+- 0 8425 6294"/>
              <a:gd name="T153" fmla="*/ T152 w 3279"/>
              <a:gd name="T154" fmla="+- 0 4014 3655"/>
              <a:gd name="T155" fmla="*/ 4014 h 531"/>
              <a:gd name="T156" fmla="+- 0 8744 6294"/>
              <a:gd name="T157" fmla="*/ T156 w 3279"/>
              <a:gd name="T158" fmla="+- 0 4063 3655"/>
              <a:gd name="T159" fmla="*/ 4063 h 531"/>
              <a:gd name="T160" fmla="+- 0 9188 6294"/>
              <a:gd name="T161" fmla="*/ T160 w 3279"/>
              <a:gd name="T162" fmla="+- 0 3704 3655"/>
              <a:gd name="T163" fmla="*/ 3704 h 531"/>
              <a:gd name="T164" fmla="+- 0 8886 6294"/>
              <a:gd name="T165" fmla="*/ T164 w 3279"/>
              <a:gd name="T166" fmla="+- 0 3662 3655"/>
              <a:gd name="T167" fmla="*/ 3662 h 531"/>
              <a:gd name="T168" fmla="+- 0 9007 6294"/>
              <a:gd name="T169" fmla="*/ T168 w 3279"/>
              <a:gd name="T170" fmla="+- 0 3731 3655"/>
              <a:gd name="T171" fmla="*/ 3731 h 531"/>
              <a:gd name="T172" fmla="+- 0 9188 6294"/>
              <a:gd name="T173" fmla="*/ T172 w 3279"/>
              <a:gd name="T174" fmla="+- 0 3704 3655"/>
              <a:gd name="T175" fmla="*/ 3704 h 531"/>
              <a:gd name="T176" fmla="+- 0 9532 6294"/>
              <a:gd name="T177" fmla="*/ T176 w 3279"/>
              <a:gd name="T178" fmla="+- 0 3987 3655"/>
              <a:gd name="T179" fmla="*/ 3987 h 531"/>
              <a:gd name="T180" fmla="+- 0 9316 6294"/>
              <a:gd name="T181" fmla="*/ T180 w 3279"/>
              <a:gd name="T182" fmla="+- 0 3921 3655"/>
              <a:gd name="T183" fmla="*/ 3921 h 531"/>
              <a:gd name="T184" fmla="+- 0 9371 6294"/>
              <a:gd name="T185" fmla="*/ T184 w 3279"/>
              <a:gd name="T186" fmla="+- 0 3746 3655"/>
              <a:gd name="T187" fmla="*/ 3746 h 531"/>
              <a:gd name="T188" fmla="+- 0 9390 6294"/>
              <a:gd name="T189" fmla="*/ T188 w 3279"/>
              <a:gd name="T190" fmla="+- 0 3811 3655"/>
              <a:gd name="T191" fmla="*/ 3811 h 531"/>
              <a:gd name="T192" fmla="+- 0 9199 6294"/>
              <a:gd name="T193" fmla="*/ T192 w 3279"/>
              <a:gd name="T194" fmla="+- 0 4018 3655"/>
              <a:gd name="T195" fmla="*/ 4018 h 531"/>
              <a:gd name="T196" fmla="+- 0 9219 6294"/>
              <a:gd name="T197" fmla="*/ T196 w 3279"/>
              <a:gd name="T198" fmla="+- 0 4100 3655"/>
              <a:gd name="T199" fmla="*/ 4100 h 531"/>
              <a:gd name="T200" fmla="+- 0 9298 6294"/>
              <a:gd name="T201" fmla="*/ T200 w 3279"/>
              <a:gd name="T202" fmla="+- 0 3987 3655"/>
              <a:gd name="T203" fmla="*/ 3987 h 531"/>
              <a:gd name="T204" fmla="+- 0 9504 6294"/>
              <a:gd name="T205" fmla="*/ T204 w 3279"/>
              <a:gd name="T206" fmla="+- 0 4098 3655"/>
              <a:gd name="T207" fmla="*/ 4098 h 53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  <a:cxn ang="0">
                <a:pos x="T153" y="T155"/>
              </a:cxn>
              <a:cxn ang="0">
                <a:pos x="T157" y="T159"/>
              </a:cxn>
              <a:cxn ang="0">
                <a:pos x="T161" y="T163"/>
              </a:cxn>
              <a:cxn ang="0">
                <a:pos x="T165" y="T167"/>
              </a:cxn>
              <a:cxn ang="0">
                <a:pos x="T169" y="T171"/>
              </a:cxn>
              <a:cxn ang="0">
                <a:pos x="T173" y="T175"/>
              </a:cxn>
              <a:cxn ang="0">
                <a:pos x="T177" y="T179"/>
              </a:cxn>
              <a:cxn ang="0">
                <a:pos x="T181" y="T183"/>
              </a:cxn>
              <a:cxn ang="0">
                <a:pos x="T185" y="T187"/>
              </a:cxn>
              <a:cxn ang="0">
                <a:pos x="T189" y="T191"/>
              </a:cxn>
              <a:cxn ang="0">
                <a:pos x="T193" y="T195"/>
              </a:cxn>
              <a:cxn ang="0">
                <a:pos x="T197" y="T199"/>
              </a:cxn>
              <a:cxn ang="0">
                <a:pos x="T201" y="T203"/>
              </a:cxn>
              <a:cxn ang="0">
                <a:pos x="T205" y="T207"/>
              </a:cxn>
            </a:cxnLst>
            <a:rect l="0" t="0" r="r" b="b"/>
            <a:pathLst>
              <a:path w="3279" h="531">
                <a:moveTo>
                  <a:pt x="427" y="376"/>
                </a:moveTo>
                <a:lnTo>
                  <a:pt x="392" y="376"/>
                </a:lnTo>
                <a:lnTo>
                  <a:pt x="387" y="371"/>
                </a:lnTo>
                <a:lnTo>
                  <a:pt x="387" y="49"/>
                </a:lnTo>
                <a:lnTo>
                  <a:pt x="385" y="30"/>
                </a:lnTo>
                <a:lnTo>
                  <a:pt x="377" y="17"/>
                </a:lnTo>
                <a:lnTo>
                  <a:pt x="364" y="10"/>
                </a:lnTo>
                <a:lnTo>
                  <a:pt x="345" y="7"/>
                </a:lnTo>
                <a:lnTo>
                  <a:pt x="0" y="7"/>
                </a:lnTo>
                <a:lnTo>
                  <a:pt x="0" y="76"/>
                </a:lnTo>
                <a:lnTo>
                  <a:pt x="40" y="76"/>
                </a:lnTo>
                <a:lnTo>
                  <a:pt x="40" y="445"/>
                </a:lnTo>
                <a:lnTo>
                  <a:pt x="120" y="445"/>
                </a:lnTo>
                <a:lnTo>
                  <a:pt x="120" y="76"/>
                </a:lnTo>
                <a:lnTo>
                  <a:pt x="302" y="76"/>
                </a:lnTo>
                <a:lnTo>
                  <a:pt x="306" y="80"/>
                </a:lnTo>
                <a:lnTo>
                  <a:pt x="306" y="403"/>
                </a:lnTo>
                <a:lnTo>
                  <a:pt x="309" y="422"/>
                </a:lnTo>
                <a:lnTo>
                  <a:pt x="316" y="435"/>
                </a:lnTo>
                <a:lnTo>
                  <a:pt x="329" y="442"/>
                </a:lnTo>
                <a:lnTo>
                  <a:pt x="348" y="445"/>
                </a:lnTo>
                <a:lnTo>
                  <a:pt x="427" y="445"/>
                </a:lnTo>
                <a:lnTo>
                  <a:pt x="427" y="376"/>
                </a:lnTo>
                <a:close/>
                <a:moveTo>
                  <a:pt x="801" y="336"/>
                </a:moveTo>
                <a:lnTo>
                  <a:pt x="728" y="336"/>
                </a:lnTo>
                <a:lnTo>
                  <a:pt x="728" y="371"/>
                </a:lnTo>
                <a:lnTo>
                  <a:pt x="724" y="376"/>
                </a:lnTo>
                <a:lnTo>
                  <a:pt x="605" y="376"/>
                </a:lnTo>
                <a:lnTo>
                  <a:pt x="600" y="371"/>
                </a:lnTo>
                <a:lnTo>
                  <a:pt x="600" y="258"/>
                </a:lnTo>
                <a:lnTo>
                  <a:pt x="742" y="258"/>
                </a:lnTo>
                <a:lnTo>
                  <a:pt x="742" y="190"/>
                </a:lnTo>
                <a:lnTo>
                  <a:pt x="600" y="190"/>
                </a:lnTo>
                <a:lnTo>
                  <a:pt x="600" y="76"/>
                </a:lnTo>
                <a:lnTo>
                  <a:pt x="707" y="76"/>
                </a:lnTo>
                <a:lnTo>
                  <a:pt x="712" y="80"/>
                </a:lnTo>
                <a:lnTo>
                  <a:pt x="712" y="116"/>
                </a:lnTo>
                <a:lnTo>
                  <a:pt x="785" y="116"/>
                </a:lnTo>
                <a:lnTo>
                  <a:pt x="785" y="49"/>
                </a:lnTo>
                <a:lnTo>
                  <a:pt x="783" y="30"/>
                </a:lnTo>
                <a:lnTo>
                  <a:pt x="775" y="17"/>
                </a:lnTo>
                <a:lnTo>
                  <a:pt x="762" y="10"/>
                </a:lnTo>
                <a:lnTo>
                  <a:pt x="743" y="7"/>
                </a:lnTo>
                <a:lnTo>
                  <a:pt x="479" y="7"/>
                </a:lnTo>
                <a:lnTo>
                  <a:pt x="479" y="76"/>
                </a:lnTo>
                <a:lnTo>
                  <a:pt x="519" y="76"/>
                </a:lnTo>
                <a:lnTo>
                  <a:pt x="519" y="403"/>
                </a:lnTo>
                <a:lnTo>
                  <a:pt x="521" y="422"/>
                </a:lnTo>
                <a:lnTo>
                  <a:pt x="529" y="435"/>
                </a:lnTo>
                <a:lnTo>
                  <a:pt x="542" y="442"/>
                </a:lnTo>
                <a:lnTo>
                  <a:pt x="561" y="445"/>
                </a:lnTo>
                <a:lnTo>
                  <a:pt x="759" y="445"/>
                </a:lnTo>
                <a:lnTo>
                  <a:pt x="778" y="442"/>
                </a:lnTo>
                <a:lnTo>
                  <a:pt x="791" y="435"/>
                </a:lnTo>
                <a:lnTo>
                  <a:pt x="799" y="422"/>
                </a:lnTo>
                <a:lnTo>
                  <a:pt x="801" y="403"/>
                </a:lnTo>
                <a:lnTo>
                  <a:pt x="801" y="336"/>
                </a:lnTo>
                <a:close/>
                <a:moveTo>
                  <a:pt x="1277" y="416"/>
                </a:moveTo>
                <a:lnTo>
                  <a:pt x="1275" y="397"/>
                </a:lnTo>
                <a:lnTo>
                  <a:pt x="1268" y="385"/>
                </a:lnTo>
                <a:lnTo>
                  <a:pt x="1256" y="378"/>
                </a:lnTo>
                <a:lnTo>
                  <a:pt x="1237" y="376"/>
                </a:lnTo>
                <a:lnTo>
                  <a:pt x="1226" y="376"/>
                </a:lnTo>
                <a:lnTo>
                  <a:pt x="1226" y="49"/>
                </a:lnTo>
                <a:lnTo>
                  <a:pt x="1224" y="30"/>
                </a:lnTo>
                <a:lnTo>
                  <a:pt x="1216" y="17"/>
                </a:lnTo>
                <a:lnTo>
                  <a:pt x="1203" y="10"/>
                </a:lnTo>
                <a:lnTo>
                  <a:pt x="1184" y="7"/>
                </a:lnTo>
                <a:lnTo>
                  <a:pt x="1146" y="7"/>
                </a:lnTo>
                <a:lnTo>
                  <a:pt x="1146" y="80"/>
                </a:lnTo>
                <a:lnTo>
                  <a:pt x="1146" y="376"/>
                </a:lnTo>
                <a:lnTo>
                  <a:pt x="973" y="376"/>
                </a:lnTo>
                <a:lnTo>
                  <a:pt x="1001" y="315"/>
                </a:lnTo>
                <a:lnTo>
                  <a:pt x="1018" y="247"/>
                </a:lnTo>
                <a:lnTo>
                  <a:pt x="1027" y="176"/>
                </a:lnTo>
                <a:lnTo>
                  <a:pt x="1030" y="108"/>
                </a:lnTo>
                <a:lnTo>
                  <a:pt x="1030" y="76"/>
                </a:lnTo>
                <a:lnTo>
                  <a:pt x="1141" y="76"/>
                </a:lnTo>
                <a:lnTo>
                  <a:pt x="1146" y="80"/>
                </a:lnTo>
                <a:lnTo>
                  <a:pt x="1146" y="7"/>
                </a:lnTo>
                <a:lnTo>
                  <a:pt x="913" y="7"/>
                </a:lnTo>
                <a:lnTo>
                  <a:pt x="913" y="76"/>
                </a:lnTo>
                <a:lnTo>
                  <a:pt x="953" y="76"/>
                </a:lnTo>
                <a:lnTo>
                  <a:pt x="952" y="108"/>
                </a:lnTo>
                <a:lnTo>
                  <a:pt x="951" y="171"/>
                </a:lnTo>
                <a:lnTo>
                  <a:pt x="942" y="242"/>
                </a:lnTo>
                <a:lnTo>
                  <a:pt x="923" y="311"/>
                </a:lnTo>
                <a:lnTo>
                  <a:pt x="891" y="376"/>
                </a:lnTo>
                <a:lnTo>
                  <a:pt x="882" y="376"/>
                </a:lnTo>
                <a:lnTo>
                  <a:pt x="864" y="378"/>
                </a:lnTo>
                <a:lnTo>
                  <a:pt x="851" y="385"/>
                </a:lnTo>
                <a:lnTo>
                  <a:pt x="844" y="397"/>
                </a:lnTo>
                <a:lnTo>
                  <a:pt x="842" y="416"/>
                </a:lnTo>
                <a:lnTo>
                  <a:pt x="842" y="531"/>
                </a:lnTo>
                <a:lnTo>
                  <a:pt x="915" y="531"/>
                </a:lnTo>
                <a:lnTo>
                  <a:pt x="915" y="449"/>
                </a:lnTo>
                <a:lnTo>
                  <a:pt x="920" y="445"/>
                </a:lnTo>
                <a:lnTo>
                  <a:pt x="1200" y="445"/>
                </a:lnTo>
                <a:lnTo>
                  <a:pt x="1205" y="449"/>
                </a:lnTo>
                <a:lnTo>
                  <a:pt x="1205" y="531"/>
                </a:lnTo>
                <a:lnTo>
                  <a:pt x="1277" y="531"/>
                </a:lnTo>
                <a:lnTo>
                  <a:pt x="1277" y="445"/>
                </a:lnTo>
                <a:lnTo>
                  <a:pt x="1277" y="416"/>
                </a:lnTo>
                <a:close/>
                <a:moveTo>
                  <a:pt x="1715" y="376"/>
                </a:moveTo>
                <a:lnTo>
                  <a:pt x="1695" y="376"/>
                </a:lnTo>
                <a:lnTo>
                  <a:pt x="1691" y="374"/>
                </a:lnTo>
                <a:lnTo>
                  <a:pt x="1686" y="363"/>
                </a:lnTo>
                <a:lnTo>
                  <a:pt x="1675" y="332"/>
                </a:lnTo>
                <a:lnTo>
                  <a:pt x="1651" y="266"/>
                </a:lnTo>
                <a:lnTo>
                  <a:pt x="1587" y="91"/>
                </a:lnTo>
                <a:lnTo>
                  <a:pt x="1570" y="44"/>
                </a:lnTo>
                <a:lnTo>
                  <a:pt x="1570" y="266"/>
                </a:lnTo>
                <a:lnTo>
                  <a:pt x="1460" y="266"/>
                </a:lnTo>
                <a:lnTo>
                  <a:pt x="1497" y="156"/>
                </a:lnTo>
                <a:lnTo>
                  <a:pt x="1501" y="142"/>
                </a:lnTo>
                <a:lnTo>
                  <a:pt x="1505" y="130"/>
                </a:lnTo>
                <a:lnTo>
                  <a:pt x="1508" y="115"/>
                </a:lnTo>
                <a:lnTo>
                  <a:pt x="1514" y="91"/>
                </a:lnTo>
                <a:lnTo>
                  <a:pt x="1515" y="91"/>
                </a:lnTo>
                <a:lnTo>
                  <a:pt x="1517" y="98"/>
                </a:lnTo>
                <a:lnTo>
                  <a:pt x="1521" y="115"/>
                </a:lnTo>
                <a:lnTo>
                  <a:pt x="1527" y="136"/>
                </a:lnTo>
                <a:lnTo>
                  <a:pt x="1533" y="156"/>
                </a:lnTo>
                <a:lnTo>
                  <a:pt x="1570" y="266"/>
                </a:lnTo>
                <a:lnTo>
                  <a:pt x="1570" y="44"/>
                </a:lnTo>
                <a:lnTo>
                  <a:pt x="1557" y="7"/>
                </a:lnTo>
                <a:lnTo>
                  <a:pt x="1473" y="7"/>
                </a:lnTo>
                <a:lnTo>
                  <a:pt x="1343" y="363"/>
                </a:lnTo>
                <a:lnTo>
                  <a:pt x="1339" y="374"/>
                </a:lnTo>
                <a:lnTo>
                  <a:pt x="1335" y="376"/>
                </a:lnTo>
                <a:lnTo>
                  <a:pt x="1314" y="376"/>
                </a:lnTo>
                <a:lnTo>
                  <a:pt x="1314" y="445"/>
                </a:lnTo>
                <a:lnTo>
                  <a:pt x="1362" y="445"/>
                </a:lnTo>
                <a:lnTo>
                  <a:pt x="1382" y="443"/>
                </a:lnTo>
                <a:lnTo>
                  <a:pt x="1396" y="437"/>
                </a:lnTo>
                <a:lnTo>
                  <a:pt x="1406" y="426"/>
                </a:lnTo>
                <a:lnTo>
                  <a:pt x="1413" y="409"/>
                </a:lnTo>
                <a:lnTo>
                  <a:pt x="1441" y="332"/>
                </a:lnTo>
                <a:lnTo>
                  <a:pt x="1588" y="332"/>
                </a:lnTo>
                <a:lnTo>
                  <a:pt x="1616" y="409"/>
                </a:lnTo>
                <a:lnTo>
                  <a:pt x="1624" y="426"/>
                </a:lnTo>
                <a:lnTo>
                  <a:pt x="1634" y="437"/>
                </a:lnTo>
                <a:lnTo>
                  <a:pt x="1648" y="443"/>
                </a:lnTo>
                <a:lnTo>
                  <a:pt x="1667" y="445"/>
                </a:lnTo>
                <a:lnTo>
                  <a:pt x="1715" y="445"/>
                </a:lnTo>
                <a:lnTo>
                  <a:pt x="1715" y="376"/>
                </a:lnTo>
                <a:close/>
                <a:moveTo>
                  <a:pt x="2054" y="49"/>
                </a:moveTo>
                <a:lnTo>
                  <a:pt x="2052" y="30"/>
                </a:lnTo>
                <a:lnTo>
                  <a:pt x="2044" y="17"/>
                </a:lnTo>
                <a:lnTo>
                  <a:pt x="2031" y="10"/>
                </a:lnTo>
                <a:lnTo>
                  <a:pt x="2012" y="7"/>
                </a:lnTo>
                <a:lnTo>
                  <a:pt x="1752" y="7"/>
                </a:lnTo>
                <a:lnTo>
                  <a:pt x="1752" y="76"/>
                </a:lnTo>
                <a:lnTo>
                  <a:pt x="1792" y="76"/>
                </a:lnTo>
                <a:lnTo>
                  <a:pt x="1792" y="445"/>
                </a:lnTo>
                <a:lnTo>
                  <a:pt x="1873" y="445"/>
                </a:lnTo>
                <a:lnTo>
                  <a:pt x="1873" y="76"/>
                </a:lnTo>
                <a:lnTo>
                  <a:pt x="1976" y="76"/>
                </a:lnTo>
                <a:lnTo>
                  <a:pt x="1981" y="80"/>
                </a:lnTo>
                <a:lnTo>
                  <a:pt x="1981" y="116"/>
                </a:lnTo>
                <a:lnTo>
                  <a:pt x="2054" y="116"/>
                </a:lnTo>
                <a:lnTo>
                  <a:pt x="2054" y="49"/>
                </a:lnTo>
                <a:close/>
                <a:moveTo>
                  <a:pt x="2541" y="223"/>
                </a:moveTo>
                <a:lnTo>
                  <a:pt x="2530" y="152"/>
                </a:lnTo>
                <a:lnTo>
                  <a:pt x="2498" y="90"/>
                </a:lnTo>
                <a:lnTo>
                  <a:pt x="2483" y="75"/>
                </a:lnTo>
                <a:lnTo>
                  <a:pt x="2457" y="49"/>
                </a:lnTo>
                <a:lnTo>
                  <a:pt x="2457" y="223"/>
                </a:lnTo>
                <a:lnTo>
                  <a:pt x="2446" y="284"/>
                </a:lnTo>
                <a:lnTo>
                  <a:pt x="2415" y="333"/>
                </a:lnTo>
                <a:lnTo>
                  <a:pt x="2370" y="365"/>
                </a:lnTo>
                <a:lnTo>
                  <a:pt x="2315" y="377"/>
                </a:lnTo>
                <a:lnTo>
                  <a:pt x="2259" y="365"/>
                </a:lnTo>
                <a:lnTo>
                  <a:pt x="2214" y="333"/>
                </a:lnTo>
                <a:lnTo>
                  <a:pt x="2183" y="284"/>
                </a:lnTo>
                <a:lnTo>
                  <a:pt x="2172" y="223"/>
                </a:lnTo>
                <a:lnTo>
                  <a:pt x="2183" y="164"/>
                </a:lnTo>
                <a:lnTo>
                  <a:pt x="2214" y="117"/>
                </a:lnTo>
                <a:lnTo>
                  <a:pt x="2259" y="86"/>
                </a:lnTo>
                <a:lnTo>
                  <a:pt x="2315" y="75"/>
                </a:lnTo>
                <a:lnTo>
                  <a:pt x="2370" y="86"/>
                </a:lnTo>
                <a:lnTo>
                  <a:pt x="2415" y="117"/>
                </a:lnTo>
                <a:lnTo>
                  <a:pt x="2446" y="164"/>
                </a:lnTo>
                <a:lnTo>
                  <a:pt x="2457" y="223"/>
                </a:lnTo>
                <a:lnTo>
                  <a:pt x="2457" y="49"/>
                </a:lnTo>
                <a:lnTo>
                  <a:pt x="2450" y="42"/>
                </a:lnTo>
                <a:lnTo>
                  <a:pt x="2388" y="11"/>
                </a:lnTo>
                <a:lnTo>
                  <a:pt x="2315" y="0"/>
                </a:lnTo>
                <a:lnTo>
                  <a:pt x="2242" y="11"/>
                </a:lnTo>
                <a:lnTo>
                  <a:pt x="2179" y="42"/>
                </a:lnTo>
                <a:lnTo>
                  <a:pt x="2131" y="90"/>
                </a:lnTo>
                <a:lnTo>
                  <a:pt x="2100" y="152"/>
                </a:lnTo>
                <a:lnTo>
                  <a:pt x="2089" y="223"/>
                </a:lnTo>
                <a:lnTo>
                  <a:pt x="2100" y="296"/>
                </a:lnTo>
                <a:lnTo>
                  <a:pt x="2131" y="359"/>
                </a:lnTo>
                <a:lnTo>
                  <a:pt x="2179" y="408"/>
                </a:lnTo>
                <a:lnTo>
                  <a:pt x="2242" y="440"/>
                </a:lnTo>
                <a:lnTo>
                  <a:pt x="2315" y="452"/>
                </a:lnTo>
                <a:lnTo>
                  <a:pt x="2388" y="440"/>
                </a:lnTo>
                <a:lnTo>
                  <a:pt x="2450" y="408"/>
                </a:lnTo>
                <a:lnTo>
                  <a:pt x="2481" y="377"/>
                </a:lnTo>
                <a:lnTo>
                  <a:pt x="2498" y="359"/>
                </a:lnTo>
                <a:lnTo>
                  <a:pt x="2530" y="296"/>
                </a:lnTo>
                <a:lnTo>
                  <a:pt x="2541" y="223"/>
                </a:lnTo>
                <a:close/>
                <a:moveTo>
                  <a:pt x="2894" y="49"/>
                </a:moveTo>
                <a:lnTo>
                  <a:pt x="2892" y="30"/>
                </a:lnTo>
                <a:lnTo>
                  <a:pt x="2884" y="17"/>
                </a:lnTo>
                <a:lnTo>
                  <a:pt x="2871" y="10"/>
                </a:lnTo>
                <a:lnTo>
                  <a:pt x="2852" y="7"/>
                </a:lnTo>
                <a:lnTo>
                  <a:pt x="2592" y="7"/>
                </a:lnTo>
                <a:lnTo>
                  <a:pt x="2592" y="76"/>
                </a:lnTo>
                <a:lnTo>
                  <a:pt x="2632" y="76"/>
                </a:lnTo>
                <a:lnTo>
                  <a:pt x="2632" y="445"/>
                </a:lnTo>
                <a:lnTo>
                  <a:pt x="2713" y="445"/>
                </a:lnTo>
                <a:lnTo>
                  <a:pt x="2713" y="76"/>
                </a:lnTo>
                <a:lnTo>
                  <a:pt x="2816" y="76"/>
                </a:lnTo>
                <a:lnTo>
                  <a:pt x="2821" y="80"/>
                </a:lnTo>
                <a:lnTo>
                  <a:pt x="2821" y="116"/>
                </a:lnTo>
                <a:lnTo>
                  <a:pt x="2894" y="116"/>
                </a:lnTo>
                <a:lnTo>
                  <a:pt x="2894" y="49"/>
                </a:lnTo>
                <a:close/>
                <a:moveTo>
                  <a:pt x="3278" y="376"/>
                </a:moveTo>
                <a:lnTo>
                  <a:pt x="3258" y="376"/>
                </a:lnTo>
                <a:lnTo>
                  <a:pt x="3253" y="374"/>
                </a:lnTo>
                <a:lnTo>
                  <a:pt x="3249" y="363"/>
                </a:lnTo>
                <a:lnTo>
                  <a:pt x="3238" y="332"/>
                </a:lnTo>
                <a:lnTo>
                  <a:pt x="3214" y="266"/>
                </a:lnTo>
                <a:lnTo>
                  <a:pt x="3150" y="91"/>
                </a:lnTo>
                <a:lnTo>
                  <a:pt x="3133" y="44"/>
                </a:lnTo>
                <a:lnTo>
                  <a:pt x="3133" y="266"/>
                </a:lnTo>
                <a:lnTo>
                  <a:pt x="3022" y="266"/>
                </a:lnTo>
                <a:lnTo>
                  <a:pt x="3059" y="156"/>
                </a:lnTo>
                <a:lnTo>
                  <a:pt x="3064" y="142"/>
                </a:lnTo>
                <a:lnTo>
                  <a:pt x="3067" y="130"/>
                </a:lnTo>
                <a:lnTo>
                  <a:pt x="3071" y="115"/>
                </a:lnTo>
                <a:lnTo>
                  <a:pt x="3077" y="91"/>
                </a:lnTo>
                <a:lnTo>
                  <a:pt x="3078" y="91"/>
                </a:lnTo>
                <a:lnTo>
                  <a:pt x="3079" y="98"/>
                </a:lnTo>
                <a:lnTo>
                  <a:pt x="3084" y="115"/>
                </a:lnTo>
                <a:lnTo>
                  <a:pt x="3090" y="136"/>
                </a:lnTo>
                <a:lnTo>
                  <a:pt x="3096" y="156"/>
                </a:lnTo>
                <a:lnTo>
                  <a:pt x="3133" y="266"/>
                </a:lnTo>
                <a:lnTo>
                  <a:pt x="3133" y="44"/>
                </a:lnTo>
                <a:lnTo>
                  <a:pt x="3120" y="7"/>
                </a:lnTo>
                <a:lnTo>
                  <a:pt x="3035" y="7"/>
                </a:lnTo>
                <a:lnTo>
                  <a:pt x="2905" y="363"/>
                </a:lnTo>
                <a:lnTo>
                  <a:pt x="2902" y="374"/>
                </a:lnTo>
                <a:lnTo>
                  <a:pt x="2897" y="376"/>
                </a:lnTo>
                <a:lnTo>
                  <a:pt x="2876" y="376"/>
                </a:lnTo>
                <a:lnTo>
                  <a:pt x="2876" y="445"/>
                </a:lnTo>
                <a:lnTo>
                  <a:pt x="2925" y="445"/>
                </a:lnTo>
                <a:lnTo>
                  <a:pt x="2945" y="443"/>
                </a:lnTo>
                <a:lnTo>
                  <a:pt x="2959" y="437"/>
                </a:lnTo>
                <a:lnTo>
                  <a:pt x="2969" y="426"/>
                </a:lnTo>
                <a:lnTo>
                  <a:pt x="2976" y="409"/>
                </a:lnTo>
                <a:lnTo>
                  <a:pt x="3004" y="332"/>
                </a:lnTo>
                <a:lnTo>
                  <a:pt x="3151" y="332"/>
                </a:lnTo>
                <a:lnTo>
                  <a:pt x="3179" y="409"/>
                </a:lnTo>
                <a:lnTo>
                  <a:pt x="3186" y="426"/>
                </a:lnTo>
                <a:lnTo>
                  <a:pt x="3196" y="437"/>
                </a:lnTo>
                <a:lnTo>
                  <a:pt x="3210" y="443"/>
                </a:lnTo>
                <a:lnTo>
                  <a:pt x="3230" y="445"/>
                </a:lnTo>
                <a:lnTo>
                  <a:pt x="3278" y="445"/>
                </a:lnTo>
                <a:lnTo>
                  <a:pt x="3278" y="376"/>
                </a:lnTo>
                <a:close/>
              </a:path>
            </a:pathLst>
          </a:custGeom>
          <a:solidFill>
            <a:srgbClr val="0058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076684" y="251356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/>
                </a:solidFill>
              </a:rPr>
              <a:t>МБОУ «</a:t>
            </a:r>
            <a:r>
              <a:rPr lang="ru-RU" sz="2800" b="1" dirty="0" err="1">
                <a:solidFill>
                  <a:schemeClr val="accent1"/>
                </a:solidFill>
              </a:rPr>
              <a:t>Хара-Улахская</a:t>
            </a:r>
            <a:r>
              <a:rPr lang="ru-RU" sz="2800" b="1" dirty="0">
                <a:solidFill>
                  <a:schemeClr val="accent1"/>
                </a:solidFill>
              </a:rPr>
              <a:t> СОШ» </a:t>
            </a:r>
            <a:br>
              <a:rPr lang="ru-RU" sz="2800" b="1" dirty="0">
                <a:solidFill>
                  <a:schemeClr val="accent1"/>
                </a:solidFill>
              </a:rPr>
            </a:br>
            <a:r>
              <a:rPr lang="ru-RU" sz="2800" b="1" dirty="0">
                <a:solidFill>
                  <a:schemeClr val="accent1"/>
                </a:solidFill>
              </a:rPr>
              <a:t>МР «</a:t>
            </a:r>
            <a:r>
              <a:rPr lang="ru-RU" sz="2800" b="1" dirty="0" err="1">
                <a:solidFill>
                  <a:schemeClr val="accent1"/>
                </a:solidFill>
              </a:rPr>
              <a:t>Булунский</a:t>
            </a:r>
            <a:r>
              <a:rPr lang="ru-RU" sz="2800" b="1" dirty="0">
                <a:solidFill>
                  <a:schemeClr val="accent1"/>
                </a:solidFill>
              </a:rPr>
              <a:t> улус» РС (Я)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2453" y="6309320"/>
            <a:ext cx="243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с</a:t>
            </a:r>
            <a:r>
              <a:rPr lang="ru-RU" dirty="0" smtClean="0">
                <a:solidFill>
                  <a:schemeClr val="accent1"/>
                </a:solidFill>
              </a:rPr>
              <a:t>. Найба 2023г.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65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           Римский костюм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772816"/>
            <a:ext cx="4752528" cy="4353347"/>
          </a:xfrm>
        </p:spPr>
        <p:txBody>
          <a:bodyPr>
            <a:noAutofit/>
          </a:bodyPr>
          <a:lstStyle/>
          <a:p>
            <a:r>
              <a:rPr lang="ru-RU" altLang="ru-RU" sz="2000" dirty="0">
                <a:latin typeface="Times New Roman" panose="02020603050405020304" pitchFamily="18" charset="0"/>
              </a:rPr>
              <a:t>Римский костюм развивался совершенно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независимо</a:t>
            </a:r>
            <a:r>
              <a:rPr lang="ru-RU" altLang="ru-RU" sz="2000" dirty="0">
                <a:latin typeface="Times New Roman" panose="02020603050405020304" pitchFamily="18" charset="0"/>
              </a:rPr>
              <a:t>. Римская одежда становилась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всё </a:t>
            </a:r>
            <a:r>
              <a:rPr lang="ru-RU" altLang="ru-RU" sz="2000" dirty="0">
                <a:latin typeface="Times New Roman" panose="02020603050405020304" pitchFamily="18" charset="0"/>
              </a:rPr>
              <a:t>более богатой, пышной, граничащей с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 </a:t>
            </a:r>
            <a:r>
              <a:rPr lang="ru-RU" altLang="ru-RU" sz="2000" dirty="0">
                <a:latin typeface="Times New Roman" panose="02020603050405020304" pitchFamily="18" charset="0"/>
              </a:rPr>
              <a:t>помпезным великолепием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.</a:t>
            </a:r>
          </a:p>
          <a:p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</a:rPr>
              <a:t>Цветовая гамма в римском костюме – яркая,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</a:rPr>
              <a:t>красочная. Основные цвета  -  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пурпурные, коричневые</a:t>
            </a:r>
            <a:r>
              <a:rPr lang="ru-RU" altLang="ru-RU" sz="2000" dirty="0">
                <a:latin typeface="Times New Roman" panose="02020603050405020304" pitchFamily="18" charset="0"/>
              </a:rPr>
              <a:t>, жёлтые. Узоры на тканях были вышиты или вытканы двумя-тремя цветами.</a:t>
            </a:r>
          </a:p>
          <a:p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5" descr="mod41_1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86" y="2235771"/>
            <a:ext cx="22860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mod41_1_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63627"/>
            <a:ext cx="17145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16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Эпоха    Средневековья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052736"/>
            <a:ext cx="4752528" cy="5073427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Период господства церкви над всей духовной деятельностью человека определил сложность эпохи Средневековья</a:t>
            </a:r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.</a:t>
            </a:r>
            <a:r>
              <a:rPr lang="ru-RU" sz="2000" dirty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 Внимание сосредоточивается главным образом на покрое платья и на красивом сочетании цветов.</a:t>
            </a:r>
          </a:p>
          <a:p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12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16832"/>
            <a:ext cx="3556202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44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Возрождение </a:t>
            </a:r>
            <a:r>
              <a:rPr lang="ru-RU" dirty="0" smtClean="0"/>
              <a:t>(</a:t>
            </a:r>
            <a:r>
              <a:rPr lang="ru-RU" i="1" dirty="0" smtClean="0"/>
              <a:t>ренессанс, 16 в.)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124744"/>
            <a:ext cx="4752528" cy="5001419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Ренессанс диктует и свои каноны, </a:t>
            </a:r>
            <a:r>
              <a:rPr lang="ru-RU" sz="2000" dirty="0" smtClean="0">
                <a:hlinkClick r:id="rId2"/>
              </a:rPr>
              <a:t>идеалы женской красоты</a:t>
            </a:r>
            <a:r>
              <a:rPr lang="ru-RU" sz="2000" dirty="0" smtClean="0"/>
              <a:t>. Идеалом того времени были: высокий рост, широкие плечи, тонкая талия, плюс белые зубы, красные губы, благородные движения и статная фигура. </a:t>
            </a:r>
            <a:r>
              <a:rPr lang="ru-RU" sz="1800" b="1" dirty="0" smtClean="0"/>
              <a:t>Женский </a:t>
            </a:r>
            <a:r>
              <a:rPr lang="ru-RU" sz="1800" b="1" dirty="0"/>
              <a:t>костюм </a:t>
            </a:r>
            <a:r>
              <a:rPr lang="ru-RU" sz="1800" dirty="0"/>
              <a:t>состоял из нескольких платьев, обязательным было наличие верхнего и нижнего платья с длинными рукавами. </a:t>
            </a:r>
            <a:r>
              <a:rPr lang="ru-RU" sz="1800" b="1" dirty="0" smtClean="0"/>
              <a:t>Мужской </a:t>
            </a:r>
            <a:r>
              <a:rPr lang="ru-RU" sz="1800" b="1" dirty="0"/>
              <a:t>костюм. </a:t>
            </a:r>
            <a:br>
              <a:rPr lang="ru-RU" sz="1800" b="1" dirty="0"/>
            </a:br>
            <a:r>
              <a:rPr lang="ru-RU" sz="1800" dirty="0" smtClean="0"/>
              <a:t>Молодые </a:t>
            </a:r>
            <a:r>
              <a:rPr lang="ru-RU" sz="1800" dirty="0"/>
              <a:t>люди и франты ходили в коротком костюме, основой которому послужила античная туника, </a:t>
            </a:r>
            <a:r>
              <a:rPr lang="ru-RU" sz="1800" dirty="0" smtClean="0"/>
              <a:t>Плюс </a:t>
            </a:r>
            <a:r>
              <a:rPr lang="ru-RU" sz="1800" dirty="0"/>
              <a:t>появляются и округлые симметричные фалды. Такой костюм был длиной до колена, а иногда и короче. Под него одевались облегающие штаны-чулки, пошитые из материала разного цвета.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61" y="2040601"/>
            <a:ext cx="4323349" cy="4680520"/>
          </a:xfrm>
          <a:prstGeom prst="rect">
            <a:avLst/>
          </a:prstGeom>
        </p:spPr>
      </p:pic>
      <p:pic>
        <p:nvPicPr>
          <p:cNvPr id="5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76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           Барокко (</a:t>
            </a:r>
            <a:r>
              <a:rPr lang="ru-RU" b="1" i="1" dirty="0" smtClean="0"/>
              <a:t>17 в.)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908720"/>
            <a:ext cx="4752528" cy="5217443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Мужской </a:t>
            </a:r>
            <a:r>
              <a:rPr lang="ru-RU" sz="1800" b="1" dirty="0"/>
              <a:t>костюм</a:t>
            </a:r>
            <a:r>
              <a:rPr lang="ru-RU" sz="1800" dirty="0"/>
              <a:t>. Мужчины носили нижние, обязательно кружевные, сорочки, поверх которых надевался жилет и </a:t>
            </a:r>
            <a:r>
              <a:rPr lang="ru-RU" sz="1800" dirty="0" err="1"/>
              <a:t>жюстокор</a:t>
            </a:r>
            <a:r>
              <a:rPr lang="ru-RU" sz="1800" dirty="0"/>
              <a:t>.</a:t>
            </a: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1800" dirty="0" err="1"/>
              <a:t>Жюстокор</a:t>
            </a:r>
            <a:r>
              <a:rPr lang="ru-RU" sz="1800" dirty="0"/>
              <a:t> – это одежда длиной до колен, прилегающего силуэта, расширяющая книзу. Обязательно с широким поясом. </a:t>
            </a:r>
            <a:r>
              <a:rPr lang="ru-RU" sz="1800" dirty="0" err="1"/>
              <a:t>Жюстокор</a:t>
            </a:r>
            <a:r>
              <a:rPr lang="ru-RU" sz="1800" dirty="0"/>
              <a:t> украшался нарядными пуговицами, в том числе они могли быть и брильянтовыми. Обязательным элементом мужского придворного костюма XVII века был парик. В те времена мужчины носили длинные напудренные (цвет под седину) парики, завитые крупными локонами. </a:t>
            </a:r>
            <a:r>
              <a:rPr lang="ru-RU" sz="1800" b="1" dirty="0"/>
              <a:t>Женщины </a:t>
            </a:r>
            <a:r>
              <a:rPr lang="ru-RU" sz="1800" dirty="0"/>
              <a:t>носили парадные платья с пышными юбками на каркасе. При этом низ платьев второй половины XVII века состоял из трех юбок. 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0" t="12205" r="21949"/>
          <a:stretch/>
        </p:blipFill>
        <p:spPr>
          <a:xfrm>
            <a:off x="457200" y="1700808"/>
            <a:ext cx="4032448" cy="500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54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           Рококо (</a:t>
            </a:r>
            <a:r>
              <a:rPr lang="ru-RU" b="1" i="1" dirty="0" smtClean="0"/>
              <a:t>18 в.)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980728"/>
            <a:ext cx="4752528" cy="5145435"/>
          </a:xfrm>
        </p:spPr>
        <p:txBody>
          <a:bodyPr>
            <a:noAutofit/>
          </a:bodyPr>
          <a:lstStyle/>
          <a:p>
            <a:r>
              <a:rPr lang="ru-RU" sz="1800" dirty="0"/>
              <a:t>И мужчины, и женщины должны были выглядеть как можно моложе. Мужчины не носили бород и усов. Белили и румянили лица. Надевали на голову маленькие </a:t>
            </a:r>
            <a:r>
              <a:rPr lang="ru-RU" sz="1800" dirty="0">
                <a:hlinkClick r:id="rId2"/>
              </a:rPr>
              <a:t>парики с волосами</a:t>
            </a:r>
            <a:r>
              <a:rPr lang="ru-RU" sz="1800" dirty="0"/>
              <a:t>, собранными в небольшие хвосты или же </a:t>
            </a:r>
            <a:r>
              <a:rPr lang="ru-RU" sz="1800" dirty="0" smtClean="0"/>
              <a:t>узлы. Женщины </a:t>
            </a:r>
            <a:r>
              <a:rPr lang="ru-RU" sz="1800" dirty="0"/>
              <a:t>как можно больше утягивали корсетами талию, </a:t>
            </a:r>
            <a:r>
              <a:rPr lang="ru-RU" sz="1800" dirty="0" smtClean="0"/>
              <a:t>Лица </a:t>
            </a:r>
            <a:r>
              <a:rPr lang="ru-RU" sz="1800" dirty="0"/>
              <a:t>белились и румянились, выделялись глаза и губы. По-прежнему, как и в XVII веке носили искусственные родинки-мушки.</a:t>
            </a:r>
          </a:p>
          <a:p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К слову, в XVII веке при французском дворе наоборот ценились пышные женские формы – пышная грудь, округлые бедра, но талия при этом тонкая.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00" y="1412776"/>
            <a:ext cx="3949457" cy="5289451"/>
          </a:xfrm>
          <a:prstGeom prst="rect">
            <a:avLst/>
          </a:prstGeom>
        </p:spPr>
      </p:pic>
      <p:pic>
        <p:nvPicPr>
          <p:cNvPr id="5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789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35259"/>
            <a:ext cx="3744416" cy="58205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           Ампир </a:t>
            </a:r>
            <a:r>
              <a:rPr lang="ru-RU" i="1" dirty="0" smtClean="0"/>
              <a:t>(19 в.)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268760"/>
            <a:ext cx="4752528" cy="4857403"/>
          </a:xfrm>
        </p:spPr>
        <p:txBody>
          <a:bodyPr>
            <a:noAutofit/>
          </a:bodyPr>
          <a:lstStyle/>
          <a:p>
            <a:r>
              <a:rPr lang="ru-RU" sz="1800" dirty="0"/>
              <a:t>Платье в стиле ампир – это длинное белое платье с короткими шарообразными рукавами (</a:t>
            </a:r>
            <a:r>
              <a:rPr lang="ru-RU" sz="1800" dirty="0">
                <a:hlinkClick r:id="rId3"/>
              </a:rPr>
              <a:t>рукава-фонарики</a:t>
            </a:r>
            <a:r>
              <a:rPr lang="ru-RU" sz="1800" dirty="0"/>
              <a:t>), подчеркивающими плечи, и с завышенной линией талии, очень часто выделенной поясом. Что касается мужского костюма, то его главным качеством с начала XIX века становится удобство. Рюши, пышные, чем-то напоминающие юбку, брюки, напудренные парики, все это уходит в прошлое. Моду в XIX веке уже диктуют не аристократы, а представители буржуазии. То есть деловые люди, люди, работающие и ведущие активный образ жизни. 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40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XX</a:t>
            </a:r>
            <a:r>
              <a:rPr lang="ru-RU" b="1" dirty="0" smtClean="0"/>
              <a:t> век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4518" y="944387"/>
            <a:ext cx="7871978" cy="1801558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Мода</a:t>
            </a:r>
            <a:r>
              <a:rPr lang="ru-RU" sz="2000" dirty="0"/>
              <a:t>, в самом деле, нуждается в идеях, недаром создатели новых течений в моде пользуются всемирной известностью. </a:t>
            </a:r>
            <a:r>
              <a:rPr lang="ru-RU" sz="2000" dirty="0" err="1"/>
              <a:t>Кристиан</a:t>
            </a:r>
            <a:r>
              <a:rPr lang="ru-RU" sz="2000" dirty="0"/>
              <a:t> Диор, Коко Шанель, Ив Сен-Лоран, Пьер Карден... Наша мода 20-х гг. оставила имена больших художников. Это Любовь Попова, Александра </a:t>
            </a:r>
            <a:r>
              <a:rPr lang="ru-RU" sz="2000" dirty="0" err="1"/>
              <a:t>Экстер</a:t>
            </a:r>
            <a:r>
              <a:rPr lang="ru-RU" sz="2000" dirty="0"/>
              <a:t>, скульптор Вера Мухина </a:t>
            </a:r>
            <a:r>
              <a:rPr lang="ru-RU" sz="2000" dirty="0" smtClean="0"/>
              <a:t>… Сейчас </a:t>
            </a:r>
            <a:r>
              <a:rPr lang="ru-RU" sz="2000" dirty="0"/>
              <a:t>всемирно известны </a:t>
            </a:r>
            <a:r>
              <a:rPr lang="ru-RU" sz="2000" b="1" dirty="0"/>
              <a:t>Вячеслав Зайцев, Валентин Юдашкин и др.</a:t>
            </a:r>
            <a:r>
              <a:rPr lang="ru-RU" dirty="0"/>
              <a:t/>
            </a:r>
            <a:br>
              <a:rPr lang="ru-RU" dirty="0"/>
            </a:b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45" y="2636912"/>
            <a:ext cx="8795110" cy="4104456"/>
          </a:xfrm>
          <a:prstGeom prst="rect">
            <a:avLst/>
          </a:prstGeom>
        </p:spPr>
      </p:pic>
      <p:pic>
        <p:nvPicPr>
          <p:cNvPr id="5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59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          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4518" y="243558"/>
            <a:ext cx="7655954" cy="2177329"/>
          </a:xfrm>
        </p:spPr>
        <p:txBody>
          <a:bodyPr>
            <a:noAutofit/>
          </a:bodyPr>
          <a:lstStyle/>
          <a:p>
            <a:r>
              <a:rPr lang="ru-RU" sz="2000" dirty="0"/>
              <a:t>Латинское слово </a:t>
            </a:r>
            <a:r>
              <a:rPr lang="ru-RU" sz="2000" b="1" dirty="0"/>
              <a:t>«мода»</a:t>
            </a:r>
            <a:r>
              <a:rPr lang="ru-RU" sz="2000" dirty="0"/>
              <a:t> может быть переведено трояко: </a:t>
            </a:r>
            <a:endParaRPr lang="ru-RU" sz="2000" dirty="0" smtClean="0"/>
          </a:p>
          <a:p>
            <a:r>
              <a:rPr lang="ru-RU" sz="2000" b="1" i="1" dirty="0" smtClean="0"/>
              <a:t>образ </a:t>
            </a:r>
            <a:r>
              <a:rPr lang="ru-RU" sz="2000" dirty="0" smtClean="0"/>
              <a:t>чего-то </a:t>
            </a:r>
            <a:r>
              <a:rPr lang="ru-RU" sz="2000" dirty="0"/>
              <a:t>нового, свежего, интересного; </a:t>
            </a:r>
            <a:endParaRPr lang="ru-RU" sz="2000" dirty="0" smtClean="0"/>
          </a:p>
          <a:p>
            <a:r>
              <a:rPr lang="ru-RU" sz="2000" b="1" i="1" dirty="0" smtClean="0"/>
              <a:t>манера</a:t>
            </a:r>
            <a:r>
              <a:rPr lang="ru-RU" sz="2000" i="1" dirty="0"/>
              <a:t> </a:t>
            </a:r>
            <a:r>
              <a:rPr lang="ru-RU" sz="2000" dirty="0"/>
              <a:t>— соотношение между одеждой удобной и нарядной</a:t>
            </a:r>
            <a:r>
              <a:rPr lang="ru-RU" sz="2000" dirty="0" smtClean="0"/>
              <a:t>;</a:t>
            </a:r>
          </a:p>
          <a:p>
            <a:r>
              <a:rPr lang="ru-RU" sz="2000" b="1" i="1" dirty="0" smtClean="0"/>
              <a:t>способ</a:t>
            </a:r>
            <a:r>
              <a:rPr lang="ru-RU" sz="2000" b="1" dirty="0" smtClean="0"/>
              <a:t> </a:t>
            </a:r>
            <a:r>
              <a:rPr lang="ru-RU" sz="2000" dirty="0"/>
              <a:t>сделать одежду общепризнанной и общедоступной).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924944"/>
            <a:ext cx="3960440" cy="34964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2918373"/>
            <a:ext cx="4436803" cy="3082714"/>
          </a:xfrm>
          <a:prstGeom prst="rect">
            <a:avLst/>
          </a:prstGeom>
        </p:spPr>
      </p:pic>
      <p:pic>
        <p:nvPicPr>
          <p:cNvPr id="6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0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69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аздаточный материал\IMG-20201116-WA005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992888" cy="609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50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          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43559"/>
            <a:ext cx="7992888" cy="1961306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    </a:t>
            </a:r>
            <a:r>
              <a:rPr lang="ru-RU" b="1" i="1" dirty="0"/>
              <a:t>Силуэт</a:t>
            </a:r>
            <a:r>
              <a:rPr lang="ru-RU" dirty="0"/>
              <a:t> — обобщенное выражение формы костюма; это как бы форма, спроецированная на </a:t>
            </a:r>
            <a:r>
              <a:rPr lang="ru-RU" dirty="0" smtClean="0"/>
              <a:t>плоскость</a:t>
            </a:r>
            <a:endParaRPr lang="ru-RU" dirty="0"/>
          </a:p>
        </p:txBody>
      </p:sp>
      <p:pic>
        <p:nvPicPr>
          <p:cNvPr id="4" name="Рисунок 3" descr="https://refdb.ru/images/1091/2180803/m617fd12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87" b="9548"/>
          <a:stretch/>
        </p:blipFill>
        <p:spPr bwMode="auto">
          <a:xfrm>
            <a:off x="6871854" y="1988841"/>
            <a:ext cx="1758253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6" descr="композиция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160" y="1993517"/>
            <a:ext cx="6336694" cy="3697254"/>
          </a:xfrm>
          <a:prstGeom prst="rect">
            <a:avLst/>
          </a:prstGeom>
          <a:solidFill>
            <a:srgbClr val="000000"/>
          </a:solidFill>
        </p:spPr>
      </p:pic>
      <p:sp>
        <p:nvSpPr>
          <p:cNvPr id="6" name="Прямоугольник 5"/>
          <p:cNvSpPr/>
          <p:nvPr/>
        </p:nvSpPr>
        <p:spPr>
          <a:xfrm>
            <a:off x="535160" y="5949280"/>
            <a:ext cx="1273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Arial" charset="0"/>
              </a:rPr>
              <a:t>Трапеция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09098" y="5949280"/>
            <a:ext cx="1626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Arial" charset="0"/>
              </a:rPr>
              <a:t>Треугольник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43505" y="5979359"/>
            <a:ext cx="777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Arial" charset="0"/>
              </a:rPr>
              <a:t>Овал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21475" y="5949280"/>
            <a:ext cx="14306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Arial" charset="0"/>
              </a:rPr>
              <a:t>Карандаш,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Arial" charset="0"/>
              </a:rPr>
              <a:t>прямой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592688" y="5971184"/>
            <a:ext cx="1709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Arial" charset="0"/>
              </a:rPr>
              <a:t>Тюльпан,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Arial" charset="0"/>
              </a:rPr>
              <a:t>колокольчик</a:t>
            </a:r>
          </a:p>
        </p:txBody>
      </p:sp>
      <p:pic>
        <p:nvPicPr>
          <p:cNvPr id="11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93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ah-RU" sz="6000" dirty="0" smtClean="0"/>
              <a:t>Загадки 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52528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дороге я шел,</a:t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дороги нашел,</a:t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обеим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пошел</a:t>
            </a:r>
            <a:endParaRPr lang="ru-RU" sz="6000" dirty="0" smtClean="0"/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56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ah-RU" dirty="0" smtClean="0"/>
              <a:t>Виды сулуэтов по характеру</a:t>
            </a:r>
            <a:endParaRPr lang="ru-RU" dirty="0"/>
          </a:p>
        </p:txBody>
      </p:sp>
      <p:pic>
        <p:nvPicPr>
          <p:cNvPr id="4" name="Picture 6" descr="композиция костюма 3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535597"/>
            <a:ext cx="6192688" cy="42484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6021288"/>
            <a:ext cx="36134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Arial" charset="0"/>
              </a:rPr>
              <a:t>Фронтальный (анфас)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6021288"/>
            <a:ext cx="2262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Arial" charset="0"/>
              </a:rPr>
              <a:t>Профильный</a:t>
            </a:r>
          </a:p>
        </p:txBody>
      </p:sp>
      <p:pic>
        <p:nvPicPr>
          <p:cNvPr id="7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06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3178" y="274638"/>
            <a:ext cx="7743622" cy="1143000"/>
          </a:xfrm>
        </p:spPr>
        <p:txBody>
          <a:bodyPr/>
          <a:lstStyle/>
          <a:p>
            <a:r>
              <a:rPr lang="ru-RU" dirty="0" smtClean="0"/>
              <a:t>Задание: «Битва модельеров»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3178" y="1285172"/>
            <a:ext cx="7851490" cy="1368152"/>
          </a:xfrm>
        </p:spPr>
        <p:txBody>
          <a:bodyPr>
            <a:normAutofit fontScale="92500"/>
          </a:bodyPr>
          <a:lstStyle/>
          <a:p>
            <a:r>
              <a:rPr lang="sah-RU" sz="2000" dirty="0" smtClean="0"/>
              <a:t>По фотографии людей с нестандартной фигурой</a:t>
            </a:r>
            <a:r>
              <a:rPr lang="ru-RU" sz="2000" dirty="0" smtClean="0"/>
              <a:t>: полных или очень худых, с узкими плечами, широкими бедрами и т.д. Затем используя фетра, кожи, ватных дисков и яичных лотков моделируем одежду для того или иного человека. При помощи аппликации.   </a:t>
            </a:r>
            <a:endParaRPr lang="ru-RU" sz="2000" dirty="0"/>
          </a:p>
        </p:txBody>
      </p:sp>
      <p:pic>
        <p:nvPicPr>
          <p:cNvPr id="2050" name="Picture 2" descr="C:\Users\user\Desktop\IMG-20220829-WA00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" y="2659360"/>
            <a:ext cx="187220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IMG-20220829-WA0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925" y="2659360"/>
            <a:ext cx="2026987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IMG-20220829-WA00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0" y="2687279"/>
            <a:ext cx="190770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IMG-20220829-WA00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16119"/>
            <a:ext cx="1853952" cy="379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IMG-20220829-WA001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236" y="2716120"/>
            <a:ext cx="2030764" cy="379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89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ah-RU" dirty="0" smtClean="0"/>
              <a:t>Оценивания эскизов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07278"/>
            <a:ext cx="8229600" cy="4218885"/>
          </a:xfrm>
        </p:spPr>
        <p:txBody>
          <a:bodyPr/>
          <a:lstStyle/>
          <a:p>
            <a:r>
              <a:rPr lang="sah-RU" dirty="0" smtClean="0"/>
              <a:t>Выступление со своим </a:t>
            </a:r>
            <a:r>
              <a:rPr lang="sah-RU" dirty="0" smtClean="0"/>
              <a:t>эскизом: рассказать о силуэте своей модели, классификации </a:t>
            </a:r>
            <a:r>
              <a:rPr lang="sah-RU" dirty="0" smtClean="0"/>
              <a:t>одежды. Какие </a:t>
            </a:r>
            <a:r>
              <a:rPr lang="sah-RU" dirty="0" smtClean="0"/>
              <a:t>материалы </a:t>
            </a:r>
            <a:r>
              <a:rPr lang="sah-RU" dirty="0" smtClean="0"/>
              <a:t>были </a:t>
            </a:r>
            <a:r>
              <a:rPr lang="sah-RU" dirty="0" smtClean="0"/>
              <a:t>использованы?</a:t>
            </a:r>
            <a:endParaRPr lang="sah-RU" dirty="0" smtClean="0"/>
          </a:p>
          <a:p>
            <a:r>
              <a:rPr lang="sah-RU" dirty="0" smtClean="0"/>
              <a:t>Все выставляем баллы, даем комментарии на каждое </a:t>
            </a:r>
            <a:r>
              <a:rPr lang="sah-RU" dirty="0" smtClean="0"/>
              <a:t>выступление от</a:t>
            </a:r>
            <a:r>
              <a:rPr lang="ru-RU" dirty="0"/>
              <a:t> </a:t>
            </a:r>
            <a:r>
              <a:rPr lang="ru-RU" dirty="0" smtClean="0"/>
              <a:t>0 ДО 5 баллов.</a:t>
            </a:r>
            <a:endParaRPr lang="ru-RU" dirty="0"/>
          </a:p>
        </p:txBody>
      </p:sp>
      <p:pic>
        <p:nvPicPr>
          <p:cNvPr id="4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139282" y="133896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48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07278"/>
            <a:ext cx="7160840" cy="3731522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Что вам больше всего </a:t>
            </a:r>
            <a:r>
              <a:rPr lang="ru-RU" dirty="0" smtClean="0">
                <a:solidFill>
                  <a:schemeClr val="tx1"/>
                </a:solidFill>
              </a:rPr>
              <a:t>понравилось?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Что </a:t>
            </a:r>
            <a:r>
              <a:rPr lang="ru-RU" dirty="0" smtClean="0">
                <a:solidFill>
                  <a:schemeClr val="tx1"/>
                </a:solidFill>
              </a:rPr>
              <a:t>удалось </a:t>
            </a:r>
            <a:r>
              <a:rPr lang="ru-RU" dirty="0" smtClean="0">
                <a:solidFill>
                  <a:schemeClr val="tx1"/>
                </a:solidFill>
              </a:rPr>
              <a:t>легче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всего?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Ч</a:t>
            </a:r>
            <a:r>
              <a:rPr lang="ru-RU" dirty="0" smtClean="0">
                <a:solidFill>
                  <a:schemeClr val="tx1"/>
                </a:solidFill>
              </a:rPr>
              <a:t>то </a:t>
            </a:r>
            <a:r>
              <a:rPr lang="ru-RU" dirty="0" smtClean="0">
                <a:solidFill>
                  <a:schemeClr val="tx1"/>
                </a:solidFill>
              </a:rPr>
              <a:t>было </a:t>
            </a:r>
            <a:r>
              <a:rPr lang="ru-RU" dirty="0" smtClean="0">
                <a:solidFill>
                  <a:schemeClr val="tx1"/>
                </a:solidFill>
              </a:rPr>
              <a:t>сложнее выполнить?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Что нового </a:t>
            </a:r>
            <a:r>
              <a:rPr lang="ru-RU" dirty="0" smtClean="0">
                <a:solidFill>
                  <a:schemeClr val="tx1"/>
                </a:solidFill>
              </a:rPr>
              <a:t>узнали, открыли для себя?</a:t>
            </a:r>
          </a:p>
          <a:p>
            <a:pPr marL="457200" indent="-457200" algn="l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Что не понравилось?</a:t>
            </a: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00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6275" y="2352654"/>
            <a:ext cx="7560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pic>
        <p:nvPicPr>
          <p:cNvPr id="3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5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6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Черна, а не земля,</a:t>
            </a:r>
            <a:br>
              <a:rPr lang="ru-RU" sz="6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Пушиста, а не снег,</a:t>
            </a:r>
            <a:br>
              <a:rPr lang="ru-RU" sz="6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Греет, а не печка.</a:t>
            </a:r>
          </a:p>
          <a:p>
            <a:endParaRPr lang="ru-RU" dirty="0"/>
          </a:p>
        </p:txBody>
      </p:sp>
      <p:pic>
        <p:nvPicPr>
          <p:cNvPr id="4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41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72816"/>
            <a:ext cx="9036496" cy="4353347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Сшили их из чёрной кожи,</a:t>
            </a:r>
            <a:b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теперь ходить мы можем.</a:t>
            </a:r>
            <a:b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 слякотной дороге –</a:t>
            </a:r>
            <a:b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промокнут наши ноги</a:t>
            </a:r>
            <a:endParaRPr lang="ru-RU" sz="5400" dirty="0"/>
          </a:p>
        </p:txBody>
      </p:sp>
      <p:pic>
        <p:nvPicPr>
          <p:cNvPr id="4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42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pPr lvl="0" algn="ctr"/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галстук он, не воротник,</a:t>
            </a:r>
            <a:b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шею обжимать привык.</a:t>
            </a:r>
            <a:b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 всегда, а лишь тогда,</a:t>
            </a:r>
            <a:b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бывают холода.</a:t>
            </a:r>
          </a:p>
        </p:txBody>
      </p:sp>
      <p:pic>
        <p:nvPicPr>
          <p:cNvPr id="4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52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мало кушает конфет</a:t>
            </a:r>
          </a:p>
          <a:p>
            <a:pPr marL="0" lvl="0" indent="0" algn="ctr">
              <a:buNone/>
            </a:pPr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 любит тортики,</a:t>
            </a:r>
          </a:p>
          <a:p>
            <a:pPr marL="0" lvl="0" indent="0" algn="ctr">
              <a:buNone/>
            </a:pPr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будет очень стройным</a:t>
            </a:r>
          </a:p>
          <a:p>
            <a:pPr marL="0" lvl="0" indent="0" algn="ctr">
              <a:buNone/>
            </a:pPr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наденет... </a:t>
            </a:r>
          </a:p>
          <a:p>
            <a:endParaRPr lang="ru-RU" dirty="0"/>
          </a:p>
        </p:txBody>
      </p:sp>
      <p:pic>
        <p:nvPicPr>
          <p:cNvPr id="4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30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4518" y="548680"/>
            <a:ext cx="7363458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</a:t>
            </a:r>
            <a:r>
              <a:rPr lang="ru-RU" smtClean="0"/>
              <a:t>урока: Мода</a:t>
            </a:r>
            <a:r>
              <a:rPr lang="ru-RU" dirty="0" smtClean="0"/>
              <a:t>, культура и ты. Композиционно-конструктивные принципы дизайна одежды.</a:t>
            </a:r>
            <a:endParaRPr lang="ru-RU" dirty="0"/>
          </a:p>
        </p:txBody>
      </p:sp>
      <p:pic>
        <p:nvPicPr>
          <p:cNvPr id="4" name="Picture 6" descr="Рисунок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1" r="14861"/>
          <a:stretch/>
        </p:blipFill>
        <p:spPr bwMode="auto">
          <a:xfrm>
            <a:off x="539552" y="2453173"/>
            <a:ext cx="1584176" cy="3672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D:\User\Мои документы\Фестиваль\Сова Полина\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5856" y="2443736"/>
            <a:ext cx="1512168" cy="3653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3" descr="00200m2.jpg"/>
          <p:cNvPicPr>
            <a:picLocks noChangeAspect="1"/>
          </p:cNvPicPr>
          <p:nvPr/>
        </p:nvPicPr>
        <p:blipFill rotWithShape="1">
          <a:blip r:embed="rId4"/>
          <a:srcRect l="20110" r="16210"/>
          <a:stretch/>
        </p:blipFill>
        <p:spPr>
          <a:xfrm>
            <a:off x="2499472" y="2453173"/>
            <a:ext cx="1584177" cy="363447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14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92888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Одежда </a:t>
            </a:r>
            <a:r>
              <a:rPr lang="ru-RU" sz="3600" b="1" dirty="0"/>
              <a:t>прошла долгий путь </a:t>
            </a:r>
            <a:r>
              <a:rPr lang="ru-RU" sz="3600" b="1" dirty="0" smtClean="0"/>
              <a:t>развития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/>
          <a:lstStyle/>
          <a:p>
            <a:r>
              <a:rPr lang="ru-RU" b="1" i="1" dirty="0"/>
              <a:t> </a:t>
            </a:r>
            <a:r>
              <a:rPr lang="ru-RU" sz="2000" dirty="0"/>
              <a:t>В глубокой древности единственным назначением одежды было скрыть наготу и согреться. </a:t>
            </a:r>
          </a:p>
        </p:txBody>
      </p:sp>
      <p:pic>
        <p:nvPicPr>
          <p:cNvPr id="4" name="Рисунок 3" descr="699c99fdedb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392103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90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           Греческий костюм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052736"/>
            <a:ext cx="4752528" cy="5073427"/>
          </a:xfrm>
        </p:spPr>
        <p:txBody>
          <a:bodyPr>
            <a:noAutofit/>
          </a:bodyPr>
          <a:lstStyle/>
          <a:p>
            <a:r>
              <a:rPr lang="ru-RU" altLang="ru-RU" sz="2000" dirty="0">
                <a:latin typeface="Times New Roman" panose="02020603050405020304" pitchFamily="18" charset="0"/>
              </a:rPr>
              <a:t>История греческого костюма началась с азиатской пестроты, чопорного </a:t>
            </a:r>
          </a:p>
          <a:p>
            <a:pPr marL="0" indent="0">
              <a:buNone/>
            </a:pPr>
            <a:r>
              <a:rPr lang="ru-RU" altLang="ru-RU" sz="2000" dirty="0">
                <a:latin typeface="Times New Roman" panose="02020603050405020304" pitchFamily="18" charset="0"/>
              </a:rPr>
              <a:t>великолепия и мелочной искусственности, а завершилась благородной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простотой</a:t>
            </a:r>
            <a:r>
              <a:rPr lang="ru-RU" altLang="ru-RU" sz="2000" dirty="0">
                <a:latin typeface="Times New Roman" panose="02020603050405020304" pitchFamily="18" charset="0"/>
              </a:rPr>
              <a:t>. Красота одежды заключалась в изяществе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драпировки</a:t>
            </a:r>
            <a:r>
              <a:rPr lang="ru-RU" altLang="ru-RU" sz="2000" dirty="0">
                <a:latin typeface="Times New Roman" panose="02020603050405020304" pitchFamily="18" charset="0"/>
              </a:rPr>
              <a:t>, которая отнимала много времени. Греческая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одежда </a:t>
            </a:r>
            <a:r>
              <a:rPr lang="ru-RU" altLang="ru-RU" sz="2000" dirty="0">
                <a:latin typeface="Times New Roman" panose="02020603050405020304" pitchFamily="18" charset="0"/>
              </a:rPr>
              <a:t>создавалась по совершенно оригинальному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принципу </a:t>
            </a:r>
            <a:r>
              <a:rPr lang="ru-RU" altLang="ru-RU" sz="2000" dirty="0">
                <a:latin typeface="Times New Roman" panose="02020603050405020304" pitchFamily="18" charset="0"/>
              </a:rPr>
              <a:t>– без кройки и шитья. Греческий костюм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больше,  чем </a:t>
            </a:r>
            <a:r>
              <a:rPr lang="ru-RU" altLang="ru-RU" sz="2000" dirty="0">
                <a:latin typeface="Times New Roman" panose="02020603050405020304" pitchFamily="18" charset="0"/>
              </a:rPr>
              <a:t>костюм любого другого народа, связан с выражением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эстетического </a:t>
            </a:r>
            <a:r>
              <a:rPr lang="ru-RU" altLang="ru-RU" sz="2000" dirty="0">
                <a:latin typeface="Times New Roman" panose="02020603050405020304" pitchFamily="18" charset="0"/>
              </a:rPr>
              <a:t>идеала. В основе эстетического идеала красоты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греков </a:t>
            </a:r>
            <a:r>
              <a:rPr lang="ru-RU" altLang="ru-RU" sz="2000" dirty="0">
                <a:latin typeface="Times New Roman" panose="02020603050405020304" pitchFamily="18" charset="0"/>
              </a:rPr>
              <a:t>лежит гармония духа и тела. </a:t>
            </a:r>
          </a:p>
          <a:p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6" descr="http://lagutinsy.narod.ru/1223328082_grek.jpg?rand=622441610582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2708920"/>
            <a:ext cx="38862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270598_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364" y="404664"/>
            <a:ext cx="272997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ГПиН документация_ бланк_бланк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8" t="3472" r="75004" b="78521"/>
          <a:stretch/>
        </p:blipFill>
        <p:spPr bwMode="auto">
          <a:xfrm>
            <a:off x="-13118" y="-18504"/>
            <a:ext cx="1177636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64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702</Words>
  <Application>Microsoft Office PowerPoint</Application>
  <PresentationFormat>Экран (4:3)</PresentationFormat>
  <Paragraphs>77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Загадки 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урока: Мода, культура и ты. Композиционно-конструктивные принципы дизайна одежды.</vt:lpstr>
      <vt:lpstr>Одежда прошла долгий путь развития</vt:lpstr>
      <vt:lpstr>                                 Греческий костюм</vt:lpstr>
      <vt:lpstr>                                 Римский костюм </vt:lpstr>
      <vt:lpstr>                      Эпоха    Средневековья</vt:lpstr>
      <vt:lpstr>    Возрождение (ренессанс, 16 в.)</vt:lpstr>
      <vt:lpstr>                                 Барокко (17 в.)</vt:lpstr>
      <vt:lpstr>                                 Рококо (18 в.)</vt:lpstr>
      <vt:lpstr>                                 Ампир (19 в.)</vt:lpstr>
      <vt:lpstr>XX век</vt:lpstr>
      <vt:lpstr>                                 </vt:lpstr>
      <vt:lpstr>Презентация PowerPoint</vt:lpstr>
      <vt:lpstr>                                 </vt:lpstr>
      <vt:lpstr>Виды сулуэтов по характеру</vt:lpstr>
      <vt:lpstr>Задание: «Битва модельеров»</vt:lpstr>
      <vt:lpstr>Оценивания эскизов</vt:lpstr>
      <vt:lpstr>Рефлексия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user</cp:lastModifiedBy>
  <cp:revision>38</cp:revision>
  <dcterms:created xsi:type="dcterms:W3CDTF">2013-01-28T19:28:30Z</dcterms:created>
  <dcterms:modified xsi:type="dcterms:W3CDTF">2023-05-02T00:02:57Z</dcterms:modified>
</cp:coreProperties>
</file>