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4" r:id="rId5"/>
    <p:sldId id="263" r:id="rId6"/>
    <p:sldId id="265" r:id="rId7"/>
    <p:sldId id="266" r:id="rId8"/>
    <p:sldId id="267" r:id="rId9"/>
    <p:sldId id="268" r:id="rId10"/>
    <p:sldId id="260" r:id="rId11"/>
    <p:sldId id="261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479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112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3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633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99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54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057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341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79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15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9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04217-4E65-483E-8EEB-E4060546D00A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A2A2C-96CB-4A94-866F-61A912004A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242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Построение чертежа в САПР (КОМПАС 3</a:t>
            </a:r>
            <a:r>
              <a:rPr lang="en-US" dirty="0" smtClean="0"/>
              <a:t>D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8 класс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967470" y="4932608"/>
            <a:ext cx="394093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Разработала учитель технологии: </a:t>
            </a:r>
            <a:r>
              <a:rPr lang="ru-RU" dirty="0" err="1" smtClean="0"/>
              <a:t>Будильская</a:t>
            </a:r>
            <a:r>
              <a:rPr lang="ru-RU" dirty="0"/>
              <a:t> </a:t>
            </a:r>
            <a:r>
              <a:rPr lang="ru-RU" dirty="0" smtClean="0"/>
              <a:t>Татьяна Сергеевна </a:t>
            </a:r>
          </a:p>
          <a:p>
            <a:r>
              <a:rPr lang="ru-RU" dirty="0" smtClean="0"/>
              <a:t>МБОУ СОШ №31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36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 основным геометрическим объектам в системе КОМПАС относятся: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ru-RU" dirty="0" smtClean="0"/>
              <a:t>· точки;</a:t>
            </a:r>
          </a:p>
          <a:p>
            <a:r>
              <a:rPr lang="ru-RU" dirty="0" smtClean="0"/>
              <a:t>· прямые;</a:t>
            </a:r>
          </a:p>
          <a:p>
            <a:r>
              <a:rPr lang="ru-RU" dirty="0" smtClean="0"/>
              <a:t>· отрезки;</a:t>
            </a:r>
          </a:p>
          <a:p>
            <a:r>
              <a:rPr lang="ru-RU" dirty="0" smtClean="0"/>
              <a:t>· окружности;</a:t>
            </a:r>
          </a:p>
          <a:p>
            <a:r>
              <a:rPr lang="ru-RU" dirty="0" smtClean="0"/>
              <a:t>· дуги;</a:t>
            </a:r>
          </a:p>
          <a:p>
            <a:r>
              <a:rPr lang="ru-RU" dirty="0" smtClean="0"/>
              <a:t>· многоугольники;</a:t>
            </a:r>
          </a:p>
          <a:p>
            <a:r>
              <a:rPr lang="ru-RU" dirty="0" smtClean="0"/>
              <a:t>· штриховки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08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579" y="1537102"/>
            <a:ext cx="2794802" cy="351257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Размеры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Как на чертеже отобразить размеры детали?</a:t>
            </a:r>
            <a:endParaRPr lang="ru-RU" dirty="0"/>
          </a:p>
        </p:txBody>
      </p:sp>
      <p:pic>
        <p:nvPicPr>
          <p:cNvPr id="4" name="Компас-3D Урок 13. Размеры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757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2381" y="112733"/>
            <a:ext cx="8912092" cy="6683460"/>
          </a:xfrm>
        </p:spPr>
      </p:pic>
    </p:spTree>
    <p:extLst>
      <p:ext uri="{BB962C8B-B14F-4D97-AF65-F5344CB8AC3E}">
        <p14:creationId xmlns:p14="http://schemas.microsoft.com/office/powerpoint/2010/main" val="297912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194" y="1142984"/>
            <a:ext cx="5326178" cy="392909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ru-RU" dirty="0" smtClean="0"/>
              <a:t>Рассмотрим последовательность действий при построении чертежа крышки</a:t>
            </a:r>
            <a:endParaRPr lang="ru-RU" dirty="0"/>
          </a:p>
        </p:txBody>
      </p:sp>
      <p:pic>
        <p:nvPicPr>
          <p:cNvPr id="4" name="Содержимое 3" descr="image190.gif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024561" y="214289"/>
            <a:ext cx="4647987" cy="6516571"/>
          </a:xfrm>
          <a:pattFill prst="pct5">
            <a:fgClr>
              <a:schemeClr val="accent1"/>
            </a:fgClr>
            <a:bgClr>
              <a:schemeClr val="bg1"/>
            </a:bgClr>
          </a:pattFill>
        </p:spPr>
      </p:pic>
    </p:spTree>
    <p:extLst>
      <p:ext uri="{BB962C8B-B14F-4D97-AF65-F5344CB8AC3E}">
        <p14:creationId xmlns:p14="http://schemas.microsoft.com/office/powerpoint/2010/main" val="23285513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создания чертежа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88019" y="1335978"/>
            <a:ext cx="9884027" cy="2403507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1.</a:t>
            </a:r>
            <a:r>
              <a:rPr lang="ru-RU" dirty="0" smtClean="0"/>
              <a:t> Создать формат А4, заполнить основную надпись.</a:t>
            </a:r>
          </a:p>
          <a:p>
            <a:r>
              <a:rPr lang="ru-RU" b="1" dirty="0" smtClean="0"/>
              <a:t>2. </a:t>
            </a:r>
            <a:r>
              <a:rPr lang="ru-RU" dirty="0" smtClean="0"/>
              <a:t>Включить </a:t>
            </a:r>
            <a:r>
              <a:rPr lang="ru-RU" b="1" dirty="0" smtClean="0"/>
              <a:t>Привязки</a:t>
            </a:r>
            <a:r>
              <a:rPr lang="ru-RU" dirty="0" smtClean="0"/>
              <a:t> - Середина, Пересечение, Выравнивание, Точка на кривой.</a:t>
            </a:r>
          </a:p>
          <a:p>
            <a:r>
              <a:rPr lang="ru-RU" b="1" dirty="0" smtClean="0"/>
              <a:t>3. </a:t>
            </a:r>
            <a:r>
              <a:rPr lang="ru-RU" dirty="0" smtClean="0"/>
              <a:t>Построить правильный квадрат с описанной окружностью радиусом 50 используя кнопку </a:t>
            </a:r>
            <a:r>
              <a:rPr lang="ru-RU" b="1" dirty="0" smtClean="0"/>
              <a:t>Многоугольник.</a:t>
            </a:r>
            <a:endParaRPr lang="ru-RU" dirty="0" smtClean="0"/>
          </a:p>
          <a:p>
            <a:r>
              <a:rPr lang="ru-RU" b="1" dirty="0" smtClean="0"/>
              <a:t>4. </a:t>
            </a:r>
            <a:r>
              <a:rPr lang="ru-RU" dirty="0" smtClean="0"/>
              <a:t>Из середин сторон квадрата, как из центров, построить дуги радиусом R20.</a:t>
            </a:r>
          </a:p>
          <a:p>
            <a:endParaRPr lang="ru-RU" dirty="0"/>
          </a:p>
        </p:txBody>
      </p:sp>
      <p:pic>
        <p:nvPicPr>
          <p:cNvPr id="4" name="Рисунок 3" descr="image1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1931" y="3374781"/>
            <a:ext cx="3719734" cy="348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34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2830" y="313898"/>
            <a:ext cx="9811057" cy="3355860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ru-RU" b="1" dirty="0" smtClean="0"/>
              <a:t>5. </a:t>
            </a:r>
            <a:r>
              <a:rPr lang="ru-RU" dirty="0" smtClean="0"/>
              <a:t>Построить вспомогательные линии через центры дуг и центр квадрата.</a:t>
            </a:r>
          </a:p>
          <a:p>
            <a:r>
              <a:rPr lang="ru-RU" b="1" dirty="0" smtClean="0"/>
              <a:t>6.</a:t>
            </a:r>
            <a:r>
              <a:rPr lang="ru-RU" dirty="0" smtClean="0"/>
              <a:t> Прочертить осевые линии для дуг (рис.54) поверх вспомогательных линий, используя привязку </a:t>
            </a:r>
            <a:r>
              <a:rPr lang="ru-RU" b="1" dirty="0" smtClean="0"/>
              <a:t>Точка на кривой. С</a:t>
            </a:r>
            <a:r>
              <a:rPr lang="ru-RU" dirty="0" smtClean="0"/>
              <a:t>тереть вспомогательные линии.</a:t>
            </a:r>
          </a:p>
          <a:p>
            <a:r>
              <a:rPr lang="ru-RU" b="1" dirty="0" smtClean="0"/>
              <a:t>7. </a:t>
            </a:r>
            <a:r>
              <a:rPr lang="ru-RU" dirty="0" smtClean="0"/>
              <a:t>Стереть части сторон квадрата между концами дуг, используя кнопку </a:t>
            </a:r>
            <a:r>
              <a:rPr lang="ru-RU" b="1" dirty="0" smtClean="0"/>
              <a:t>Усечь кривую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image19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822" y="3110200"/>
            <a:ext cx="3143330" cy="314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17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3555" y="216863"/>
            <a:ext cx="8503920" cy="973258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8. </a:t>
            </a:r>
            <a:r>
              <a:rPr lang="ru-RU" dirty="0" smtClean="0"/>
              <a:t>Построить окружность радиусом 30 мм осевой линией, разделить ее на шесть частей. Из полученных точек как из центров построить шесть окружностей R5.</a:t>
            </a:r>
            <a:endParaRPr lang="ru-RU" dirty="0"/>
          </a:p>
        </p:txBody>
      </p:sp>
      <p:pic>
        <p:nvPicPr>
          <p:cNvPr id="4" name="Рисунок 3" descr="image19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2682" y="1394837"/>
            <a:ext cx="3834463" cy="363146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3555" y="5186149"/>
            <a:ext cx="11317042" cy="147732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r>
              <a:rPr lang="ru-RU" b="1" dirty="0"/>
              <a:t>9.</a:t>
            </a:r>
            <a:r>
              <a:rPr lang="ru-RU" dirty="0"/>
              <a:t> Прочертить осевые линии для окружностей, используя вспомогательные линии и привязку </a:t>
            </a:r>
            <a:r>
              <a:rPr lang="ru-RU" b="1" dirty="0"/>
              <a:t>Точка на кривой.</a:t>
            </a:r>
            <a:endParaRPr lang="ru-RU" dirty="0"/>
          </a:p>
          <a:p>
            <a:r>
              <a:rPr lang="ru-RU" b="1" dirty="0"/>
              <a:t>10.</a:t>
            </a:r>
            <a:r>
              <a:rPr lang="ru-RU" dirty="0"/>
              <a:t> Нанести указанные размеры.</a:t>
            </a:r>
          </a:p>
          <a:p>
            <a:r>
              <a:rPr lang="ru-RU" b="1" dirty="0"/>
              <a:t>11. </a:t>
            </a:r>
            <a:r>
              <a:rPr lang="ru-RU" dirty="0"/>
              <a:t>Вывести чертеж на печать.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3090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Повторить материал изученный на прошлом уроке.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Выполнить практическую часть для усвоения материала.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Сегодня на уроке вы узнаете приемы построения чертежей в программе САПР (Компас 3</a:t>
            </a:r>
            <a:r>
              <a:rPr lang="en-US" dirty="0" smtClean="0"/>
              <a:t>D)</a:t>
            </a: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anose="05000000000000000000" pitchFamily="2" charset="2"/>
              <a:buChar char="ü"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831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35" y="215766"/>
            <a:ext cx="3115614" cy="3570623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Интерфейс программы</a:t>
            </a:r>
            <a:endParaRPr lang="ru-RU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абочий экран программы Компас 3D v11 (2_49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29566" y="215766"/>
            <a:ext cx="8924970" cy="6548243"/>
          </a:xfrm>
        </p:spPr>
      </p:pic>
    </p:spTree>
    <p:extLst>
      <p:ext uri="{BB962C8B-B14F-4D97-AF65-F5344CB8AC3E}">
        <p14:creationId xmlns:p14="http://schemas.microsoft.com/office/powerpoint/2010/main" val="2321342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типы документов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Чертеж</a:t>
            </a:r>
            <a:r>
              <a:rPr lang="ru-RU" dirty="0" smtClean="0"/>
              <a:t> – графическое изображение изделия, основная надпись, рамка.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Фрагмент</a:t>
            </a:r>
            <a:r>
              <a:rPr lang="ru-RU" dirty="0" smtClean="0"/>
              <a:t> – вспомогательный тип графического документа. Отсутствует рамка и основная надпись.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FF0000"/>
                </a:solidFill>
              </a:rPr>
              <a:t>Деталь</a:t>
            </a:r>
            <a:r>
              <a:rPr lang="ru-RU" dirty="0" smtClean="0"/>
              <a:t> – модель изделия, изготавливаемого из однородного материала, без применения сборочных операций.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63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27" y="287851"/>
            <a:ext cx="11281794" cy="6346009"/>
          </a:xfrm>
        </p:spPr>
      </p:pic>
    </p:spTree>
    <p:extLst>
      <p:ext uri="{BB962C8B-B14F-4D97-AF65-F5344CB8AC3E}">
        <p14:creationId xmlns:p14="http://schemas.microsoft.com/office/powerpoint/2010/main" val="322465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31" y="365125"/>
            <a:ext cx="11938715" cy="10257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1. Оформите </a:t>
            </a:r>
            <a:r>
              <a:rPr lang="ru-RU" dirty="0"/>
              <a:t>основную надпись по образцу, указав свою ФИО, класс, реальную дату создания документа.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144" y="1207437"/>
            <a:ext cx="9461602" cy="5322151"/>
          </a:xfrm>
        </p:spPr>
      </p:pic>
    </p:spTree>
    <p:extLst>
      <p:ext uri="{BB962C8B-B14F-4D97-AF65-F5344CB8AC3E}">
        <p14:creationId xmlns:p14="http://schemas.microsoft.com/office/powerpoint/2010/main" val="170211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023242" cy="40760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детали инструментальной панели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36" y="772732"/>
            <a:ext cx="10650729" cy="5991035"/>
          </a:xfrm>
        </p:spPr>
      </p:pic>
    </p:spTree>
    <p:extLst>
      <p:ext uri="{BB962C8B-B14F-4D97-AF65-F5344CB8AC3E}">
        <p14:creationId xmlns:p14="http://schemas.microsoft.com/office/powerpoint/2010/main" val="148564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681" y="52476"/>
            <a:ext cx="10515600" cy="1325563"/>
          </a:xfrm>
        </p:spPr>
        <p:txBody>
          <a:bodyPr/>
          <a:lstStyle/>
          <a:p>
            <a:r>
              <a:rPr lang="ru-RU" dirty="0" smtClean="0"/>
              <a:t>Как провести отрезок?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4699" y="1378039"/>
            <a:ext cx="11109101" cy="4798924"/>
          </a:xfr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Вариант1</a:t>
            </a:r>
          </a:p>
          <a:p>
            <a:pPr marL="0" indent="0">
              <a:buNone/>
            </a:pPr>
            <a:r>
              <a:rPr lang="ru-RU" dirty="0" smtClean="0"/>
              <a:t>Мышкой кликнуть на экране Рабочего листа – начало отрезка.</a:t>
            </a:r>
          </a:p>
          <a:p>
            <a:pPr marL="0" indent="0">
              <a:buNone/>
            </a:pPr>
            <a:r>
              <a:rPr lang="ru-RU" dirty="0" smtClean="0"/>
              <a:t>Кликнуть мышкой на Рабочем листе, где должен находиться конец отрезка.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Вариант 2.</a:t>
            </a:r>
          </a:p>
          <a:p>
            <a:pPr marL="0" indent="0">
              <a:buNone/>
            </a:pPr>
            <a:r>
              <a:rPr lang="ru-RU" dirty="0" smtClean="0"/>
              <a:t>На панели свойств указать координаты 1 точки и указать координаты 2 точки. Для перехода между окнами свойств можно использовать кнопку </a:t>
            </a:r>
            <a:r>
              <a:rPr lang="en-US" dirty="0" smtClean="0"/>
              <a:t>Tab</a:t>
            </a:r>
            <a:r>
              <a:rPr lang="ru-RU" dirty="0" smtClean="0"/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Вариант 3</a:t>
            </a:r>
          </a:p>
          <a:p>
            <a:pPr marL="0" indent="0">
              <a:buNone/>
            </a:pPr>
            <a:r>
              <a:rPr lang="ru-RU" dirty="0" smtClean="0"/>
              <a:t>Можно указать 1 точку, затем задать на панели свойств длину отрезка и/или угол направления.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2326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r>
              <a:rPr lang="ru-RU" dirty="0"/>
              <a:t>Выполните построение отрезков по следующим параметрам: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- горизонтальный отрезок любой длины;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- отрезок с координатами </a:t>
            </a:r>
            <a:r>
              <a:rPr lang="ru-RU" i="1" dirty="0"/>
              <a:t>х</a:t>
            </a:r>
            <a:r>
              <a:rPr lang="ru-RU" dirty="0"/>
              <a:t>(41; 83) и </a:t>
            </a:r>
            <a:r>
              <a:rPr lang="ru-RU" i="1" dirty="0"/>
              <a:t>y</a:t>
            </a:r>
            <a:r>
              <a:rPr lang="ru-RU" dirty="0"/>
              <a:t>(97; 170), стиль Тонкая;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- горизонтальный отрезок, начало в точке (55; 90), длина 100, стиль Штриховая;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- отрезок под углом в 75 градусов, произвольное расположение, стиль Осевая.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i="1" dirty="0"/>
              <a:t>Если необходимо отредактировать чертеж, то можно это сделать через свойства объекта. Для этого достаточно кликнуть мышью на отрезке (она станет зеленой) и выбрать команду Свойства. В открывшемся окне можно указать новые значения.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6528843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233</Words>
  <Application>Microsoft Office PowerPoint</Application>
  <PresentationFormat>Широкоэкранный</PresentationFormat>
  <Paragraphs>49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Тема Office</vt:lpstr>
      <vt:lpstr>Построение чертежа в САПР (КОМПАС 3D)</vt:lpstr>
      <vt:lpstr>Цели и задачи урока</vt:lpstr>
      <vt:lpstr>Интерфейс программы</vt:lpstr>
      <vt:lpstr>Основные типы документов</vt:lpstr>
      <vt:lpstr>Презентация PowerPoint</vt:lpstr>
      <vt:lpstr>Задание 1. Оформите основную надпись по образцу, указав свою ФИО, класс, реальную дату создания документа.</vt:lpstr>
      <vt:lpstr>Основные детали инструментальной панели </vt:lpstr>
      <vt:lpstr>Как провести отрезок?</vt:lpstr>
      <vt:lpstr>Задание 2</vt:lpstr>
      <vt:lpstr>К основным геометрическим объектам в системе КОМПАС относятся: </vt:lpstr>
      <vt:lpstr>Размеры Как на чертеже отобразить размеры детали?</vt:lpstr>
      <vt:lpstr>Рассмотрим последовательность действий при построении чертежа крышки</vt:lpstr>
      <vt:lpstr>Алгоритм создания чертежа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чертежа в САПР (КОМПАС 3D)</dc:title>
  <dc:creator>user</dc:creator>
  <cp:lastModifiedBy>user</cp:lastModifiedBy>
  <cp:revision>9</cp:revision>
  <dcterms:created xsi:type="dcterms:W3CDTF">2023-10-24T11:20:36Z</dcterms:created>
  <dcterms:modified xsi:type="dcterms:W3CDTF">2024-03-25T03:22:26Z</dcterms:modified>
</cp:coreProperties>
</file>