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29" r:id="rId3"/>
    <p:sldId id="330" r:id="rId4"/>
    <p:sldId id="331" r:id="rId5"/>
    <p:sldId id="332" r:id="rId6"/>
    <p:sldId id="333" r:id="rId7"/>
    <p:sldId id="339" r:id="rId8"/>
    <p:sldId id="340" r:id="rId9"/>
    <p:sldId id="341" r:id="rId10"/>
    <p:sldId id="352" r:id="rId11"/>
    <p:sldId id="345" r:id="rId12"/>
    <p:sldId id="347" r:id="rId13"/>
    <p:sldId id="348" r:id="rId14"/>
    <p:sldId id="357" r:id="rId15"/>
    <p:sldId id="360" r:id="rId16"/>
    <p:sldId id="362" r:id="rId17"/>
    <p:sldId id="363" r:id="rId18"/>
    <p:sldId id="365" r:id="rId19"/>
    <p:sldId id="366" r:id="rId20"/>
    <p:sldId id="373" r:id="rId21"/>
    <p:sldId id="368" r:id="rId22"/>
    <p:sldId id="375" r:id="rId23"/>
    <p:sldId id="369" r:id="rId24"/>
    <p:sldId id="3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FB239-7D98-4BC9-9D8F-8011513A4C99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99032-A506-451A-B75D-23C17C6846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37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99032-A506-451A-B75D-23C17C68464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40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а\Desktop\Консультация ОГЭ 28.03.23\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6897806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6838" t="33094" r="10624" b="26547"/>
          <a:stretch>
            <a:fillRect/>
          </a:stretch>
        </p:blipFill>
        <p:spPr bwMode="auto">
          <a:xfrm>
            <a:off x="-1" y="260648"/>
            <a:ext cx="9144001" cy="3317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3973" t="16039" r="11611" b="52953"/>
          <a:stretch/>
        </p:blipFill>
        <p:spPr>
          <a:xfrm>
            <a:off x="107504" y="332656"/>
            <a:ext cx="8928992" cy="29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64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103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3973" t="15302" r="28147" b="69194"/>
          <a:stretch/>
        </p:blipFill>
        <p:spPr>
          <a:xfrm>
            <a:off x="107504" y="476672"/>
            <a:ext cx="705678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35063" r="11731" b="41620"/>
          <a:stretch>
            <a:fillRect/>
          </a:stretch>
        </p:blipFill>
        <p:spPr bwMode="auto">
          <a:xfrm>
            <a:off x="0" y="836712"/>
            <a:ext cx="91440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1282" r="11731" b="8829"/>
          <a:stretch>
            <a:fillRect/>
          </a:stretch>
        </p:blipFill>
        <p:spPr bwMode="auto">
          <a:xfrm>
            <a:off x="251520" y="332655"/>
            <a:ext cx="8136904" cy="614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23250" r="18372" b="66906"/>
          <a:stretch>
            <a:fillRect/>
          </a:stretch>
        </p:blipFill>
        <p:spPr bwMode="auto">
          <a:xfrm>
            <a:off x="0" y="620688"/>
            <a:ext cx="896499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23250" r="12838" b="37375"/>
          <a:stretch>
            <a:fillRect/>
          </a:stretch>
        </p:blipFill>
        <p:spPr bwMode="auto">
          <a:xfrm>
            <a:off x="-1" y="404664"/>
            <a:ext cx="870576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0297" r="6750" b="58555"/>
          <a:stretch>
            <a:fillRect/>
          </a:stretch>
        </p:blipFill>
        <p:spPr bwMode="auto">
          <a:xfrm>
            <a:off x="179512" y="404664"/>
            <a:ext cx="863048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3250" r="16159" b="11782"/>
          <a:stretch>
            <a:fillRect/>
          </a:stretch>
        </p:blipFill>
        <p:spPr bwMode="auto">
          <a:xfrm>
            <a:off x="0" y="260648"/>
            <a:ext cx="8244408" cy="632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14563" t="23422" r="11019" b="53133"/>
          <a:stretch/>
        </p:blipFill>
        <p:spPr>
          <a:xfrm>
            <a:off x="179512" y="260649"/>
            <a:ext cx="885698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87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22266" r="12285" b="28701"/>
          <a:stretch>
            <a:fillRect/>
          </a:stretch>
        </p:blipFill>
        <p:spPr bwMode="auto">
          <a:xfrm>
            <a:off x="251520" y="548680"/>
            <a:ext cx="842493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62224" t="72789" r="25720" b="19817"/>
          <a:stretch>
            <a:fillRect/>
          </a:stretch>
        </p:blipFill>
        <p:spPr bwMode="auto">
          <a:xfrm>
            <a:off x="2267744" y="5229200"/>
            <a:ext cx="41764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2266" r="11178" b="47274"/>
          <a:stretch>
            <a:fillRect/>
          </a:stretch>
        </p:blipFill>
        <p:spPr bwMode="auto">
          <a:xfrm>
            <a:off x="251520" y="332656"/>
            <a:ext cx="884293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51" y="878774"/>
            <a:ext cx="8575907" cy="471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9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20297" r="11731" b="47219"/>
          <a:stretch>
            <a:fillRect/>
          </a:stretch>
        </p:blipFill>
        <p:spPr bwMode="auto">
          <a:xfrm>
            <a:off x="323528" y="908720"/>
            <a:ext cx="849912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34078" r="11731" b="50842"/>
          <a:stretch>
            <a:fillRect/>
          </a:stretch>
        </p:blipFill>
        <p:spPr bwMode="auto">
          <a:xfrm>
            <a:off x="251520" y="476672"/>
            <a:ext cx="883698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1282" r="11178" b="6250"/>
          <a:stretch>
            <a:fillRect/>
          </a:stretch>
        </p:blipFill>
        <p:spPr bwMode="auto">
          <a:xfrm>
            <a:off x="0" y="-1"/>
            <a:ext cx="8820472" cy="68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11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3973" t="27114" r="11611" b="61812"/>
          <a:stretch/>
        </p:blipFill>
        <p:spPr>
          <a:xfrm>
            <a:off x="-871" y="764704"/>
            <a:ext cx="907300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99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4563" t="14563" r="11019" b="46309"/>
          <a:stretch/>
        </p:blipFill>
        <p:spPr>
          <a:xfrm>
            <a:off x="70992" y="476672"/>
            <a:ext cx="907300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3973" t="23422" r="11611" b="55168"/>
          <a:stretch/>
        </p:blipFill>
        <p:spPr>
          <a:xfrm>
            <a:off x="0" y="620688"/>
            <a:ext cx="907300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70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3973" t="24161" r="25194" b="12348"/>
          <a:stretch/>
        </p:blipFill>
        <p:spPr>
          <a:xfrm>
            <a:off x="251520" y="188640"/>
            <a:ext cx="7416824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77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14563" t="19731" r="11019" b="30806"/>
          <a:stretch/>
        </p:blipFill>
        <p:spPr>
          <a:xfrm>
            <a:off x="251520" y="476672"/>
            <a:ext cx="9073008" cy="48245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51974" t="74565" r="29717" b="17315"/>
          <a:stretch/>
        </p:blipFill>
        <p:spPr>
          <a:xfrm>
            <a:off x="4355975" y="1268760"/>
            <a:ext cx="2841043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60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28172" r="12285" b="34353"/>
          <a:stretch>
            <a:fillRect/>
          </a:stretch>
        </p:blipFill>
        <p:spPr bwMode="auto">
          <a:xfrm>
            <a:off x="-1" y="188640"/>
            <a:ext cx="9067573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17470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</Words>
  <Application>Microsoft Office PowerPoint</Application>
  <PresentationFormat>Экран (4:3)</PresentationFormat>
  <Paragraphs>1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Светлана</cp:lastModifiedBy>
  <cp:revision>58</cp:revision>
  <dcterms:created xsi:type="dcterms:W3CDTF">2023-05-23T08:34:31Z</dcterms:created>
  <dcterms:modified xsi:type="dcterms:W3CDTF">2024-03-20T04:02:43Z</dcterms:modified>
</cp:coreProperties>
</file>