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81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8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8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0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82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4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2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1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4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5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570BA-2496-458A-AEE4-8888F24793F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079DE-3C0E-4FD4-9550-5D97AA215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5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6-20.userapi.com/s/v1/if1/vl5eqcjFVboviHnvHZg17SqBskStndFDDOc81XD3qvEY8hUd4OvfiBz5Jt4lyDqLA2oyB6Gx.jpg?size=1624x1833&amp;quality=96&amp;crop=64,64,1624,1833&amp;ava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833" y="4214790"/>
            <a:ext cx="2341829" cy="264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912" y="733331"/>
            <a:ext cx="10013887" cy="5404919"/>
          </a:xfrm>
        </p:spPr>
        <p:txBody>
          <a:bodyPr anchor="t"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лерея                    п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гурец                      р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льсин                  л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пить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машка                  заг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                      с</a:t>
            </a:r>
            <a:r>
              <a:rPr lang="ru-RU" sz="6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             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64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625" y="3503691"/>
            <a:ext cx="2916243" cy="32006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048" y="172017"/>
            <a:ext cx="10837752" cy="5984340"/>
          </a:xfrm>
        </p:spPr>
        <p:txBody>
          <a:bodyPr anchor="t">
            <a:normAutofit/>
          </a:bodyPr>
          <a:lstStyle/>
          <a:p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напишем в корне -рос-:</a:t>
            </a:r>
            <a:b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Вырос, перерос, подрос.</a:t>
            </a:r>
            <a:b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путай никогда </a:t>
            </a: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6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</a:t>
            </a: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 -</a:t>
            </a:r>
            <a:r>
              <a:rPr lang="ru-RU" sz="6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ращ</a:t>
            </a:r>
            <a:r>
              <a:rPr lang="ru-RU" sz="6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напишем А.</a:t>
            </a:r>
            <a:endParaRPr lang="ru-RU" sz="6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61" y="365125"/>
            <a:ext cx="10801539" cy="6099049"/>
          </a:xfrm>
        </p:spPr>
        <p:txBody>
          <a:bodyPr>
            <a:normAutofit/>
          </a:bodyPr>
          <a:lstStyle/>
          <a:p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Но, к большому сожалению,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исключения: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РОСТОВЩИК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жил,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РОСТИСЛАВОМ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звали, 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РОСТОК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себе купил</a:t>
            </a:r>
            <a:b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Где-то на вокзале.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58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154" y="365125"/>
            <a:ext cx="11090496" cy="5474360"/>
          </a:xfrm>
        </p:spPr>
        <p:txBody>
          <a:bodyPr>
            <a:normAutofit/>
          </a:bodyPr>
          <a:lstStyle/>
          <a:p>
            <a:pPr algn="ctr"/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</a:t>
            </a:r>
            <a:r>
              <a:rPr lang="ru-RU" sz="6600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стки,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повыр</a:t>
            </a:r>
            <a:r>
              <a:rPr lang="ru-RU" sz="6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да р</a:t>
            </a:r>
            <a:r>
              <a:rPr lang="ru-RU" sz="6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стом р</a:t>
            </a:r>
            <a:r>
              <a:rPr lang="ru-RU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стки не выр</a:t>
            </a:r>
            <a:r>
              <a:rPr lang="ru-RU" sz="6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589291" y="2915217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9667593" y="2912199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867747" y="2915217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249787" y="3761715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989968" y="3847723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667593" y="3770769"/>
            <a:ext cx="2444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494230" y="2036559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08259" y="2952247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81891" y="2912199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93839" y="2036559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86038" y="2036559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485884" y="2863223"/>
            <a:ext cx="607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16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931" y="144856"/>
            <a:ext cx="9144000" cy="9297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слова-исключения!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545" y="1074581"/>
            <a:ext cx="10746463" cy="4049680"/>
          </a:xfrm>
        </p:spPr>
        <p:txBody>
          <a:bodyPr>
            <a:normAutofit/>
          </a:bodyPr>
          <a:lstStyle/>
          <a:p>
            <a:pPr algn="l"/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Р_стения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выр_сли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разр_стается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    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р_стущий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подр_сли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  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дор_сти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…………..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зар_сли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  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перер_сли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выр_щенный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9545" y="1715555"/>
            <a:ext cx="3153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отр_слевой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41972" y="2356529"/>
            <a:ext cx="28504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Р_стислав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0014" y="2356528"/>
            <a:ext cx="30362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р_стовщик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90032" y="2997503"/>
            <a:ext cx="19414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р_сток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06291" y="3638475"/>
            <a:ext cx="1967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Р_стов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96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217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«Составь слово»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слова выходить взять приставку.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слова заросли – корень.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слова сидел – последний суффикс.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слова кустарника – окончание.</a:t>
            </a:r>
            <a:r>
              <a:rPr lang="ru-RU" dirty="0" smtClean="0"/>
              <a:t>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31269" y="5365604"/>
            <a:ext cx="29225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76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72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Галерея                    поля огурец                      река апельсин                  лепить ромашка                  загадать облако                      сосна              </vt:lpstr>
      <vt:lpstr>О напишем в корне -рос-: Вырос, перерос, подрос. Но не путай никогда – В -раст- и -ращ- напишем А.</vt:lpstr>
      <vt:lpstr>Но, к большому сожалению, Существуют исключения: РОСТОВЩИК в РОСТОВЕ жил, РОСТИСЛАВОМ  звали,  Он РОСТОК себе купил Где-то на вокзале.</vt:lpstr>
      <vt:lpstr>Подрзсли ростки, повыросли, да ростом ростки не выросли.</vt:lpstr>
      <vt:lpstr>Найди слова-исключения!</vt:lpstr>
      <vt:lpstr>Игра «Составь слово»  Из слова выходить взять приставку. Из слова заросли – корень. Из слова сидел – последний суффикс. Из слова кустарника – окончание.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Галерея                    поля огурец                      река апельсин                  лепить ромашка                  загадать облако                      сосна              </dc:title>
  <dc:creator>asus</dc:creator>
  <cp:lastModifiedBy>asus</cp:lastModifiedBy>
  <cp:revision>14</cp:revision>
  <dcterms:created xsi:type="dcterms:W3CDTF">2024-03-11T14:55:47Z</dcterms:created>
  <dcterms:modified xsi:type="dcterms:W3CDTF">2024-03-11T16:34:54Z</dcterms:modified>
</cp:coreProperties>
</file>