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59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782B-DBAE-4C36-9BEE-F8683E0D63E0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30B4-E3D6-4390-B6C8-B8A4319828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063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782B-DBAE-4C36-9BEE-F8683E0D63E0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30B4-E3D6-4390-B6C8-B8A4319828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09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782B-DBAE-4C36-9BEE-F8683E0D63E0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30B4-E3D6-4390-B6C8-B8A4319828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189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782B-DBAE-4C36-9BEE-F8683E0D63E0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30B4-E3D6-4390-B6C8-B8A4319828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324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782B-DBAE-4C36-9BEE-F8683E0D63E0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30B4-E3D6-4390-B6C8-B8A4319828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279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782B-DBAE-4C36-9BEE-F8683E0D63E0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30B4-E3D6-4390-B6C8-B8A4319828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4002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782B-DBAE-4C36-9BEE-F8683E0D63E0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30B4-E3D6-4390-B6C8-B8A4319828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579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782B-DBAE-4C36-9BEE-F8683E0D63E0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30B4-E3D6-4390-B6C8-B8A4319828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694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782B-DBAE-4C36-9BEE-F8683E0D63E0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30B4-E3D6-4390-B6C8-B8A4319828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64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782B-DBAE-4C36-9BEE-F8683E0D63E0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30B4-E3D6-4390-B6C8-B8A4319828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610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782B-DBAE-4C36-9BEE-F8683E0D63E0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130B4-E3D6-4390-B6C8-B8A4319828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11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1782B-DBAE-4C36-9BEE-F8683E0D63E0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130B4-E3D6-4390-B6C8-B8A4319828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99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Звёзды - Сергей Есенин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31931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3057" cy="631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74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-1" y="47664"/>
            <a:ext cx="12192001" cy="68421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488541" cy="395366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3503" y="919222"/>
            <a:ext cx="4899748" cy="5811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«Мальчишки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1971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ru.opisanie-kartin.com/files/malchishki-fedor-reshetnikov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82092"/>
            <a:ext cx="4712898" cy="664896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https://top-fon.com/uploads/posts/2023-01/1674601997_top-fon-com-p-foni-so-zvezdnim-nebom-dlya-prezentatsii-68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2128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7011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90850" y="1188990"/>
            <a:ext cx="2321459" cy="30932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555" y="575843"/>
            <a:ext cx="5962833" cy="5897385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Федор Павлович Решетников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 выдающимся советским художником XX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www.stydiai.ru/wp-content/uploads/152975791_2790546757861129_9003509024805549616_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079" y="0"/>
            <a:ext cx="4615602" cy="683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894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76504"/>
            <a:ext cx="12193057" cy="7011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9" y="1254764"/>
            <a:ext cx="3887709" cy="373609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987" y="212532"/>
            <a:ext cx="3313569" cy="6074875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«Достали «языка» 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1945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картон,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масло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kartinysistoriey.ru/wp-content/uploads/2021/07/scale_2400_digital_art_x4-scal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556" y="74691"/>
            <a:ext cx="8587031" cy="670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144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76504"/>
            <a:ext cx="12193057" cy="7011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128" y="727263"/>
            <a:ext cx="5855553" cy="562826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«За мир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!» </a:t>
            </a: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1950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год, холст,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масло Государственная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Третьяковская галерея, Москва</a:t>
            </a:r>
          </a:p>
        </p:txBody>
      </p:sp>
      <p:pic>
        <p:nvPicPr>
          <p:cNvPr id="3074" name="Picture 2" descr="https://www.stydiai.ru/wp-content/uploads/152926834_2790534494529022_1264102630301843679_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576" y="46266"/>
            <a:ext cx="5392623" cy="6811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468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7011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4095939" cy="730344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1849" y="1016354"/>
            <a:ext cx="5215550" cy="4891372"/>
          </a:xfrm>
          <a:ln>
            <a:noFill/>
          </a:ln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«Голуби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мира»</a:t>
            </a: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1956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год, холст,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масло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122" name="Picture 2" descr="https://www.stydiai.ru/wp-content/uploads/154267368_2790536584528813_8753726106146117723_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806" y="109544"/>
            <a:ext cx="4699433" cy="67919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487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76504"/>
            <a:ext cx="12193057" cy="7011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507463" cy="1436515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6871" y="801897"/>
            <a:ext cx="5522614" cy="5251009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«Друзья навеки (Артек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)»</a:t>
            </a: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1959 год, картон, масло, 70 Х 49,5 см., Краснодарский краевой художественный музей имени Ф. А. Коваленко.</a:t>
            </a:r>
          </a:p>
        </p:txBody>
      </p:sp>
      <p:pic>
        <p:nvPicPr>
          <p:cNvPr id="4098" name="Picture 2" descr="https://www.stydiai.ru/wp-content/uploads/153028250_2790542767861528_6055149729086397975_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817" y="79699"/>
            <a:ext cx="4867014" cy="68548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85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76504"/>
            <a:ext cx="12193057" cy="7011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887" y="365125"/>
            <a:ext cx="10864913" cy="250511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8887" y="980761"/>
            <a:ext cx="5703683" cy="5407418"/>
          </a:xfrm>
          <a:ln>
            <a:noFill/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Прибыл на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каникулы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marL="0" indent="0" algn="ctr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1948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год, холст, масло,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Третьяковская галерея,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www.stydiai.ru/wp-content/uploads/152917484_2790530741196064_1220878048983056260_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782" y="127389"/>
            <a:ext cx="4953534" cy="6807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915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76504"/>
            <a:ext cx="12193057" cy="70110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253966" cy="1011001"/>
          </a:xfrm>
        </p:spPr>
        <p:txBody>
          <a:bodyPr>
            <a:normAutofit/>
          </a:bodyPr>
          <a:lstStyle/>
          <a:p>
            <a:endParaRPr lang="ru-RU" sz="9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819" y="870625"/>
            <a:ext cx="4970352" cy="56131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«Опять двойка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1952 год, холст, масло,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Третьяковская галерея,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www.stydiai.ru/wp-content/uploads/i604fb9a488fb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519" y="68657"/>
            <a:ext cx="6037918" cy="678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64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Изображение пина-истор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590801" y="-2590800"/>
            <a:ext cx="7010400" cy="1219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371661" cy="26496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6870" y="365125"/>
            <a:ext cx="5622202" cy="599339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«Переэкзаменовка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1954 год, холст,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масло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www.stydiai.ru/wp-content/uploads/153089451_2790535701195568_5252366792959701836_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953" y="56789"/>
            <a:ext cx="5396047" cy="689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4471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117</Words>
  <Application>Microsoft Office PowerPoint</Application>
  <PresentationFormat>Широкоэкранный</PresentationFormat>
  <Paragraphs>14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14</cp:revision>
  <dcterms:created xsi:type="dcterms:W3CDTF">2024-02-29T13:04:29Z</dcterms:created>
  <dcterms:modified xsi:type="dcterms:W3CDTF">2024-03-05T09:36:37Z</dcterms:modified>
</cp:coreProperties>
</file>