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5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1F5E67E-BBDF-48D3-A5EA-CBE5CC7718AA}" type="datetimeFigureOut">
              <a:rPr lang="ru-RU" smtClean="0"/>
              <a:t>пн 11.03.24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9EACB660-51F1-4FEE-824A-58E268F56A1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6" b="16179"/>
          <a:stretch/>
        </p:blipFill>
        <p:spPr bwMode="auto">
          <a:xfrm>
            <a:off x="395536" y="404664"/>
            <a:ext cx="8234470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47" y="396605"/>
            <a:ext cx="8219256" cy="3168352"/>
          </a:xfrm>
        </p:spPr>
        <p:txBody>
          <a:bodyPr/>
          <a:lstStyle/>
          <a:p>
            <a:pPr algn="ctr">
              <a:lnSpc>
                <a:spcPts val="8000"/>
              </a:lnSpc>
            </a:pPr>
            <a:r>
              <a:rPr lang="ru-RU" sz="8000" dirty="0" err="1">
                <a:solidFill>
                  <a:schemeClr val="bg1"/>
                </a:solidFill>
              </a:rPr>
              <a:t>Хунзахский</a:t>
            </a:r>
            <a:r>
              <a:rPr lang="ru-RU" sz="8000" dirty="0">
                <a:solidFill>
                  <a:schemeClr val="bg1"/>
                </a:solidFill>
              </a:rPr>
              <a:t> </a:t>
            </a:r>
            <a:br>
              <a:rPr lang="ru-RU" sz="8000" dirty="0">
                <a:solidFill>
                  <a:schemeClr val="bg1"/>
                </a:solidFill>
              </a:rPr>
            </a:br>
            <a:r>
              <a:rPr lang="ru-RU" sz="8000" dirty="0">
                <a:solidFill>
                  <a:schemeClr val="bg1"/>
                </a:solidFill>
              </a:rPr>
              <a:t>район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848284"/>
            <a:ext cx="9036496" cy="91440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«альпийские луга Дагестана»</a:t>
            </a:r>
          </a:p>
        </p:txBody>
      </p:sp>
      <p:sp>
        <p:nvSpPr>
          <p:cNvPr id="5" name="AutoShape 4" descr="Хунзах — село в Дагестане на краю ущель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3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2718"/>
            <a:ext cx="8064896" cy="828010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>
                <a:solidFill>
                  <a:srgbClr val="C00000"/>
                </a:solidFill>
              </a:rPr>
              <a:t>Хунзахская</a:t>
            </a:r>
            <a:r>
              <a:rPr lang="ru-RU" b="1" dirty="0">
                <a:solidFill>
                  <a:srgbClr val="C00000"/>
                </a:solidFill>
              </a:rPr>
              <a:t> крепость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01116"/>
            <a:ext cx="8059813" cy="5352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89391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900018"/>
          </a:xfrm>
        </p:spPr>
        <p:txBody>
          <a:bodyPr/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Матласское</a:t>
            </a:r>
            <a:r>
              <a:rPr lang="ru-RU" dirty="0">
                <a:solidFill>
                  <a:srgbClr val="C00000"/>
                </a:solidFill>
              </a:rPr>
              <a:t> плато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363272" cy="4231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7402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5791200" cy="72008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Каменная чаша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9"/>
            <a:ext cx="8568952" cy="1152128"/>
          </a:xfrm>
        </p:spPr>
        <p:txBody>
          <a:bodyPr>
            <a:normAutofit/>
          </a:bodyPr>
          <a:lstStyle/>
          <a:p>
            <a:r>
              <a:rPr lang="ru-RU" sz="1600" b="0" dirty="0"/>
              <a:t>В тёплое время года здесь приятно укрыться от жары, но главное, это, конечно, виды теснины. В том, что не зря её называют природным чудом Дагестана, вы убедитесь сами.</a:t>
            </a:r>
            <a:endParaRPr lang="ru-RU" sz="16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7867"/>
            <a:ext cx="7272808" cy="484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49604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435280" cy="756002"/>
          </a:xfrm>
        </p:spPr>
        <p:txBody>
          <a:bodyPr/>
          <a:lstStyle/>
          <a:p>
            <a:pPr algn="ctr"/>
            <a:r>
              <a:rPr lang="ru-RU" dirty="0" err="1"/>
              <a:t>Гимринский</a:t>
            </a:r>
            <a:r>
              <a:rPr lang="ru-RU" dirty="0"/>
              <a:t> тоннель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24744"/>
            <a:ext cx="7476558" cy="50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0875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02" y="188640"/>
            <a:ext cx="9021394" cy="176411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Села хунзахского района меж собой</a:t>
            </a:r>
            <a:r>
              <a:rPr lang="ru-RU" sz="3200" dirty="0"/>
              <a:t> очень близки, </a:t>
            </a: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находятся рядом друг с другом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34381"/>
            <a:ext cx="8219256" cy="4109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47496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579296" cy="126367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йеменский Эль-</a:t>
            </a:r>
            <a:r>
              <a:rPr lang="ru-RU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Хаджера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в </a:t>
            </a:r>
            <a:r>
              <a:rPr lang="ru-RU" dirty="0" err="1"/>
              <a:t>дагестане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704856" cy="493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91861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913" y="188640"/>
            <a:ext cx="9144000" cy="687606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Путешествие в село</a:t>
            </a:r>
            <a:r>
              <a:rPr lang="ru-RU" dirty="0"/>
              <a:t> </a:t>
            </a:r>
            <a:r>
              <a:rPr lang="ru-RU" dirty="0" err="1">
                <a:solidFill>
                  <a:srgbClr val="C00000"/>
                </a:solidFill>
              </a:rPr>
              <a:t>хунзах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396043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96752"/>
            <a:ext cx="374441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42483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928992" cy="9720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Хунзахское</a:t>
            </a:r>
            <a:r>
              <a:rPr lang="ru-RU" dirty="0">
                <a:solidFill>
                  <a:srgbClr val="C00000"/>
                </a:solidFill>
              </a:rPr>
              <a:t> плато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протекающая через него на протяжении 20 км река </a:t>
            </a:r>
            <a:r>
              <a:rPr lang="ru-RU" dirty="0" err="1">
                <a:solidFill>
                  <a:srgbClr val="C00000"/>
                </a:solidFill>
              </a:rPr>
              <a:t>тобот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8" b="7376"/>
          <a:stretch/>
        </p:blipFill>
        <p:spPr bwMode="auto">
          <a:xfrm>
            <a:off x="1835696" y="1844824"/>
            <a:ext cx="5947966" cy="469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58325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972" y="260648"/>
            <a:ext cx="7931224" cy="548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</a:rPr>
              <a:t>«</a:t>
            </a:r>
            <a:r>
              <a:rPr lang="ru-RU" sz="2800" dirty="0" err="1">
                <a:solidFill>
                  <a:srgbClr val="C00000"/>
                </a:solidFill>
              </a:rPr>
              <a:t>хунзазский</a:t>
            </a:r>
            <a:r>
              <a:rPr lang="ru-RU" sz="2800" dirty="0">
                <a:solidFill>
                  <a:srgbClr val="C00000"/>
                </a:solidFill>
              </a:rPr>
              <a:t>» водопад </a:t>
            </a:r>
            <a:r>
              <a:rPr lang="ru-RU" sz="2800" dirty="0" err="1">
                <a:solidFill>
                  <a:srgbClr val="C00000"/>
                </a:solidFill>
              </a:rPr>
              <a:t>тобот</a:t>
            </a:r>
            <a:r>
              <a:rPr lang="ru-RU" sz="2800" dirty="0">
                <a:solidFill>
                  <a:srgbClr val="C00000"/>
                </a:solidFill>
              </a:rPr>
              <a:t>: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200" dirty="0">
                <a:solidFill>
                  <a:srgbClr val="C00000"/>
                </a:solidFill>
              </a:rPr>
              <a:t>Скромный бриллиант </a:t>
            </a:r>
            <a:r>
              <a:rPr lang="ru-RU" sz="2200" dirty="0" err="1">
                <a:solidFill>
                  <a:srgbClr val="C00000"/>
                </a:solidFill>
              </a:rPr>
              <a:t>хунзахского</a:t>
            </a:r>
            <a:r>
              <a:rPr lang="ru-RU" sz="2200" dirty="0">
                <a:solidFill>
                  <a:srgbClr val="C00000"/>
                </a:solidFill>
              </a:rPr>
              <a:t> плато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87104"/>
            <a:ext cx="8712968" cy="1245752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cs typeface="Aharoni" pitchFamily="2" charset="-79"/>
              </a:rPr>
              <a:t>Водопад </a:t>
            </a:r>
            <a:r>
              <a:rPr lang="ru-RU" dirty="0" err="1">
                <a:cs typeface="Aharoni" pitchFamily="2" charset="-79"/>
              </a:rPr>
              <a:t>Тобот</a:t>
            </a:r>
            <a:r>
              <a:rPr lang="ru-RU" dirty="0">
                <a:cs typeface="Aharoni" pitchFamily="2" charset="-79"/>
              </a:rPr>
              <a:t> в Дагестане</a:t>
            </a:r>
            <a:r>
              <a:rPr lang="ru-RU" b="0" dirty="0">
                <a:cs typeface="Aharoni" pitchFamily="2" charset="-79"/>
              </a:rPr>
              <a:t> - одна из наиболее популярных туристических локаций. Находится он на одноимённой реке, протекающей в </a:t>
            </a:r>
            <a:r>
              <a:rPr lang="ru-RU" b="0" dirty="0" err="1">
                <a:cs typeface="Aharoni" pitchFamily="2" charset="-79"/>
              </a:rPr>
              <a:t>Хунзахском</a:t>
            </a:r>
            <a:r>
              <a:rPr lang="ru-RU" b="0" dirty="0">
                <a:cs typeface="Aharoni" pitchFamily="2" charset="-79"/>
              </a:rPr>
              <a:t> районе, неподалеку от старинной крепости. Рядом расположен аул Хунзах.</a:t>
            </a:r>
            <a:br>
              <a:rPr lang="ru-RU" dirty="0">
                <a:cs typeface="Aharoni" pitchFamily="2" charset="-79"/>
              </a:rPr>
            </a:br>
            <a:endParaRPr lang="ru-RU" dirty="0">
              <a:cs typeface="Aharoni" pitchFamily="2" charset="-79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22" y="1646991"/>
            <a:ext cx="7325970" cy="5013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84504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52718"/>
            <a:ext cx="8496944" cy="611986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Удивительное озеро </a:t>
            </a:r>
            <a:r>
              <a:rPr lang="ru-RU" sz="3200" dirty="0" err="1">
                <a:solidFill>
                  <a:srgbClr val="C00000"/>
                </a:solidFill>
              </a:rPr>
              <a:t>мочох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7856855" cy="5217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01292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>
            <a:normAutofit/>
          </a:bodyPr>
          <a:lstStyle/>
          <a:p>
            <a:pPr algn="ctr"/>
            <a:r>
              <a:rPr lang="ru-RU" dirty="0" err="1">
                <a:solidFill>
                  <a:srgbClr val="C00000"/>
                </a:solidFill>
              </a:rPr>
              <a:t>Цолотлинский</a:t>
            </a:r>
            <a:r>
              <a:rPr lang="ru-RU" dirty="0">
                <a:solidFill>
                  <a:srgbClr val="C00000"/>
                </a:solidFill>
              </a:rPr>
              <a:t> каньон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или </a:t>
            </a:r>
            <a:r>
              <a:rPr lang="ru-RU" dirty="0" err="1">
                <a:solidFill>
                  <a:srgbClr val="C00000"/>
                </a:solidFill>
              </a:rPr>
              <a:t>цолотль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76864" cy="5020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18963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115</TotalTime>
  <Words>137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Arial Black</vt:lpstr>
      <vt:lpstr>Главная</vt:lpstr>
      <vt:lpstr>Хунзахский  район</vt:lpstr>
      <vt:lpstr>Гимринский тоннель</vt:lpstr>
      <vt:lpstr>Села хунзахского района меж собой очень близки, находятся рядом друг с другом</vt:lpstr>
      <vt:lpstr>йеменский Эль-Хаджера в дагестане</vt:lpstr>
      <vt:lpstr>Путешествие в село хунзах</vt:lpstr>
      <vt:lpstr>Хунзахское плато и протекающая через него на протяжении 20 км река тобот</vt:lpstr>
      <vt:lpstr>«хунзазский» водопад тобот: Скромный бриллиант хунзахского плато</vt:lpstr>
      <vt:lpstr>Удивительное озеро мочох</vt:lpstr>
      <vt:lpstr>Цолотлинский каньон или цолотль</vt:lpstr>
      <vt:lpstr>Хунзахская крепость</vt:lpstr>
      <vt:lpstr>Матласское плато</vt:lpstr>
      <vt:lpstr>Каменная чаша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Хунзахский  район</dc:title>
  <dc:creator>User</dc:creator>
  <cp:lastModifiedBy>user</cp:lastModifiedBy>
  <cp:revision>12</cp:revision>
  <dcterms:created xsi:type="dcterms:W3CDTF">2024-03-10T13:45:15Z</dcterms:created>
  <dcterms:modified xsi:type="dcterms:W3CDTF">2024-03-11T06:40:03Z</dcterms:modified>
</cp:coreProperties>
</file>