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0"/>
  </p:notesMasterIdLst>
  <p:sldIdLst>
    <p:sldId id="256" r:id="rId2"/>
    <p:sldId id="283" r:id="rId3"/>
    <p:sldId id="284" r:id="rId4"/>
    <p:sldId id="266" r:id="rId5"/>
    <p:sldId id="287" r:id="rId6"/>
    <p:sldId id="285" r:id="rId7"/>
    <p:sldId id="286" r:id="rId8"/>
    <p:sldId id="28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16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A9FC1-318D-4F25-B685-14540C8D3CA4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070EB-FA50-400E-B11A-3D8812175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748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070EB-FA50-400E-B11A-3D881217545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600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070EB-FA50-400E-B11A-3D881217545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990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393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292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236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510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872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09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574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879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35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26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541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EAFBB39D-87E7-4C24-862A-ECE6272ED676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tx1">
                    <a:alpha val="20000"/>
                  </a:schemeClr>
                </a:solidFill>
                <a:latin typeface="+mj-lt"/>
              </a:defRPr>
            </a:lvl1pPr>
          </a:lstStyle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0243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A3EF6462-DE78-B341-8A59-88F80B768C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8800" y="-18456"/>
            <a:ext cx="11236960" cy="1237656"/>
          </a:xfrm>
        </p:spPr>
        <p:txBody>
          <a:bodyPr/>
          <a:lstStyle/>
          <a:p>
            <a:r>
              <a:rPr lang="ru-RU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ПТИЦЫ</a:t>
            </a:r>
          </a:p>
        </p:txBody>
      </p:sp>
      <p:sp>
        <p:nvSpPr>
          <p:cNvPr id="10" name="Подзаголовок 9">
            <a:extLst>
              <a:ext uri="{FF2B5EF4-FFF2-40B4-BE49-F238E27FC236}">
                <a16:creationId xmlns:a16="http://schemas.microsoft.com/office/drawing/2014/main" id="{39A28C9C-66EA-D984-7C78-D12C7A7D97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9461" y="4185611"/>
            <a:ext cx="8324088" cy="16459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37C0EA-5585-4383-BF90-B57BC01AAA66}"/>
              </a:ext>
            </a:extLst>
          </p:cNvPr>
          <p:cNvSpPr txBox="1"/>
          <p:nvPr/>
        </p:nvSpPr>
        <p:spPr>
          <a:xfrm>
            <a:off x="8704041" y="4295416"/>
            <a:ext cx="3410510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 </a:t>
            </a:r>
          </a:p>
          <a:p>
            <a:pPr algn="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классов </a:t>
            </a:r>
          </a:p>
          <a:p>
            <a:pPr algn="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АО СКОШ №15</a:t>
            </a:r>
            <a:r>
              <a:rPr lang="ru-RU" sz="2000" b="1" i="1" dirty="0">
                <a:latin typeface="Times New Roman" panose="02020603050405020304" pitchFamily="18" charset="0"/>
                <a:cs typeface="Aharoni" panose="02010803020104030203" pitchFamily="2" charset="-79"/>
              </a:rPr>
              <a:t> </a:t>
            </a:r>
          </a:p>
          <a:p>
            <a:pPr algn="r"/>
            <a:r>
              <a:rPr lang="ru-RU" sz="2000" b="1" i="1" dirty="0">
                <a:latin typeface="Times New Roman" panose="02020603050405020304" pitchFamily="18" charset="0"/>
                <a:cs typeface="Aharoni" panose="02010803020104030203" pitchFamily="2" charset="-79"/>
              </a:rPr>
              <a:t>Анциферова С.И</a:t>
            </a:r>
            <a:r>
              <a:rPr lang="ru-RU" sz="2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.</a:t>
            </a:r>
            <a:endParaRPr lang="ru-RU" sz="2000" b="1" i="1" dirty="0">
              <a:solidFill>
                <a:schemeClr val="accent2">
                  <a:lumMod val="60000"/>
                  <a:lumOff val="40000"/>
                </a:schemeClr>
              </a:solidFill>
              <a:cs typeface="Aharoni" panose="02010803020104030203" pitchFamily="2" charset="-79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23ADB38-EBF7-99AA-8EC3-EF606DC5EF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35" y="1112874"/>
            <a:ext cx="8430414" cy="554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08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9DAB70-1E24-4D94-B699-E77E1AD6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7602" y="177800"/>
            <a:ext cx="9228201" cy="1574800"/>
          </a:xfrm>
        </p:spPr>
        <p:txBody>
          <a:bodyPr/>
          <a:lstStyle/>
          <a:p>
            <a:pPr algn="ctr"/>
            <a:br>
              <a:rPr lang="ru-RU" sz="4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</a:br>
            <a:endParaRPr lang="ru-RU" sz="4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D4855D3-CE1F-4449-BB5E-3BA69AFD9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7534" y="177800"/>
            <a:ext cx="8602134" cy="1574800"/>
          </a:xfrm>
        </p:spPr>
        <p:txBody>
          <a:bodyPr/>
          <a:lstStyle/>
          <a:p>
            <a:pPr algn="ctr"/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BC1AC3-B4E4-88B2-853B-E11F54F18425}"/>
              </a:ext>
            </a:extLst>
          </p:cNvPr>
          <p:cNvSpPr txBox="1"/>
          <p:nvPr/>
        </p:nvSpPr>
        <p:spPr>
          <a:xfrm>
            <a:off x="191385" y="-127591"/>
            <a:ext cx="6198781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3200" dirty="0">
              <a:solidFill>
                <a:srgbClr val="4D5156"/>
              </a:solidFill>
              <a:latin typeface="Google Sans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ПТИЦЫ –</a:t>
            </a:r>
            <a:r>
              <a:rPr lang="ru-RU" sz="3200" b="1" i="1" dirty="0">
                <a:solidFill>
                  <a:srgbClr val="4D515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2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птицы, которые живут рядом с человеком, </a:t>
            </a:r>
          </a:p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32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о них заботится. </a:t>
            </a:r>
          </a:p>
          <a:p>
            <a:pPr algn="ctr"/>
            <a:r>
              <a:rPr lang="ru-RU" sz="32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Домашних птиц</a:t>
            </a:r>
          </a:p>
          <a:p>
            <a:pPr algn="ctr"/>
            <a:r>
              <a:rPr lang="ru-RU" sz="32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разводят для получения </a:t>
            </a:r>
          </a:p>
          <a:p>
            <a:pPr algn="ctr"/>
            <a:r>
              <a:rPr lang="ru-RU" sz="32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мяса, яиц, перьев.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82F3FFF-364E-990A-12EE-1541938A1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860" y="493411"/>
            <a:ext cx="5514755" cy="538639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624FFFA-00E2-BDFF-B040-52D1238F23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805" y="4112968"/>
            <a:ext cx="4436336" cy="256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101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9DAB70-1E24-4D94-B699-E77E1AD6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7602" y="177800"/>
            <a:ext cx="9228201" cy="1574800"/>
          </a:xfrm>
        </p:spPr>
        <p:txBody>
          <a:bodyPr/>
          <a:lstStyle/>
          <a:p>
            <a:pPr algn="ctr"/>
            <a:br>
              <a:rPr lang="ru-RU" sz="4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</a:br>
            <a:endParaRPr lang="ru-RU" sz="4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D4855D3-CE1F-4449-BB5E-3BA69AFD9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7534" y="177800"/>
            <a:ext cx="8602134" cy="1574800"/>
          </a:xfrm>
        </p:spPr>
        <p:txBody>
          <a:bodyPr/>
          <a:lstStyle/>
          <a:p>
            <a:pPr algn="ctr"/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BC1AC3-B4E4-88B2-853B-E11F54F18425}"/>
              </a:ext>
            </a:extLst>
          </p:cNvPr>
          <p:cNvSpPr txBox="1"/>
          <p:nvPr/>
        </p:nvSpPr>
        <p:spPr>
          <a:xfrm>
            <a:off x="191385" y="-127591"/>
            <a:ext cx="619878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2800" b="0" i="1" dirty="0">
              <a:effectLst/>
              <a:latin typeface="arial" panose="020B0604020202020204" pitchFamily="34" charset="0"/>
            </a:endParaRPr>
          </a:p>
          <a:p>
            <a:pPr algn="ctr"/>
            <a:r>
              <a:rPr lang="ru-RU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32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9BEC6CC-4300-E832-CC4B-2D408DF013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22" y="177800"/>
            <a:ext cx="10887738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911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9DAB70-1E24-4D94-B699-E77E1AD6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7602" y="177800"/>
            <a:ext cx="9228201" cy="1574800"/>
          </a:xfrm>
        </p:spPr>
        <p:txBody>
          <a:bodyPr/>
          <a:lstStyle/>
          <a:p>
            <a:pPr algn="ctr"/>
            <a:br>
              <a:rPr lang="ru-RU" sz="4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</a:br>
            <a:endParaRPr lang="ru-RU" sz="4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D4855D3-CE1F-4449-BB5E-3BA69AFD9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7534" y="177800"/>
            <a:ext cx="8602134" cy="1574800"/>
          </a:xfrm>
        </p:spPr>
        <p:txBody>
          <a:bodyPr/>
          <a:lstStyle/>
          <a:p>
            <a:pPr algn="ctr"/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BC1AC3-B4E4-88B2-853B-E11F54F18425}"/>
              </a:ext>
            </a:extLst>
          </p:cNvPr>
          <p:cNvSpPr txBox="1"/>
          <p:nvPr/>
        </p:nvSpPr>
        <p:spPr>
          <a:xfrm>
            <a:off x="291746" y="228600"/>
            <a:ext cx="6198781" cy="11264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КУРИЦА</a:t>
            </a:r>
            <a:r>
              <a:rPr lang="ru-RU" sz="28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Курицы — самые распространённые домашние птицы. Они небольшие, у них вытянутое тело, короткий хвост, маленькая голова. Клюв и лапки куриц ярко- жёлтого цвета. Оперение у курочек разное — от белого до пестрого и черного. В народе говорят: «Курица в сережках, а петух в сапожках».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Курицы едят зёрнышки овса, пшена, летом щиплют траву, питаются жучками и червячками. Они неприхотливы, выносливы, привязаны к хозяевам.</a:t>
            </a:r>
          </a:p>
          <a:p>
            <a:pPr algn="just"/>
            <a:endParaRPr lang="ru-RU" sz="24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0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285BFAE-BB89-E1F3-C395-06144A0666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186" y="965200"/>
            <a:ext cx="5408429" cy="4966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316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9DAB70-1E24-4D94-B699-E77E1AD6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7602" y="177800"/>
            <a:ext cx="9228201" cy="1574800"/>
          </a:xfrm>
        </p:spPr>
        <p:txBody>
          <a:bodyPr/>
          <a:lstStyle/>
          <a:p>
            <a:pPr algn="ctr"/>
            <a:br>
              <a:rPr lang="ru-RU" sz="4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</a:br>
            <a:endParaRPr lang="ru-RU" sz="4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D4855D3-CE1F-4449-BB5E-3BA69AFD9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636" y="177800"/>
            <a:ext cx="8602134" cy="1574800"/>
          </a:xfrm>
        </p:spPr>
        <p:txBody>
          <a:bodyPr/>
          <a:lstStyle/>
          <a:p>
            <a:pPr algn="ctr"/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BC1AC3-B4E4-88B2-853B-E11F54F18425}"/>
              </a:ext>
            </a:extLst>
          </p:cNvPr>
          <p:cNvSpPr txBox="1"/>
          <p:nvPr/>
        </p:nvSpPr>
        <p:spPr>
          <a:xfrm>
            <a:off x="291746" y="228600"/>
            <a:ext cx="6198781" cy="113261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УТКА</a:t>
            </a:r>
            <a:r>
              <a:rPr lang="ru-RU" sz="2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Это птица средних размеров. У неё небольшая голова, удлиненное туловище, невысокие ноги, крепкий клюв. Оперение утки скромное, коричневато-серое.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Утки не боятся холодов. Если в селе есть водоём, они любят плавать, купаться, сами находят себе корм: жучков, червячков, личинок, свежие травинки, кузнечиков, стрекоз.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Зимой утки живут в тёплых сараях, в больших хозяйствах они едят из кормушек, купаются в проточных ручейках.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Кормят их специальными кормами.</a:t>
            </a:r>
          </a:p>
          <a:p>
            <a:pPr algn="just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0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D3097DB-B011-0099-6FC5-413E68A2C1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163" y="1031358"/>
            <a:ext cx="5081074" cy="4954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547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9DAB70-1E24-4D94-B699-E77E1AD6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7602" y="177800"/>
            <a:ext cx="9228201" cy="1574800"/>
          </a:xfrm>
        </p:spPr>
        <p:txBody>
          <a:bodyPr/>
          <a:lstStyle/>
          <a:p>
            <a:pPr algn="ctr"/>
            <a:br>
              <a:rPr lang="ru-RU" sz="4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</a:br>
            <a:endParaRPr lang="ru-RU" sz="4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D4855D3-CE1F-4449-BB5E-3BA69AFD9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7534" y="177800"/>
            <a:ext cx="8602134" cy="1574800"/>
          </a:xfrm>
        </p:spPr>
        <p:txBody>
          <a:bodyPr/>
          <a:lstStyle/>
          <a:p>
            <a:pPr algn="ctr"/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BC1AC3-B4E4-88B2-853B-E11F54F18425}"/>
              </a:ext>
            </a:extLst>
          </p:cNvPr>
          <p:cNvSpPr txBox="1"/>
          <p:nvPr/>
        </p:nvSpPr>
        <p:spPr>
          <a:xfrm>
            <a:off x="191385" y="-127591"/>
            <a:ext cx="6762308" cy="7879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1600" b="0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ГУСЬ</a:t>
            </a:r>
          </a:p>
          <a:p>
            <a:pPr algn="ctr"/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0" i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0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Крупная водоплавающая птица. </a:t>
            </a:r>
            <a:r>
              <a:rPr kumimoji="0" lang="ru-RU" altLang="ru-RU" sz="30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Гуси стали домашними 3 тысячи лет назад и с тех пор живут рядом с человеком. Хозяева кормят птиц бобами, горохом, свеклой, морковью и ботвой этих овощей.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0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Если недалеко от села  есть река, гуси кормятся на лугах червяками, жуками и их личинками, свежей зелёной травой. При хорошем уходе гуси живут 40 — 50 лет.</a:t>
            </a:r>
          </a:p>
          <a:p>
            <a:pPr algn="just"/>
            <a:endParaRPr lang="ru-RU" sz="3200" b="1" i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dirty="0">
              <a:solidFill>
                <a:srgbClr val="000000"/>
              </a:solidFill>
              <a:latin typeface="Helvetica Neue"/>
              <a:cs typeface="Times New Roman" panose="02020603050405020304" pitchFamily="18" charset="0"/>
            </a:endParaRPr>
          </a:p>
          <a:p>
            <a:pPr algn="just"/>
            <a:endParaRPr lang="ru-RU" sz="32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3949EB-6300-194E-C899-A8884130EC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0310" y="97795"/>
            <a:ext cx="35137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7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.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2549CCE-520E-9DEE-B6A9-F3BA1D5D21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499" y="3638769"/>
            <a:ext cx="3436248" cy="304143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B7D18CB-D313-153B-77BF-5C9973B86A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121" y="177800"/>
            <a:ext cx="3285460" cy="32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601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9DAB70-1E24-4D94-B699-E77E1AD6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7602" y="177800"/>
            <a:ext cx="9228201" cy="1574800"/>
          </a:xfrm>
        </p:spPr>
        <p:txBody>
          <a:bodyPr/>
          <a:lstStyle/>
          <a:p>
            <a:pPr algn="ctr"/>
            <a:br>
              <a:rPr lang="ru-RU" sz="4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</a:br>
            <a:endParaRPr lang="ru-RU" sz="4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D4855D3-CE1F-4449-BB5E-3BA69AFD9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9327" y="40428"/>
            <a:ext cx="8602134" cy="1574800"/>
          </a:xfrm>
        </p:spPr>
        <p:txBody>
          <a:bodyPr/>
          <a:lstStyle/>
          <a:p>
            <a:pPr algn="ctr"/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BC1AC3-B4E4-88B2-853B-E11F54F18425}"/>
              </a:ext>
            </a:extLst>
          </p:cNvPr>
          <p:cNvSpPr txBox="1"/>
          <p:nvPr/>
        </p:nvSpPr>
        <p:spPr>
          <a:xfrm>
            <a:off x="188038" y="-263712"/>
            <a:ext cx="6701860" cy="77251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ИНДЮК</a:t>
            </a:r>
            <a:endParaRPr lang="ru-RU" sz="3200" dirty="0">
              <a:solidFill>
                <a:srgbClr val="000000"/>
              </a:solidFill>
              <a:latin typeface="Helvetica Neue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очень красивая</a:t>
            </a:r>
            <a:r>
              <a:rPr kumimoji="0" lang="ru-RU" altLang="ru-RU" sz="26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птица! У индюка яркое пышное оперение, состоящее из крупных перьев. Хвост индюка похож на раскрытый веер. Цвет оперения самый разный: белый, светло-коричневый, зелёный. У индюка есть и борода с розовыми наростами, их называют кораллами. 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6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Что едят индюки? Они любят поклевать семена, ягоды, сочные побеги и стебли трав, а также жуков, личинок и червяков. Люди кормят их сытно: картофелем, свеклой, морковью, измельченными листьями клевера, крапивы, одуванчика.</a:t>
            </a: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ru-RU" altLang="ru-RU" sz="20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0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3949EB-6300-194E-C899-A8884130EC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0310" y="97795"/>
            <a:ext cx="35137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7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.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0B29ED7-0026-03EF-9D15-9AF1394AE2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629" y="956930"/>
            <a:ext cx="4830333" cy="5263117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4E48BD89-1E9A-FD7F-92D8-5CA4E5169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0311" y="97795"/>
            <a:ext cx="35137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7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.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861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9DAB70-1E24-4D94-B699-E77E1AD6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7602" y="177800"/>
            <a:ext cx="9228201" cy="1574800"/>
          </a:xfrm>
        </p:spPr>
        <p:txBody>
          <a:bodyPr/>
          <a:lstStyle/>
          <a:p>
            <a:pPr algn="ctr"/>
            <a:br>
              <a:rPr lang="ru-RU" sz="4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</a:br>
            <a:endParaRPr lang="ru-RU" sz="4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D4855D3-CE1F-4449-BB5E-3BA69AFD9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9327" y="40428"/>
            <a:ext cx="8602134" cy="1574800"/>
          </a:xfrm>
        </p:spPr>
        <p:txBody>
          <a:bodyPr/>
          <a:lstStyle/>
          <a:p>
            <a:pPr algn="ctr"/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BC1AC3-B4E4-88B2-853B-E11F54F18425}"/>
              </a:ext>
            </a:extLst>
          </p:cNvPr>
          <p:cNvSpPr txBox="1"/>
          <p:nvPr/>
        </p:nvSpPr>
        <p:spPr>
          <a:xfrm>
            <a:off x="188038" y="-263712"/>
            <a:ext cx="6701860" cy="7109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ЦЕСАРКА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ru-RU" altLang="ru-RU" sz="28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Древнем Риме за свое оперение и сочное мясо цесарка удостоилась титула «царская птица». </a:t>
            </a: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kumimoji="0" lang="ru-RU" altLang="ru-RU" sz="28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есарки бывают белые, серые, серебристые, голубые. Но у всех без исключения - небольшая голова с алым гребнем, алая бородка и крепкий жёлто-оранжевый клюв.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Цесарки </a:t>
            </a:r>
            <a:r>
              <a:rPr lang="ru-RU" sz="28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неприхотливы, выносливы, питаются жуками, побегами, червяками. Зимой живут </a:t>
            </a:r>
            <a:r>
              <a:rPr lang="ru-RU" sz="2800" b="1" i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тёплых </a:t>
            </a:r>
            <a:r>
              <a:rPr lang="ru-RU" sz="28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птичниках, на насестах, купаются не в воде, а в ваннах с песком, им ставят кормушки и поилки. Кормят их пшеном, мукой, овсяной крупой.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3949EB-6300-194E-C899-A8884130EC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0310" y="97795"/>
            <a:ext cx="35137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7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.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E48BD89-1E9A-FD7F-92D8-5CA4E5169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0311" y="97795"/>
            <a:ext cx="35137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7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.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C181166-11AE-F542-8291-05E4FE4BE8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916" y="1014761"/>
            <a:ext cx="4912046" cy="5307980"/>
          </a:xfrm>
          <a:prstGeom prst="rect">
            <a:avLst/>
          </a:prstGeom>
        </p:spPr>
      </p:pic>
      <p:sp>
        <p:nvSpPr>
          <p:cNvPr id="10" name="Rectangle 1">
            <a:extLst>
              <a:ext uri="{FF2B5EF4-FFF2-40B4-BE49-F238E27FC236}">
                <a16:creationId xmlns:a16="http://schemas.microsoft.com/office/drawing/2014/main" id="{579DC749-259C-3316-A0C8-4696FA60C1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896" y="359405"/>
            <a:ext cx="35137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7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27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.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996219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43B33"/>
      </a:dk2>
      <a:lt2>
        <a:srgbClr val="BFD4C6"/>
      </a:lt2>
      <a:accent1>
        <a:srgbClr val="549E39"/>
      </a:accent1>
      <a:accent2>
        <a:srgbClr val="C7D157"/>
      </a:accent2>
      <a:accent3>
        <a:srgbClr val="F08F1C"/>
      </a:accent3>
      <a:accent4>
        <a:srgbClr val="D05745"/>
      </a:accent4>
      <a:accent5>
        <a:srgbClr val="558569"/>
      </a:accent5>
      <a:accent6>
        <a:srgbClr val="5E99A4"/>
      </a:accent6>
      <a:hlink>
        <a:srgbClr val="00AAD8"/>
      </a:hlink>
      <a:folHlink>
        <a:srgbClr val="6B6B6F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5118000A-40C1-40FE-8820-36522233349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1238</TotalTime>
  <Words>496</Words>
  <Application>Microsoft Office PowerPoint</Application>
  <PresentationFormat>Широкоэкранный</PresentationFormat>
  <Paragraphs>71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Aharoni</vt:lpstr>
      <vt:lpstr>Arial</vt:lpstr>
      <vt:lpstr>Arial</vt:lpstr>
      <vt:lpstr>Calibri</vt:lpstr>
      <vt:lpstr>Calibri Light</vt:lpstr>
      <vt:lpstr>Google Sans</vt:lpstr>
      <vt:lpstr>Helvetica Neue</vt:lpstr>
      <vt:lpstr>Times New Roman</vt:lpstr>
      <vt:lpstr>Метрополия</vt:lpstr>
      <vt:lpstr>ДОМАШНИЕ ПТИЦЫ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Анциферова</dc:creator>
  <cp:lastModifiedBy>Светлана Анциферова</cp:lastModifiedBy>
  <cp:revision>81</cp:revision>
  <dcterms:created xsi:type="dcterms:W3CDTF">2021-11-03T15:41:53Z</dcterms:created>
  <dcterms:modified xsi:type="dcterms:W3CDTF">2024-03-24T20:48:38Z</dcterms:modified>
</cp:coreProperties>
</file>