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60" r:id="rId4"/>
    <p:sldId id="265" r:id="rId5"/>
    <p:sldId id="263" r:id="rId6"/>
    <p:sldId id="258" r:id="rId7"/>
    <p:sldId id="262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5" autoAdjust="0"/>
    <p:restoredTop sz="94660"/>
  </p:normalViewPr>
  <p:slideViewPr>
    <p:cSldViewPr>
      <p:cViewPr>
        <p:scale>
          <a:sx n="98" d="100"/>
          <a:sy n="98" d="100"/>
        </p:scale>
        <p:origin x="-36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69000">
              <a:schemeClr val="accent1">
                <a:lumMod val="82000"/>
                <a:alpha val="85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5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openxmlformats.org/officeDocument/2006/relationships/image" Target="../media/image10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11.wdp"/><Relationship Id="rId7" Type="http://schemas.microsoft.com/office/2007/relationships/hdphoto" Target="../media/hdphoto1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12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hdphoto" Target="../media/hdphoto14.wdp"/><Relationship Id="rId7" Type="http://schemas.microsoft.com/office/2007/relationships/hdphoto" Target="../media/hdphoto16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microsoft.com/office/2007/relationships/hdphoto" Target="../media/hdphoto15.wdp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microsoft.com/office/2007/relationships/hdphoto" Target="../media/hdphoto1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07504" y="28152"/>
            <a:ext cx="9036496" cy="6829848"/>
            <a:chOff x="107504" y="28152"/>
            <a:chExt cx="9036496" cy="6829848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1560" l="9819" r="89955">
                          <a14:foregroundMark x1="38375" y1="73402" x2="45034" y2="73231"/>
                          <a14:foregroundMark x1="25734" y1="27536" x2="31490" y2="29753"/>
                          <a14:foregroundMark x1="84876" y1="32566" x2="87020" y2="32140"/>
                        </a14:backgroundRemoval>
                      </a14:imgEffect>
                      <a14:imgEffect>
                        <a14:sharpenSoften amount="25000"/>
                      </a14:imgEffect>
                      <a14:imgEffect>
                        <a14:colorTemperature colorTemp="5900"/>
                      </a14:imgEffect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5462" y="2595036"/>
              <a:ext cx="3218538" cy="4262964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684" b="95565" l="4044" r="51477">
                          <a14:foregroundMark x1="24989" y1="32605" x2="26034" y2="32605"/>
                        </a14:backgroundRemoval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4" y="2186591"/>
              <a:ext cx="6362372" cy="4629167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6318" b="95307" l="3867" r="94400">
                          <a14:foregroundMark x1="55600" y1="39170" x2="57067" y2="30505"/>
                          <a14:foregroundMark x1="62000" y1="35199" x2="62400" y2="33213"/>
                        </a14:backgroundRemoval>
                      </a14:imgEffect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91680" y="28152"/>
              <a:ext cx="6008969" cy="44386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38651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44824"/>
            <a:ext cx="9144000" cy="230425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rPr>
              <a:t>Безопасное использование опасных предметов при подготовке школьной формы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29" b="98286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940997"/>
            <a:ext cx="3667439" cy="28524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50" b="98583" l="10000" r="90000">
                        <a14:foregroundMark x1="43083" y1="27833" x2="46333" y2="30333"/>
                        <a14:foregroundMark x1="64500" y1="27833" x2="68417" y2="309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076476"/>
            <a:ext cx="2709628" cy="27096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698" b="95840" l="14130" r="941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289" y="-160909"/>
            <a:ext cx="3463711" cy="268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9452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1"/>
            <a:ext cx="9144000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Century" pitchFamily="18" charset="0"/>
              </a:rPr>
              <a:t>Инструкция по технике безопасности </a:t>
            </a:r>
            <a:r>
              <a:rPr lang="ru-RU" sz="2400" dirty="0">
                <a:latin typeface="Century" pitchFamily="18" charset="0"/>
              </a:rPr>
              <a:t>при работе </a:t>
            </a:r>
            <a:r>
              <a:rPr lang="ru-RU" sz="2400" dirty="0" smtClean="0">
                <a:latin typeface="Century" pitchFamily="18" charset="0"/>
              </a:rPr>
              <a:t>с иголками и булавками</a:t>
            </a:r>
            <a:endParaRPr lang="ru-RU" sz="2400" dirty="0">
              <a:latin typeface="Century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23528" y="611793"/>
            <a:ext cx="8580607" cy="6534239"/>
            <a:chOff x="323528" y="611793"/>
            <a:chExt cx="8580607" cy="6534239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392" b="89885" l="9993" r="94792">
                          <a14:backgroundMark x1="18719" y1="63780" x2="31879" y2="63053"/>
                          <a14:backgroundMark x1="22308" y1="78922" x2="37509" y2="8201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0112" y="3284984"/>
              <a:ext cx="3324023" cy="3861048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3928" y="830996"/>
              <a:ext cx="4420705" cy="296187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73" b="99364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611793"/>
              <a:ext cx="2710119" cy="3312368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704" y="3792868"/>
              <a:ext cx="4387885" cy="289240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32925565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96978" cy="6813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851300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51520" y="188640"/>
            <a:ext cx="8568952" cy="792088"/>
            <a:chOff x="251520" y="188640"/>
            <a:chExt cx="8568952" cy="792088"/>
          </a:xfrm>
        </p:grpSpPr>
        <p:sp>
          <p:nvSpPr>
            <p:cNvPr id="2" name="Овал 1"/>
            <p:cNvSpPr/>
            <p:nvPr/>
          </p:nvSpPr>
          <p:spPr>
            <a:xfrm>
              <a:off x="251520" y="188640"/>
              <a:ext cx="8568952" cy="792088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187624" y="216810"/>
              <a:ext cx="6912768" cy="735747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ln w="1841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ysClr val="windowText" lastClr="00000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entury" pitchFamily="18" charset="0"/>
                </a:rPr>
                <a:t>Как пришить пуговицу?</a:t>
              </a:r>
              <a:endParaRPr lang="ru-RU" sz="28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endParaRP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9143999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5002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Century" pitchFamily="18" charset="0"/>
              </a:rPr>
              <a:t>Инструкция по технике безопасности с утюгом и </a:t>
            </a:r>
            <a:r>
              <a:rPr lang="ru-RU" sz="2400" dirty="0" err="1" smtClean="0">
                <a:latin typeface="Century" pitchFamily="18" charset="0"/>
              </a:rPr>
              <a:t>отпаривателем</a:t>
            </a:r>
            <a:endParaRPr lang="ru-RU" sz="2400" dirty="0">
              <a:latin typeface="Century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67" b="97917" l="1467" r="99600">
                        <a14:foregroundMark x1="4933" y1="37202" x2="48000" y2="32143"/>
                        <a14:foregroundMark x1="6400" y1="24405" x2="18000" y2="32143"/>
                        <a14:foregroundMark x1="22533" y1="22321" x2="29600" y2="42560"/>
                        <a14:foregroundMark x1="10933" y1="45536" x2="14533" y2="35119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" y="980728"/>
            <a:ext cx="5864230" cy="26271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936" b="95965" l="9769" r="93188">
                        <a14:foregroundMark x1="59512" y1="48172" x2="65167" y2="84741"/>
                        <a14:foregroundMark x1="49871" y1="90290" x2="69537" y2="53090"/>
                        <a14:foregroundMark x1="51157" y1="74653" x2="58869" y2="38714"/>
                        <a14:foregroundMark x1="67866" y1="89660" x2="75193" y2="69105"/>
                        <a14:foregroundMark x1="53856" y1="86381" x2="67866" y2="88651"/>
                        <a14:foregroundMark x1="55913" y1="66456" x2="66838" y2="50820"/>
                        <a14:foregroundMark x1="73907" y1="66456" x2="70180" y2="55990"/>
                        <a14:foregroundMark x1="62853" y1="48802" x2="68509" y2="53972"/>
                        <a14:foregroundMark x1="57841" y1="71753" x2="61183" y2="62169"/>
                        <a14:foregroundMark x1="50514" y1="29130" x2="50257" y2="21942"/>
                        <a14:foregroundMark x1="56812" y1="22951" x2="58226" y2="17402"/>
                        <a14:foregroundMark x1="64524" y1="28499" x2="65167" y2="229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980728"/>
            <a:ext cx="2917529" cy="29737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130" y="3954507"/>
            <a:ext cx="4885802" cy="28048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5" name="Группа 14"/>
          <p:cNvGrpSpPr/>
          <p:nvPr/>
        </p:nvGrpSpPr>
        <p:grpSpPr>
          <a:xfrm>
            <a:off x="2843808" y="1203285"/>
            <a:ext cx="2164002" cy="2321700"/>
            <a:chOff x="395536" y="4365104"/>
            <a:chExt cx="1512168" cy="2016224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539552" y="4365104"/>
              <a:ext cx="1224136" cy="2016224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395536" y="4365104"/>
              <a:ext cx="1512168" cy="1944216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824" y="1203285"/>
            <a:ext cx="1944216" cy="259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127" y="3921574"/>
            <a:ext cx="2204041" cy="293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28699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1475656" y="38598"/>
            <a:ext cx="6480720" cy="648072"/>
            <a:chOff x="1475656" y="38598"/>
            <a:chExt cx="6480720" cy="648072"/>
          </a:xfrm>
        </p:grpSpPr>
        <p:sp>
          <p:nvSpPr>
            <p:cNvPr id="8" name="Овал 7"/>
            <p:cNvSpPr/>
            <p:nvPr/>
          </p:nvSpPr>
          <p:spPr>
            <a:xfrm>
              <a:off x="1475656" y="38598"/>
              <a:ext cx="6480720" cy="648072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519772" y="101024"/>
              <a:ext cx="43924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ln w="18415" cmpd="sng">
                    <a:solidFill>
                      <a:sysClr val="windowText" lastClr="000000"/>
                    </a:solidFill>
                    <a:prstDash val="solid"/>
                  </a:ln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entury" pitchFamily="18" charset="0"/>
                </a:rPr>
                <a:t>Условные знаки</a:t>
              </a:r>
              <a:endParaRPr lang="ru-RU" sz="2800" dirty="0">
                <a:ln w="18415" cmpd="sng">
                  <a:solidFill>
                    <a:sysClr val="windowText" lastClr="000000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30" b="89630" l="0" r="98519">
                        <a14:foregroundMark x1="34815" y1="23704" x2="73333" y2="23704"/>
                        <a14:foregroundMark x1="38519" y1="23704" x2="63704" y2="22963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896043"/>
            <a:ext cx="1514575" cy="1514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6923">
                        <a14:foregroundMark x1="53077" y1="58462" x2="58462" y2="60000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92" y="2187902"/>
            <a:ext cx="1457122" cy="14571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756" b="89431" l="9756" r="93496">
                        <a14:foregroundMark x1="58537" y1="55285" x2="61789" y2="55285"/>
                        <a14:foregroundMark x1="40650" y1="57724" x2="47154" y2="55285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46" y="3645024"/>
            <a:ext cx="1423785" cy="14237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735" b="89381" l="2655" r="100000">
                        <a14:foregroundMark x1="35398" y1="49558" x2="42478" y2="49558"/>
                        <a14:foregroundMark x1="51327" y1="51327" x2="57522" y2="51327"/>
                        <a14:foregroundMark x1="66372" y1="49558" x2="75221" y2="48673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46" y="5229200"/>
            <a:ext cx="1265214" cy="126521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33005" y="1241843"/>
            <a:ext cx="5203681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Century" pitchFamily="18" charset="0"/>
              </a:rPr>
              <a:t>Разрешена утюжка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40485" y="2410618"/>
            <a:ext cx="5196202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Century" pitchFamily="18" charset="0"/>
              </a:rPr>
              <a:t>Температура глажки =100°С (акрил, нейлон, ацетат)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720795" y="3645023"/>
            <a:ext cx="5215892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Century" pitchFamily="18" charset="0"/>
              </a:rPr>
              <a:t>Температура глажки = 150°С</a:t>
            </a:r>
          </a:p>
          <a:p>
            <a:pPr algn="ctr"/>
            <a:r>
              <a:rPr lang="ru-RU" sz="2400" dirty="0">
                <a:latin typeface="Century" pitchFamily="18" charset="0"/>
              </a:rPr>
              <a:t>(шелк, вискоза, полиэстер, шерсть - одновременно отпаривать)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33006" y="5285917"/>
            <a:ext cx="5223370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Century" pitchFamily="18" charset="0"/>
              </a:rPr>
              <a:t>Температура глажки =200°С (хлопок, лён)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1946114" y="1472675"/>
            <a:ext cx="681670" cy="1806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114" y="2801797"/>
            <a:ext cx="712787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113" y="4126124"/>
            <a:ext cx="712787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114" y="5628546"/>
            <a:ext cx="712787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33958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78872" y="60095"/>
            <a:ext cx="8748464" cy="864096"/>
            <a:chOff x="251520" y="59153"/>
            <a:chExt cx="8748464" cy="864096"/>
          </a:xfrm>
        </p:grpSpPr>
        <p:sp>
          <p:nvSpPr>
            <p:cNvPr id="4" name="Овал 3"/>
            <p:cNvSpPr/>
            <p:nvPr/>
          </p:nvSpPr>
          <p:spPr>
            <a:xfrm>
              <a:off x="251520" y="59153"/>
              <a:ext cx="8748464" cy="864096"/>
            </a:xfrm>
            <a:prstGeom prst="ellipse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601416" y="228273"/>
              <a:ext cx="6048672" cy="52322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Century" pitchFamily="18" charset="0"/>
                </a:rPr>
                <a:t>Как отпаривать рубашку?</a:t>
              </a:r>
              <a:endPara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" pitchFamily="18" charset="0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31852"/>
            <a:ext cx="3717064" cy="27877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266" y="1031852"/>
            <a:ext cx="3728959" cy="27967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970769"/>
            <a:ext cx="3717064" cy="278779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38" y="3970769"/>
            <a:ext cx="3728959" cy="275350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0308" y="1268760"/>
            <a:ext cx="297128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Century" pitchFamily="18" charset="0"/>
              </a:rPr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09088" y="1268760"/>
            <a:ext cx="288032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Century" pitchFamily="18" charset="0"/>
              </a:rPr>
              <a:t>2</a:t>
            </a:r>
            <a:endParaRPr lang="ru-RU" sz="2400" dirty="0">
              <a:latin typeface="Century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9404" y="4581128"/>
            <a:ext cx="288032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Century" pitchFamily="18" charset="0"/>
              </a:rPr>
              <a:t>3</a:t>
            </a:r>
            <a:endParaRPr lang="ru-RU" sz="2400" dirty="0">
              <a:latin typeface="Century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09088" y="4581127"/>
            <a:ext cx="288032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Century" pitchFamily="18" charset="0"/>
              </a:rPr>
              <a:t>4</a:t>
            </a:r>
            <a:endParaRPr lang="ru-RU" sz="2400" dirty="0"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7705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639</TotalTime>
  <Words>78</Words>
  <Application>Microsoft Office PowerPoint</Application>
  <PresentationFormat>Экран (4:3)</PresentationFormat>
  <Paragraphs>15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Безопасное использование опасных предметов при подготовке школьной формы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пользования острых и режущих предметов, электрических бытовых приборов при подготовке школьной формы</dc:title>
  <dc:creator>Alsuuu</dc:creator>
  <cp:lastModifiedBy>Alsuuu</cp:lastModifiedBy>
  <cp:revision>44</cp:revision>
  <dcterms:created xsi:type="dcterms:W3CDTF">2024-02-11T16:15:17Z</dcterms:created>
  <dcterms:modified xsi:type="dcterms:W3CDTF">2024-03-05T17:02:28Z</dcterms:modified>
</cp:coreProperties>
</file>