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9715" y="548680"/>
            <a:ext cx="5904656" cy="120032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Создание подвески «Коза»</a:t>
            </a:r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01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79" y="-1"/>
            <a:ext cx="916847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2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34764" cy="665312"/>
          </a:xfrm>
          <a:solidFill>
            <a:schemeClr val="accent3">
              <a:lumMod val="75000"/>
            </a:schemeClr>
          </a:solidFill>
          <a:effectLst>
            <a:glow rad="1397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600" b="0" cap="none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Инструкция </a:t>
            </a:r>
            <a:r>
              <a:rPr lang="ru-RU" sz="3600" b="0" cap="non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выполнения подвески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25" y="1016732"/>
            <a:ext cx="9143999" cy="4824536"/>
          </a:xfr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457200" indent="-457200"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Обводим трафарет козы.</a:t>
            </a:r>
          </a:p>
          <a:p>
            <a:pPr marL="457200" indent="-457200"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Берём ножницы и аккуратно вырезаем. </a:t>
            </a:r>
          </a:p>
          <a:p>
            <a:pPr marL="457200" indent="-457200"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елаем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небольшой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прорез для подвески.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514350" indent="-514350"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трезаем часть пуховой нити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для подвески. Продеваем в дырку и закрепляем узелком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Мажем клеем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переднюю часть туловища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козы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Начинаем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обматывать туловище, не оставляя пустот.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Конец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туловища мы так же смазываем клеем и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закрепляем нить.</a:t>
            </a:r>
          </a:p>
          <a:p>
            <a:pPr marL="514350" indent="-514350" algn="just">
              <a:spcBef>
                <a:spcPts val="0"/>
              </a:spcBef>
              <a:buFont typeface="+mj-lt"/>
              <a:buAutoNum type="arabicPeriod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Смазываем клеем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глаза на козе,  берём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пайетку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крепим её, держим плотно.  Тоже самое повторяем и с копытами, наносим клей на копыта, берём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пайетку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крепим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spcBef>
                <a:spcPts val="0"/>
              </a:spcBef>
              <a:buFont typeface="+mj-lt"/>
              <a:buAutoNum type="arabicPeriod"/>
            </a:pP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ljudmila-zykina-orenburgskijj-platok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164288" y="6106303"/>
            <a:ext cx="544127" cy="48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14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5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06" b="99197" l="1421" r="993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46599"/>
            <a:ext cx="4605478" cy="50131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404664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Мои аплодисменты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</a:p>
          <a:p>
            <a:pPr algn="just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Вы хорошо постарались!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683568" y="2985035"/>
            <a:ext cx="2952328" cy="2736304"/>
          </a:xfrm>
          <a:prstGeom prst="hear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5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104</Words>
  <Application>Microsoft Office PowerPoint</Application>
  <PresentationFormat>Экран (4:3)</PresentationFormat>
  <Paragraphs>11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Инструкция выполнения подвески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Alsuuu</dc:creator>
  <cp:lastModifiedBy>Alsuuu</cp:lastModifiedBy>
  <cp:revision>10</cp:revision>
  <dcterms:created xsi:type="dcterms:W3CDTF">2024-03-18T19:25:30Z</dcterms:created>
  <dcterms:modified xsi:type="dcterms:W3CDTF">2024-03-24T17:34:01Z</dcterms:modified>
</cp:coreProperties>
</file>