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D0FB"/>
    <a:srgbClr val="0084A5"/>
    <a:srgbClr val="3059A2"/>
    <a:srgbClr val="FF8FC7"/>
    <a:srgbClr val="D59C0E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89937" autoAdjust="0"/>
  </p:normalViewPr>
  <p:slideViewPr>
    <p:cSldViewPr snapToGrid="0" showGuides="1">
      <p:cViewPr>
        <p:scale>
          <a:sx n="70" d="100"/>
          <a:sy n="70" d="100"/>
        </p:scale>
        <p:origin x="-1027" y="-27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F498B-B2E1-4CFB-B623-70DEF9855D1E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9B328-75EF-4903-B932-E7F60FD8E0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45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20 Segments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9B328-75EF-4903-B932-E7F60FD8E0D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64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023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75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1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42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8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33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47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98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5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777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31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0">
              <a:schemeClr val="tx1">
                <a:lumMod val="75000"/>
                <a:lumOff val="2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3757A-D7FC-45AC-8CA1-2EB472E1DDAF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28414-4FC7-42F2-A172-4D68B13B3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90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4.xml"/><Relationship Id="rId18" Type="http://schemas.openxmlformats.org/officeDocument/2006/relationships/slide" Target="slide10.xml"/><Relationship Id="rId3" Type="http://schemas.openxmlformats.org/officeDocument/2006/relationships/image" Target="../media/image1.png"/><Relationship Id="rId21" Type="http://schemas.openxmlformats.org/officeDocument/2006/relationships/slide" Target="slide19.xml"/><Relationship Id="rId7" Type="http://schemas.openxmlformats.org/officeDocument/2006/relationships/slide" Target="slide17.xml"/><Relationship Id="rId12" Type="http://schemas.openxmlformats.org/officeDocument/2006/relationships/slide" Target="slide7.xml"/><Relationship Id="rId17" Type="http://schemas.openxmlformats.org/officeDocument/2006/relationships/slide" Target="slide21.xml"/><Relationship Id="rId2" Type="http://schemas.openxmlformats.org/officeDocument/2006/relationships/notesSlide" Target="../notesSlides/notesSlide1.xml"/><Relationship Id="rId16" Type="http://schemas.openxmlformats.org/officeDocument/2006/relationships/slide" Target="slide13.xml"/><Relationship Id="rId20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11" Type="http://schemas.openxmlformats.org/officeDocument/2006/relationships/slide" Target="slide9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11.xml"/><Relationship Id="rId10" Type="http://schemas.openxmlformats.org/officeDocument/2006/relationships/slide" Target="slide20.xml"/><Relationship Id="rId19" Type="http://schemas.openxmlformats.org/officeDocument/2006/relationships/slide" Target="slide6.xml"/><Relationship Id="rId4" Type="http://schemas.openxmlformats.org/officeDocument/2006/relationships/slide" Target="slide8.xml"/><Relationship Id="rId9" Type="http://schemas.openxmlformats.org/officeDocument/2006/relationships/slide" Target="slide12.xml"/><Relationship Id="rId14" Type="http://schemas.openxmlformats.org/officeDocument/2006/relationships/slide" Target="slide18.xml"/><Relationship Id="rId22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EC496D50-04E9-4C3F-892C-49FDDA5A8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pinner BG">
            <a:extLst>
              <a:ext uri="{FF2B5EF4-FFF2-40B4-BE49-F238E27FC236}">
                <a16:creationId xmlns="" xmlns:a16="http://schemas.microsoft.com/office/drawing/2014/main" id="{BCF3B96D-F0DB-48FC-89ED-536ADA1BCD62}"/>
              </a:ext>
            </a:extLst>
          </p:cNvPr>
          <p:cNvSpPr/>
          <p:nvPr/>
        </p:nvSpPr>
        <p:spPr>
          <a:xfrm>
            <a:off x="2856000" y="189000"/>
            <a:ext cx="6480000" cy="6480000"/>
          </a:xfrm>
          <a:prstGeom prst="ellipse">
            <a:avLst/>
          </a:prstGeom>
          <a:solidFill>
            <a:srgbClr val="008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nchor">
            <a:extLst>
              <a:ext uri="{FF2B5EF4-FFF2-40B4-BE49-F238E27FC236}">
                <a16:creationId xmlns="" xmlns:a16="http://schemas.microsoft.com/office/drawing/2014/main" id="{F148B670-D244-48C5-9159-2E9C37A4404B}"/>
              </a:ext>
            </a:extLst>
          </p:cNvPr>
          <p:cNvSpPr/>
          <p:nvPr/>
        </p:nvSpPr>
        <p:spPr>
          <a:xfrm>
            <a:off x="5196000" y="2529000"/>
            <a:ext cx="1800000" cy="1800000"/>
          </a:xfrm>
          <a:prstGeom prst="ellipse">
            <a:avLst/>
          </a:prstGeom>
          <a:solidFill>
            <a:srgbClr val="00B050">
              <a:alpha val="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Spinning Wheel 20">
            <a:extLst>
              <a:ext uri="{FF2B5EF4-FFF2-40B4-BE49-F238E27FC236}">
                <a16:creationId xmlns="" xmlns:a16="http://schemas.microsoft.com/office/drawing/2014/main" id="{9D7C1AC5-389F-4007-AFA6-46136B6CA82A}"/>
              </a:ext>
            </a:extLst>
          </p:cNvPr>
          <p:cNvGrpSpPr/>
          <p:nvPr/>
        </p:nvGrpSpPr>
        <p:grpSpPr>
          <a:xfrm>
            <a:off x="3036000" y="369001"/>
            <a:ext cx="6120001" cy="6119999"/>
            <a:chOff x="3036000" y="369001"/>
            <a:chExt cx="6120001" cy="6119999"/>
          </a:xfrm>
        </p:grpSpPr>
        <p:sp>
          <p:nvSpPr>
            <p:cNvPr id="51" name="Segment 20">
              <a:extLst>
                <a:ext uri="{FF2B5EF4-FFF2-40B4-BE49-F238E27FC236}">
                  <a16:creationId xmlns="" xmlns:a16="http://schemas.microsoft.com/office/drawing/2014/main" id="{7533B4CF-566B-4E35-A61E-DE6F4F34D3AA}"/>
                </a:ext>
              </a:extLst>
            </p:cNvPr>
            <p:cNvSpPr/>
            <p:nvPr/>
          </p:nvSpPr>
          <p:spPr>
            <a:xfrm>
              <a:off x="5171245" y="369001"/>
              <a:ext cx="929980" cy="2233001"/>
            </a:xfrm>
            <a:custGeom>
              <a:avLst/>
              <a:gdLst>
                <a:gd name="connsiteX0" fmla="*/ 924755 w 929980"/>
                <a:gd name="connsiteY0" fmla="*/ 0 h 2233001"/>
                <a:gd name="connsiteX1" fmla="*/ 929980 w 929980"/>
                <a:gd name="connsiteY1" fmla="*/ 132 h 2233001"/>
                <a:gd name="connsiteX2" fmla="*/ 929980 w 929980"/>
                <a:gd name="connsiteY2" fmla="*/ 2197283 h 2233001"/>
                <a:gd name="connsiteX3" fmla="*/ 924755 w 929980"/>
                <a:gd name="connsiteY3" fmla="*/ 2197019 h 2233001"/>
                <a:gd name="connsiteX4" fmla="*/ 750834 w 929980"/>
                <a:gd name="connsiteY4" fmla="*/ 2214552 h 2233001"/>
                <a:gd name="connsiteX5" fmla="*/ 679085 w 929980"/>
                <a:gd name="connsiteY5" fmla="*/ 2233001 h 2233001"/>
                <a:gd name="connsiteX6" fmla="*/ 0 w 929980"/>
                <a:gd name="connsiteY6" fmla="*/ 142991 h 2233001"/>
                <a:gd name="connsiteX7" fmla="*/ 14805 w 929980"/>
                <a:gd name="connsiteY7" fmla="*/ 137572 h 2233001"/>
                <a:gd name="connsiteX8" fmla="*/ 924755 w 929980"/>
                <a:gd name="connsiteY8" fmla="*/ 0 h 2233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980" h="2233001">
                  <a:moveTo>
                    <a:pt x="924755" y="0"/>
                  </a:moveTo>
                  <a:lnTo>
                    <a:pt x="929980" y="132"/>
                  </a:lnTo>
                  <a:lnTo>
                    <a:pt x="929980" y="2197283"/>
                  </a:lnTo>
                  <a:lnTo>
                    <a:pt x="924755" y="2197019"/>
                  </a:lnTo>
                  <a:cubicBezTo>
                    <a:pt x="865179" y="2197019"/>
                    <a:pt x="807013" y="2203056"/>
                    <a:pt x="750834" y="2214552"/>
                  </a:cubicBezTo>
                  <a:lnTo>
                    <a:pt x="679085" y="2233001"/>
                  </a:lnTo>
                  <a:lnTo>
                    <a:pt x="0" y="142991"/>
                  </a:lnTo>
                  <a:lnTo>
                    <a:pt x="14805" y="137572"/>
                  </a:lnTo>
                  <a:cubicBezTo>
                    <a:pt x="302258" y="48164"/>
                    <a:pt x="607882" y="0"/>
                    <a:pt x="924755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2" name="Segment 19">
              <a:extLst>
                <a:ext uri="{FF2B5EF4-FFF2-40B4-BE49-F238E27FC236}">
                  <a16:creationId xmlns="" xmlns:a16="http://schemas.microsoft.com/office/drawing/2014/main" id="{066A8298-CCE8-4699-96DF-49BC9D7B2B8D}"/>
                </a:ext>
              </a:extLst>
            </p:cNvPr>
            <p:cNvSpPr/>
            <p:nvPr/>
          </p:nvSpPr>
          <p:spPr>
            <a:xfrm>
              <a:off x="4302812" y="513229"/>
              <a:ext cx="1544025" cy="2216574"/>
            </a:xfrm>
            <a:custGeom>
              <a:avLst/>
              <a:gdLst>
                <a:gd name="connsiteX0" fmla="*/ 865050 w 1544025"/>
                <a:gd name="connsiteY0" fmla="*/ 0 h 2216574"/>
                <a:gd name="connsiteX1" fmla="*/ 1544025 w 1544025"/>
                <a:gd name="connsiteY1" fmla="*/ 2089670 h 2216574"/>
                <a:gd name="connsiteX2" fmla="*/ 1536565 w 1544025"/>
                <a:gd name="connsiteY2" fmla="*/ 2091588 h 2216574"/>
                <a:gd name="connsiteX3" fmla="*/ 1310688 w 1544025"/>
                <a:gd name="connsiteY3" fmla="*/ 2200174 h 2216574"/>
                <a:gd name="connsiteX4" fmla="*/ 1290811 w 1544025"/>
                <a:gd name="connsiteY4" fmla="*/ 2216574 h 2216574"/>
                <a:gd name="connsiteX5" fmla="*/ 0 w 1544025"/>
                <a:gd name="connsiteY5" fmla="*/ 439924 h 2216574"/>
                <a:gd name="connsiteX6" fmla="*/ 82314 w 1544025"/>
                <a:gd name="connsiteY6" fmla="*/ 378371 h 2216574"/>
                <a:gd name="connsiteX7" fmla="*/ 602099 w 1544025"/>
                <a:gd name="connsiteY7" fmla="*/ 96241 h 2216574"/>
                <a:gd name="connsiteX8" fmla="*/ 865050 w 1544025"/>
                <a:gd name="connsiteY8" fmla="*/ 0 h 2216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4025" h="2216574">
                  <a:moveTo>
                    <a:pt x="865050" y="0"/>
                  </a:moveTo>
                  <a:lnTo>
                    <a:pt x="1544025" y="2089670"/>
                  </a:lnTo>
                  <a:lnTo>
                    <a:pt x="1536565" y="2091588"/>
                  </a:lnTo>
                  <a:cubicBezTo>
                    <a:pt x="1455498" y="2116803"/>
                    <a:pt x="1379555" y="2153649"/>
                    <a:pt x="1310688" y="2200174"/>
                  </a:cubicBezTo>
                  <a:lnTo>
                    <a:pt x="1290811" y="2216574"/>
                  </a:lnTo>
                  <a:lnTo>
                    <a:pt x="0" y="439924"/>
                  </a:lnTo>
                  <a:lnTo>
                    <a:pt x="82314" y="378371"/>
                  </a:lnTo>
                  <a:cubicBezTo>
                    <a:pt x="245107" y="268390"/>
                    <a:pt x="419053" y="173663"/>
                    <a:pt x="602099" y="96241"/>
                  </a:cubicBezTo>
                  <a:lnTo>
                    <a:pt x="865050" y="0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3" name="Segment 18">
              <a:extLst>
                <a:ext uri="{FF2B5EF4-FFF2-40B4-BE49-F238E27FC236}">
                  <a16:creationId xmlns="" xmlns:a16="http://schemas.microsoft.com/office/drawing/2014/main" id="{6645F106-0E09-4B06-8CCD-175C0CE78F5E}"/>
                </a:ext>
              </a:extLst>
            </p:cNvPr>
            <p:cNvSpPr/>
            <p:nvPr/>
          </p:nvSpPr>
          <p:spPr>
            <a:xfrm>
              <a:off x="3629528" y="955310"/>
              <a:ext cx="1961312" cy="1959216"/>
            </a:xfrm>
            <a:custGeom>
              <a:avLst/>
              <a:gdLst>
                <a:gd name="connsiteX0" fmla="*/ 670399 w 1961312"/>
                <a:gd name="connsiteY0" fmla="*/ 0 h 1959216"/>
                <a:gd name="connsiteX1" fmla="*/ 1961312 w 1961312"/>
                <a:gd name="connsiteY1" fmla="*/ 1776788 h 1959216"/>
                <a:gd name="connsiteX2" fmla="*/ 1856252 w 1961312"/>
                <a:gd name="connsiteY2" fmla="*/ 1863470 h 1959216"/>
                <a:gd name="connsiteX3" fmla="*/ 1777255 w 1961312"/>
                <a:gd name="connsiteY3" fmla="*/ 1959216 h 1959216"/>
                <a:gd name="connsiteX4" fmla="*/ 0 w 1961312"/>
                <a:gd name="connsiteY4" fmla="*/ 667964 h 1959216"/>
                <a:gd name="connsiteX5" fmla="*/ 105227 w 1961312"/>
                <a:gd name="connsiteY5" fmla="*/ 527246 h 1959216"/>
                <a:gd name="connsiteX6" fmla="*/ 520028 w 1961312"/>
                <a:gd name="connsiteY6" fmla="*/ 112445 h 1959216"/>
                <a:gd name="connsiteX7" fmla="*/ 670399 w 1961312"/>
                <a:gd name="connsiteY7" fmla="*/ 0 h 1959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1312" h="1959216">
                  <a:moveTo>
                    <a:pt x="670399" y="0"/>
                  </a:moveTo>
                  <a:lnTo>
                    <a:pt x="1961312" y="1776788"/>
                  </a:lnTo>
                  <a:lnTo>
                    <a:pt x="1856252" y="1863470"/>
                  </a:lnTo>
                  <a:lnTo>
                    <a:pt x="1777255" y="1959216"/>
                  </a:lnTo>
                  <a:lnTo>
                    <a:pt x="0" y="667964"/>
                  </a:lnTo>
                  <a:lnTo>
                    <a:pt x="105227" y="527246"/>
                  </a:lnTo>
                  <a:cubicBezTo>
                    <a:pt x="229949" y="376118"/>
                    <a:pt x="368900" y="237167"/>
                    <a:pt x="520028" y="112445"/>
                  </a:cubicBezTo>
                  <a:lnTo>
                    <a:pt x="670399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4" name="Segmen 17">
              <a:extLst>
                <a:ext uri="{FF2B5EF4-FFF2-40B4-BE49-F238E27FC236}">
                  <a16:creationId xmlns="" xmlns:a16="http://schemas.microsoft.com/office/drawing/2014/main" id="{D2EE0739-4373-47B7-9A26-299D9B7362C4}"/>
                </a:ext>
              </a:extLst>
            </p:cNvPr>
            <p:cNvSpPr/>
            <p:nvPr/>
          </p:nvSpPr>
          <p:spPr>
            <a:xfrm>
              <a:off x="3190260" y="1626158"/>
              <a:ext cx="2214229" cy="1526040"/>
            </a:xfrm>
            <a:custGeom>
              <a:avLst/>
              <a:gdLst>
                <a:gd name="connsiteX0" fmla="*/ 437113 w 2214229"/>
                <a:gd name="connsiteY0" fmla="*/ 0 h 1526040"/>
                <a:gd name="connsiteX1" fmla="*/ 2214229 w 2214229"/>
                <a:gd name="connsiteY1" fmla="*/ 1291150 h 1526040"/>
                <a:gd name="connsiteX2" fmla="*/ 2190144 w 2214229"/>
                <a:gd name="connsiteY2" fmla="*/ 1320341 h 1526040"/>
                <a:gd name="connsiteX3" fmla="*/ 2110577 w 2214229"/>
                <a:gd name="connsiteY3" fmla="*/ 1466931 h 1526040"/>
                <a:gd name="connsiteX4" fmla="*/ 2088943 w 2214229"/>
                <a:gd name="connsiteY4" fmla="*/ 1526040 h 1526040"/>
                <a:gd name="connsiteX5" fmla="*/ 0 w 2214229"/>
                <a:gd name="connsiteY5" fmla="*/ 847301 h 1526040"/>
                <a:gd name="connsiteX6" fmla="*/ 86211 w 2214229"/>
                <a:gd name="connsiteY6" fmla="*/ 611752 h 1526040"/>
                <a:gd name="connsiteX7" fmla="*/ 368341 w 2214229"/>
                <a:gd name="connsiteY7" fmla="*/ 91967 h 1526040"/>
                <a:gd name="connsiteX8" fmla="*/ 437113 w 2214229"/>
                <a:gd name="connsiteY8" fmla="*/ 0 h 1526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4229" h="1526040">
                  <a:moveTo>
                    <a:pt x="437113" y="0"/>
                  </a:moveTo>
                  <a:lnTo>
                    <a:pt x="2214229" y="1291150"/>
                  </a:lnTo>
                  <a:lnTo>
                    <a:pt x="2190144" y="1320341"/>
                  </a:lnTo>
                  <a:cubicBezTo>
                    <a:pt x="2159127" y="1366252"/>
                    <a:pt x="2132412" y="1415308"/>
                    <a:pt x="2110577" y="1466931"/>
                  </a:cubicBezTo>
                  <a:lnTo>
                    <a:pt x="2088943" y="1526040"/>
                  </a:lnTo>
                  <a:lnTo>
                    <a:pt x="0" y="847301"/>
                  </a:lnTo>
                  <a:lnTo>
                    <a:pt x="86211" y="611752"/>
                  </a:lnTo>
                  <a:cubicBezTo>
                    <a:pt x="163633" y="428705"/>
                    <a:pt x="258360" y="254760"/>
                    <a:pt x="368341" y="91967"/>
                  </a:cubicBezTo>
                  <a:lnTo>
                    <a:pt x="437113" y="0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5" name="Segment 16">
              <a:extLst>
                <a:ext uri="{FF2B5EF4-FFF2-40B4-BE49-F238E27FC236}">
                  <a16:creationId xmlns="" xmlns:a16="http://schemas.microsoft.com/office/drawing/2014/main" id="{1EED89E9-CA08-4BFF-849D-BCCFD45068AC}"/>
                </a:ext>
              </a:extLst>
            </p:cNvPr>
            <p:cNvSpPr/>
            <p:nvPr/>
          </p:nvSpPr>
          <p:spPr>
            <a:xfrm>
              <a:off x="3036000" y="2476842"/>
              <a:ext cx="2241964" cy="962112"/>
            </a:xfrm>
            <a:custGeom>
              <a:avLst/>
              <a:gdLst>
                <a:gd name="connsiteX0" fmla="*/ 153020 w 2241964"/>
                <a:gd name="connsiteY0" fmla="*/ 0 h 962112"/>
                <a:gd name="connsiteX1" fmla="*/ 2241964 w 2241964"/>
                <a:gd name="connsiteY1" fmla="*/ 678739 h 962112"/>
                <a:gd name="connsiteX2" fmla="*/ 2235817 w 2241964"/>
                <a:gd name="connsiteY2" fmla="*/ 695534 h 962112"/>
                <a:gd name="connsiteX3" fmla="*/ 2197019 w 2241964"/>
                <a:gd name="connsiteY3" fmla="*/ 952158 h 962112"/>
                <a:gd name="connsiteX4" fmla="*/ 2197522 w 2241964"/>
                <a:gd name="connsiteY4" fmla="*/ 962112 h 962112"/>
                <a:gd name="connsiteX5" fmla="*/ 252 w 2241964"/>
                <a:gd name="connsiteY5" fmla="*/ 962112 h 962112"/>
                <a:gd name="connsiteX6" fmla="*/ 0 w 2241964"/>
                <a:gd name="connsiteY6" fmla="*/ 952158 h 962112"/>
                <a:gd name="connsiteX7" fmla="*/ 137572 w 2241964"/>
                <a:gd name="connsiteY7" fmla="*/ 42208 h 962112"/>
                <a:gd name="connsiteX8" fmla="*/ 153020 w 2241964"/>
                <a:gd name="connsiteY8" fmla="*/ 0 h 962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1964" h="962112">
                  <a:moveTo>
                    <a:pt x="153020" y="0"/>
                  </a:moveTo>
                  <a:lnTo>
                    <a:pt x="2241964" y="678739"/>
                  </a:lnTo>
                  <a:lnTo>
                    <a:pt x="2235817" y="695534"/>
                  </a:lnTo>
                  <a:cubicBezTo>
                    <a:pt x="2210603" y="776602"/>
                    <a:pt x="2197019" y="862794"/>
                    <a:pt x="2197019" y="952158"/>
                  </a:cubicBezTo>
                  <a:lnTo>
                    <a:pt x="2197522" y="962112"/>
                  </a:lnTo>
                  <a:lnTo>
                    <a:pt x="252" y="962112"/>
                  </a:lnTo>
                  <a:lnTo>
                    <a:pt x="0" y="952158"/>
                  </a:lnTo>
                  <a:cubicBezTo>
                    <a:pt x="0" y="635285"/>
                    <a:pt x="48165" y="329661"/>
                    <a:pt x="137572" y="42208"/>
                  </a:cubicBezTo>
                  <a:lnTo>
                    <a:pt x="153020" y="0"/>
                  </a:lnTo>
                  <a:close/>
                </a:path>
              </a:pathLst>
            </a:custGeom>
            <a:solidFill>
              <a:srgbClr val="FF3399"/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6" name="Segment 15">
              <a:extLst>
                <a:ext uri="{FF2B5EF4-FFF2-40B4-BE49-F238E27FC236}">
                  <a16:creationId xmlns="" xmlns:a16="http://schemas.microsoft.com/office/drawing/2014/main" id="{66811E68-4AC3-45FB-B4A6-E33342AF006A}"/>
                </a:ext>
              </a:extLst>
            </p:cNvPr>
            <p:cNvSpPr/>
            <p:nvPr/>
          </p:nvSpPr>
          <p:spPr>
            <a:xfrm>
              <a:off x="3036344" y="3442554"/>
              <a:ext cx="2239003" cy="931452"/>
            </a:xfrm>
            <a:custGeom>
              <a:avLst/>
              <a:gdLst>
                <a:gd name="connsiteX0" fmla="*/ 0 w 2239003"/>
                <a:gd name="connsiteY0" fmla="*/ 0 h 931452"/>
                <a:gd name="connsiteX1" fmla="*/ 2197361 w 2239003"/>
                <a:gd name="connsiteY1" fmla="*/ 0 h 931452"/>
                <a:gd name="connsiteX2" fmla="*/ 2201131 w 2239003"/>
                <a:gd name="connsiteY2" fmla="*/ 74681 h 931452"/>
                <a:gd name="connsiteX3" fmla="*/ 2235474 w 2239003"/>
                <a:gd name="connsiteY3" fmla="*/ 243070 h 931452"/>
                <a:gd name="connsiteX4" fmla="*/ 2239003 w 2239003"/>
                <a:gd name="connsiteY4" fmla="*/ 252712 h 931452"/>
                <a:gd name="connsiteX5" fmla="*/ 150059 w 2239003"/>
                <a:gd name="connsiteY5" fmla="*/ 931452 h 931452"/>
                <a:gd name="connsiteX6" fmla="*/ 137229 w 2239003"/>
                <a:gd name="connsiteY6" fmla="*/ 896396 h 931452"/>
                <a:gd name="connsiteX7" fmla="*/ 3639 w 2239003"/>
                <a:gd name="connsiteY7" fmla="*/ 143913 h 931452"/>
                <a:gd name="connsiteX8" fmla="*/ 0 w 2239003"/>
                <a:gd name="connsiteY8" fmla="*/ 0 h 93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39003" h="931452">
                  <a:moveTo>
                    <a:pt x="0" y="0"/>
                  </a:moveTo>
                  <a:lnTo>
                    <a:pt x="2197361" y="0"/>
                  </a:lnTo>
                  <a:lnTo>
                    <a:pt x="2201131" y="74681"/>
                  </a:lnTo>
                  <a:cubicBezTo>
                    <a:pt x="2207024" y="132703"/>
                    <a:pt x="2218664" y="189025"/>
                    <a:pt x="2235474" y="243070"/>
                  </a:cubicBezTo>
                  <a:lnTo>
                    <a:pt x="2239003" y="252712"/>
                  </a:lnTo>
                  <a:lnTo>
                    <a:pt x="150059" y="931452"/>
                  </a:lnTo>
                  <a:lnTo>
                    <a:pt x="137229" y="896396"/>
                  </a:lnTo>
                  <a:cubicBezTo>
                    <a:pt x="62723" y="656852"/>
                    <a:pt x="16858" y="404689"/>
                    <a:pt x="3639" y="1439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7" name="Segment 14">
              <a:extLst>
                <a:ext uri="{FF2B5EF4-FFF2-40B4-BE49-F238E27FC236}">
                  <a16:creationId xmlns="" xmlns:a16="http://schemas.microsoft.com/office/drawing/2014/main" id="{C8EB58F2-4C66-4CA3-A10D-4D54EF65A76A}"/>
                </a:ext>
              </a:extLst>
            </p:cNvPr>
            <p:cNvSpPr/>
            <p:nvPr/>
          </p:nvSpPr>
          <p:spPr>
            <a:xfrm>
              <a:off x="3187642" y="3698651"/>
              <a:ext cx="2197955" cy="1509463"/>
            </a:xfrm>
            <a:custGeom>
              <a:avLst/>
              <a:gdLst>
                <a:gd name="connsiteX0" fmla="*/ 2088944 w 2197955"/>
                <a:gd name="connsiteY0" fmla="*/ 0 h 1509463"/>
                <a:gd name="connsiteX1" fmla="*/ 2113195 w 2197955"/>
                <a:gd name="connsiteY1" fmla="*/ 66261 h 1509463"/>
                <a:gd name="connsiteX2" fmla="*/ 2192762 w 2197955"/>
                <a:gd name="connsiteY2" fmla="*/ 212851 h 1509463"/>
                <a:gd name="connsiteX3" fmla="*/ 2197955 w 2197955"/>
                <a:gd name="connsiteY3" fmla="*/ 219145 h 1509463"/>
                <a:gd name="connsiteX4" fmla="*/ 421986 w 2197955"/>
                <a:gd name="connsiteY4" fmla="*/ 1509463 h 1509463"/>
                <a:gd name="connsiteX5" fmla="*/ 370959 w 2197955"/>
                <a:gd name="connsiteY5" fmla="*/ 1441225 h 1509463"/>
                <a:gd name="connsiteX6" fmla="*/ 88829 w 2197955"/>
                <a:gd name="connsiteY6" fmla="*/ 921440 h 1509463"/>
                <a:gd name="connsiteX7" fmla="*/ 0 w 2197955"/>
                <a:gd name="connsiteY7" fmla="*/ 678739 h 1509463"/>
                <a:gd name="connsiteX8" fmla="*/ 2088944 w 2197955"/>
                <a:gd name="connsiteY8" fmla="*/ 0 h 1509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7955" h="1509463">
                  <a:moveTo>
                    <a:pt x="2088944" y="0"/>
                  </a:moveTo>
                  <a:lnTo>
                    <a:pt x="2113195" y="66261"/>
                  </a:lnTo>
                  <a:cubicBezTo>
                    <a:pt x="2135030" y="117884"/>
                    <a:pt x="2161745" y="166940"/>
                    <a:pt x="2192762" y="212851"/>
                  </a:cubicBezTo>
                  <a:lnTo>
                    <a:pt x="2197955" y="219145"/>
                  </a:lnTo>
                  <a:lnTo>
                    <a:pt x="421986" y="1509463"/>
                  </a:lnTo>
                  <a:lnTo>
                    <a:pt x="370959" y="1441225"/>
                  </a:lnTo>
                  <a:cubicBezTo>
                    <a:pt x="260978" y="1278432"/>
                    <a:pt x="166251" y="1104487"/>
                    <a:pt x="88829" y="921440"/>
                  </a:cubicBezTo>
                  <a:lnTo>
                    <a:pt x="0" y="678739"/>
                  </a:lnTo>
                  <a:lnTo>
                    <a:pt x="2088944" y="0"/>
                  </a:lnTo>
                  <a:close/>
                </a:path>
              </a:pathLst>
            </a:cu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8" name="Segment 13">
              <a:extLst>
                <a:ext uri="{FF2B5EF4-FFF2-40B4-BE49-F238E27FC236}">
                  <a16:creationId xmlns="" xmlns:a16="http://schemas.microsoft.com/office/drawing/2014/main" id="{666596AE-C0C3-4AF9-86A9-3C9180999D97}"/>
                </a:ext>
              </a:extLst>
            </p:cNvPr>
            <p:cNvSpPr/>
            <p:nvPr/>
          </p:nvSpPr>
          <p:spPr>
            <a:xfrm>
              <a:off x="3611783" y="3920578"/>
              <a:ext cx="1987180" cy="1988408"/>
            </a:xfrm>
            <a:custGeom>
              <a:avLst/>
              <a:gdLst>
                <a:gd name="connsiteX0" fmla="*/ 1776109 w 1987180"/>
                <a:gd name="connsiteY0" fmla="*/ 0 h 1988408"/>
                <a:gd name="connsiteX1" fmla="*/ 1873997 w 1987180"/>
                <a:gd name="connsiteY1" fmla="*/ 118642 h 1988408"/>
                <a:gd name="connsiteX2" fmla="*/ 1987180 w 1987180"/>
                <a:gd name="connsiteY2" fmla="*/ 212026 h 1988408"/>
                <a:gd name="connsiteX3" fmla="*/ 696563 w 1987180"/>
                <a:gd name="connsiteY3" fmla="*/ 1988408 h 1988408"/>
                <a:gd name="connsiteX4" fmla="*/ 537773 w 1987180"/>
                <a:gd name="connsiteY4" fmla="*/ 1869667 h 1988408"/>
                <a:gd name="connsiteX5" fmla="*/ 122972 w 1987180"/>
                <a:gd name="connsiteY5" fmla="*/ 1454866 h 1988408"/>
                <a:gd name="connsiteX6" fmla="*/ 0 w 1987180"/>
                <a:gd name="connsiteY6" fmla="*/ 1290418 h 1988408"/>
                <a:gd name="connsiteX7" fmla="*/ 1776109 w 1987180"/>
                <a:gd name="connsiteY7" fmla="*/ 0 h 198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7180" h="1988408">
                  <a:moveTo>
                    <a:pt x="1776109" y="0"/>
                  </a:moveTo>
                  <a:lnTo>
                    <a:pt x="1873997" y="118642"/>
                  </a:lnTo>
                  <a:lnTo>
                    <a:pt x="1987180" y="212026"/>
                  </a:lnTo>
                  <a:lnTo>
                    <a:pt x="696563" y="1988408"/>
                  </a:lnTo>
                  <a:lnTo>
                    <a:pt x="537773" y="1869667"/>
                  </a:lnTo>
                  <a:cubicBezTo>
                    <a:pt x="386645" y="1744945"/>
                    <a:pt x="247694" y="1605994"/>
                    <a:pt x="122972" y="1454866"/>
                  </a:cubicBezTo>
                  <a:lnTo>
                    <a:pt x="0" y="1290418"/>
                  </a:lnTo>
                  <a:lnTo>
                    <a:pt x="1776109" y="0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9" name="Segment 12">
              <a:extLst>
                <a:ext uri="{FF2B5EF4-FFF2-40B4-BE49-F238E27FC236}">
                  <a16:creationId xmlns="" xmlns:a16="http://schemas.microsoft.com/office/drawing/2014/main" id="{C9F3418A-40D1-45D6-9A19-275FA6329CD1}"/>
                </a:ext>
              </a:extLst>
            </p:cNvPr>
            <p:cNvSpPr/>
            <p:nvPr/>
          </p:nvSpPr>
          <p:spPr>
            <a:xfrm>
              <a:off x="4311231" y="4134899"/>
              <a:ext cx="1536937" cy="2210344"/>
            </a:xfrm>
            <a:custGeom>
              <a:avLst/>
              <a:gdLst>
                <a:gd name="connsiteX0" fmla="*/ 1290515 w 1536937"/>
                <a:gd name="connsiteY0" fmla="*/ 0 h 2210344"/>
                <a:gd name="connsiteX1" fmla="*/ 1302269 w 1536937"/>
                <a:gd name="connsiteY1" fmla="*/ 9698 h 2210344"/>
                <a:gd name="connsiteX2" fmla="*/ 1528146 w 1536937"/>
                <a:gd name="connsiteY2" fmla="*/ 118284 h 2210344"/>
                <a:gd name="connsiteX3" fmla="*/ 1536937 w 1536937"/>
                <a:gd name="connsiteY3" fmla="*/ 120545 h 2210344"/>
                <a:gd name="connsiteX4" fmla="*/ 857920 w 1536937"/>
                <a:gd name="connsiteY4" fmla="*/ 2210344 h 2210344"/>
                <a:gd name="connsiteX5" fmla="*/ 593680 w 1536937"/>
                <a:gd name="connsiteY5" fmla="*/ 2113631 h 2210344"/>
                <a:gd name="connsiteX6" fmla="*/ 73895 w 1536937"/>
                <a:gd name="connsiteY6" fmla="*/ 1831501 h 2210344"/>
                <a:gd name="connsiteX7" fmla="*/ 0 w 1536937"/>
                <a:gd name="connsiteY7" fmla="*/ 1776243 h 2210344"/>
                <a:gd name="connsiteX8" fmla="*/ 1290515 w 1536937"/>
                <a:gd name="connsiteY8" fmla="*/ 0 h 221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937" h="2210344">
                  <a:moveTo>
                    <a:pt x="1290515" y="0"/>
                  </a:moveTo>
                  <a:lnTo>
                    <a:pt x="1302269" y="9698"/>
                  </a:lnTo>
                  <a:cubicBezTo>
                    <a:pt x="1371136" y="56224"/>
                    <a:pt x="1447079" y="93070"/>
                    <a:pt x="1528146" y="118284"/>
                  </a:cubicBezTo>
                  <a:lnTo>
                    <a:pt x="1536937" y="120545"/>
                  </a:lnTo>
                  <a:lnTo>
                    <a:pt x="857920" y="2210344"/>
                  </a:lnTo>
                  <a:lnTo>
                    <a:pt x="593680" y="2113631"/>
                  </a:lnTo>
                  <a:cubicBezTo>
                    <a:pt x="410634" y="2036209"/>
                    <a:pt x="236688" y="1941482"/>
                    <a:pt x="73895" y="1831501"/>
                  </a:cubicBezTo>
                  <a:lnTo>
                    <a:pt x="0" y="1776243"/>
                  </a:lnTo>
                  <a:lnTo>
                    <a:pt x="1290515" y="0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0" name="Segment 11">
              <a:extLst>
                <a:ext uri="{FF2B5EF4-FFF2-40B4-BE49-F238E27FC236}">
                  <a16:creationId xmlns="" xmlns:a16="http://schemas.microsoft.com/office/drawing/2014/main" id="{73CF06D2-D24C-4814-9532-761977AECC6A}"/>
                </a:ext>
              </a:extLst>
            </p:cNvPr>
            <p:cNvSpPr/>
            <p:nvPr/>
          </p:nvSpPr>
          <p:spPr>
            <a:xfrm>
              <a:off x="5172533" y="4256342"/>
              <a:ext cx="937216" cy="2232658"/>
            </a:xfrm>
            <a:custGeom>
              <a:avLst/>
              <a:gdLst>
                <a:gd name="connsiteX0" fmla="*/ 679127 w 937216"/>
                <a:gd name="connsiteY0" fmla="*/ 0 h 2232658"/>
                <a:gd name="connsiteX1" fmla="*/ 749546 w 937216"/>
                <a:gd name="connsiteY1" fmla="*/ 18106 h 2232658"/>
                <a:gd name="connsiteX2" fmla="*/ 923467 w 937216"/>
                <a:gd name="connsiteY2" fmla="*/ 35639 h 2232658"/>
                <a:gd name="connsiteX3" fmla="*/ 937216 w 937216"/>
                <a:gd name="connsiteY3" fmla="*/ 34945 h 2232658"/>
                <a:gd name="connsiteX4" fmla="*/ 937216 w 937216"/>
                <a:gd name="connsiteY4" fmla="*/ 2232311 h 2232658"/>
                <a:gd name="connsiteX5" fmla="*/ 923467 w 937216"/>
                <a:gd name="connsiteY5" fmla="*/ 2232658 h 2232658"/>
                <a:gd name="connsiteX6" fmla="*/ 13517 w 937216"/>
                <a:gd name="connsiteY6" fmla="*/ 2095086 h 2232658"/>
                <a:gd name="connsiteX7" fmla="*/ 0 w 937216"/>
                <a:gd name="connsiteY7" fmla="*/ 2090139 h 2232658"/>
                <a:gd name="connsiteX8" fmla="*/ 679127 w 937216"/>
                <a:gd name="connsiteY8" fmla="*/ 0 h 223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7216" h="2232658">
                  <a:moveTo>
                    <a:pt x="679127" y="0"/>
                  </a:moveTo>
                  <a:lnTo>
                    <a:pt x="749546" y="18106"/>
                  </a:lnTo>
                  <a:cubicBezTo>
                    <a:pt x="805725" y="29602"/>
                    <a:pt x="863891" y="35639"/>
                    <a:pt x="923467" y="35639"/>
                  </a:cubicBezTo>
                  <a:lnTo>
                    <a:pt x="937216" y="34945"/>
                  </a:lnTo>
                  <a:lnTo>
                    <a:pt x="937216" y="2232311"/>
                  </a:lnTo>
                  <a:lnTo>
                    <a:pt x="923467" y="2232658"/>
                  </a:lnTo>
                  <a:cubicBezTo>
                    <a:pt x="606594" y="2232658"/>
                    <a:pt x="300970" y="2184494"/>
                    <a:pt x="13517" y="2095086"/>
                  </a:cubicBezTo>
                  <a:lnTo>
                    <a:pt x="0" y="2090139"/>
                  </a:lnTo>
                  <a:lnTo>
                    <a:pt x="679127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0" name="Segment 10">
              <a:extLst>
                <a:ext uri="{FF2B5EF4-FFF2-40B4-BE49-F238E27FC236}">
                  <a16:creationId xmlns="" xmlns:a16="http://schemas.microsoft.com/office/drawing/2014/main" id="{4E09B906-B889-4B76-98B9-5EC6F45FFFE3}"/>
                </a:ext>
              </a:extLst>
            </p:cNvPr>
            <p:cNvSpPr/>
            <p:nvPr/>
          </p:nvSpPr>
          <p:spPr>
            <a:xfrm>
              <a:off x="6113350" y="4248824"/>
              <a:ext cx="929927" cy="2239739"/>
            </a:xfrm>
            <a:custGeom>
              <a:avLst/>
              <a:gdLst>
                <a:gd name="connsiteX0" fmla="*/ 251188 w 929927"/>
                <a:gd name="connsiteY0" fmla="*/ 0 h 2239739"/>
                <a:gd name="connsiteX1" fmla="*/ 929927 w 929927"/>
                <a:gd name="connsiteY1" fmla="*/ 2088944 h 2239739"/>
                <a:gd name="connsiteX2" fmla="*/ 892601 w 929927"/>
                <a:gd name="connsiteY2" fmla="*/ 2102605 h 2239739"/>
                <a:gd name="connsiteX3" fmla="*/ 140118 w 929927"/>
                <a:gd name="connsiteY3" fmla="*/ 2236195 h 2239739"/>
                <a:gd name="connsiteX4" fmla="*/ 0 w 929927"/>
                <a:gd name="connsiteY4" fmla="*/ 2239739 h 2239739"/>
                <a:gd name="connsiteX5" fmla="*/ 0 w 929927"/>
                <a:gd name="connsiteY5" fmla="*/ 42282 h 2239739"/>
                <a:gd name="connsiteX6" fmla="*/ 70886 w 929927"/>
                <a:gd name="connsiteY6" fmla="*/ 38703 h 2239739"/>
                <a:gd name="connsiteX7" fmla="*/ 239275 w 929927"/>
                <a:gd name="connsiteY7" fmla="*/ 4360 h 2239739"/>
                <a:gd name="connsiteX8" fmla="*/ 251188 w 929927"/>
                <a:gd name="connsiteY8" fmla="*/ 0 h 2239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927" h="2239739">
                  <a:moveTo>
                    <a:pt x="251188" y="0"/>
                  </a:moveTo>
                  <a:lnTo>
                    <a:pt x="929927" y="2088944"/>
                  </a:lnTo>
                  <a:lnTo>
                    <a:pt x="892601" y="2102605"/>
                  </a:lnTo>
                  <a:cubicBezTo>
                    <a:pt x="653057" y="2177112"/>
                    <a:pt x="400894" y="2222977"/>
                    <a:pt x="140118" y="2236195"/>
                  </a:cubicBezTo>
                  <a:lnTo>
                    <a:pt x="0" y="2239739"/>
                  </a:lnTo>
                  <a:lnTo>
                    <a:pt x="0" y="42282"/>
                  </a:lnTo>
                  <a:lnTo>
                    <a:pt x="70886" y="38703"/>
                  </a:lnTo>
                  <a:cubicBezTo>
                    <a:pt x="128908" y="32810"/>
                    <a:pt x="185230" y="21170"/>
                    <a:pt x="239275" y="4360"/>
                  </a:cubicBezTo>
                  <a:lnTo>
                    <a:pt x="251188" y="0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1" name="Segment 9">
              <a:extLst>
                <a:ext uri="{FF2B5EF4-FFF2-40B4-BE49-F238E27FC236}">
                  <a16:creationId xmlns="" xmlns:a16="http://schemas.microsoft.com/office/drawing/2014/main" id="{A550A924-DAC4-4082-8F9B-4DA45239239C}"/>
                </a:ext>
              </a:extLst>
            </p:cNvPr>
            <p:cNvSpPr/>
            <p:nvPr/>
          </p:nvSpPr>
          <p:spPr>
            <a:xfrm>
              <a:off x="6367921" y="4131263"/>
              <a:ext cx="1517419" cy="2205267"/>
            </a:xfrm>
            <a:custGeom>
              <a:avLst/>
              <a:gdLst>
                <a:gd name="connsiteX0" fmla="*/ 226744 w 1517419"/>
                <a:gd name="connsiteY0" fmla="*/ 0 h 2205267"/>
                <a:gd name="connsiteX1" fmla="*/ 1517419 w 1517419"/>
                <a:gd name="connsiteY1" fmla="*/ 1776464 h 2205267"/>
                <a:gd name="connsiteX2" fmla="*/ 1438955 w 1517419"/>
                <a:gd name="connsiteY2" fmla="*/ 1835138 h 2205267"/>
                <a:gd name="connsiteX3" fmla="*/ 919170 w 1517419"/>
                <a:gd name="connsiteY3" fmla="*/ 2117268 h 2205267"/>
                <a:gd name="connsiteX4" fmla="*/ 678739 w 1517419"/>
                <a:gd name="connsiteY4" fmla="*/ 2205267 h 2205267"/>
                <a:gd name="connsiteX5" fmla="*/ 0 w 1517419"/>
                <a:gd name="connsiteY5" fmla="*/ 116323 h 2205267"/>
                <a:gd name="connsiteX6" fmla="*/ 63991 w 1517419"/>
                <a:gd name="connsiteY6" fmla="*/ 92902 h 2205267"/>
                <a:gd name="connsiteX7" fmla="*/ 210581 w 1517419"/>
                <a:gd name="connsiteY7" fmla="*/ 13335 h 2205267"/>
                <a:gd name="connsiteX8" fmla="*/ 226744 w 1517419"/>
                <a:gd name="connsiteY8" fmla="*/ 0 h 220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7419" h="2205267">
                  <a:moveTo>
                    <a:pt x="226744" y="0"/>
                  </a:moveTo>
                  <a:lnTo>
                    <a:pt x="1517419" y="1776464"/>
                  </a:lnTo>
                  <a:lnTo>
                    <a:pt x="1438955" y="1835138"/>
                  </a:lnTo>
                  <a:cubicBezTo>
                    <a:pt x="1276162" y="1945119"/>
                    <a:pt x="1102217" y="2039846"/>
                    <a:pt x="919170" y="2117268"/>
                  </a:cubicBezTo>
                  <a:lnTo>
                    <a:pt x="678739" y="2205267"/>
                  </a:lnTo>
                  <a:lnTo>
                    <a:pt x="0" y="116323"/>
                  </a:lnTo>
                  <a:lnTo>
                    <a:pt x="63991" y="92902"/>
                  </a:lnTo>
                  <a:cubicBezTo>
                    <a:pt x="115614" y="71067"/>
                    <a:pt x="164670" y="44352"/>
                    <a:pt x="210581" y="13335"/>
                  </a:cubicBezTo>
                  <a:lnTo>
                    <a:pt x="226744" y="0"/>
                  </a:lnTo>
                  <a:close/>
                </a:path>
              </a:pathLst>
            </a:custGeom>
            <a:solidFill>
              <a:srgbClr val="FF3399"/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2" name="Segment 8">
              <a:extLst>
                <a:ext uri="{FF2B5EF4-FFF2-40B4-BE49-F238E27FC236}">
                  <a16:creationId xmlns="" xmlns:a16="http://schemas.microsoft.com/office/drawing/2014/main" id="{C1F25920-B305-4256-BA86-48D8FBEF4B82}"/>
                </a:ext>
              </a:extLst>
            </p:cNvPr>
            <p:cNvSpPr/>
            <p:nvPr/>
          </p:nvSpPr>
          <p:spPr>
            <a:xfrm>
              <a:off x="6597446" y="3927542"/>
              <a:ext cx="1977375" cy="1978029"/>
            </a:xfrm>
            <a:custGeom>
              <a:avLst/>
              <a:gdLst>
                <a:gd name="connsiteX0" fmla="*/ 200918 w 1977375"/>
                <a:gd name="connsiteY0" fmla="*/ 0 h 1978029"/>
                <a:gd name="connsiteX1" fmla="*/ 1977375 w 1977375"/>
                <a:gd name="connsiteY1" fmla="*/ 1290672 h 1978029"/>
                <a:gd name="connsiteX2" fmla="*/ 1859800 w 1977375"/>
                <a:gd name="connsiteY2" fmla="*/ 1447903 h 1978029"/>
                <a:gd name="connsiteX3" fmla="*/ 1444999 w 1977375"/>
                <a:gd name="connsiteY3" fmla="*/ 1862704 h 1978029"/>
                <a:gd name="connsiteX4" fmla="*/ 1290778 w 1977375"/>
                <a:gd name="connsiteY4" fmla="*/ 1978029 h 1978029"/>
                <a:gd name="connsiteX5" fmla="*/ 0 w 1977375"/>
                <a:gd name="connsiteY5" fmla="*/ 201426 h 1978029"/>
                <a:gd name="connsiteX6" fmla="*/ 108775 w 1977375"/>
                <a:gd name="connsiteY6" fmla="*/ 111679 h 1978029"/>
                <a:gd name="connsiteX7" fmla="*/ 200918 w 1977375"/>
                <a:gd name="connsiteY7" fmla="*/ 0 h 197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7375" h="1978029">
                  <a:moveTo>
                    <a:pt x="200918" y="0"/>
                  </a:moveTo>
                  <a:lnTo>
                    <a:pt x="1977375" y="1290672"/>
                  </a:lnTo>
                  <a:lnTo>
                    <a:pt x="1859800" y="1447903"/>
                  </a:lnTo>
                  <a:cubicBezTo>
                    <a:pt x="1735078" y="1599031"/>
                    <a:pt x="1596127" y="1737982"/>
                    <a:pt x="1444999" y="1862704"/>
                  </a:cubicBezTo>
                  <a:lnTo>
                    <a:pt x="1290778" y="1978029"/>
                  </a:lnTo>
                  <a:lnTo>
                    <a:pt x="0" y="201426"/>
                  </a:lnTo>
                  <a:lnTo>
                    <a:pt x="108775" y="111679"/>
                  </a:lnTo>
                  <a:lnTo>
                    <a:pt x="200918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3" name="Segment 7">
              <a:extLst>
                <a:ext uri="{FF2B5EF4-FFF2-40B4-BE49-F238E27FC236}">
                  <a16:creationId xmlns="" xmlns:a16="http://schemas.microsoft.com/office/drawing/2014/main" id="{B2405CC7-B673-418F-92A0-4CF651D40336}"/>
                </a:ext>
              </a:extLst>
            </p:cNvPr>
            <p:cNvSpPr/>
            <p:nvPr/>
          </p:nvSpPr>
          <p:spPr>
            <a:xfrm>
              <a:off x="6800659" y="3697150"/>
              <a:ext cx="2204250" cy="1518181"/>
            </a:xfrm>
            <a:custGeom>
              <a:avLst/>
              <a:gdLst>
                <a:gd name="connsiteX0" fmla="*/ 115306 w 2204250"/>
                <a:gd name="connsiteY0" fmla="*/ 0 h 1518181"/>
                <a:gd name="connsiteX1" fmla="*/ 2204250 w 2204250"/>
                <a:gd name="connsiteY1" fmla="*/ 678739 h 1518181"/>
                <a:gd name="connsiteX2" fmla="*/ 2114871 w 2204250"/>
                <a:gd name="connsiteY2" fmla="*/ 922941 h 1518181"/>
                <a:gd name="connsiteX3" fmla="*/ 1832741 w 2204250"/>
                <a:gd name="connsiteY3" fmla="*/ 1442726 h 1518181"/>
                <a:gd name="connsiteX4" fmla="*/ 1776317 w 2204250"/>
                <a:gd name="connsiteY4" fmla="*/ 1518181 h 1518181"/>
                <a:gd name="connsiteX5" fmla="*/ 0 w 2204250"/>
                <a:gd name="connsiteY5" fmla="*/ 227610 h 1518181"/>
                <a:gd name="connsiteX6" fmla="*/ 10938 w 2204250"/>
                <a:gd name="connsiteY6" fmla="*/ 214352 h 1518181"/>
                <a:gd name="connsiteX7" fmla="*/ 90505 w 2204250"/>
                <a:gd name="connsiteY7" fmla="*/ 67762 h 1518181"/>
                <a:gd name="connsiteX8" fmla="*/ 115306 w 2204250"/>
                <a:gd name="connsiteY8" fmla="*/ 0 h 151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4250" h="1518181">
                  <a:moveTo>
                    <a:pt x="115306" y="0"/>
                  </a:moveTo>
                  <a:lnTo>
                    <a:pt x="2204250" y="678739"/>
                  </a:lnTo>
                  <a:lnTo>
                    <a:pt x="2114871" y="922941"/>
                  </a:lnTo>
                  <a:cubicBezTo>
                    <a:pt x="2037449" y="1105988"/>
                    <a:pt x="1942722" y="1279933"/>
                    <a:pt x="1832741" y="1442726"/>
                  </a:cubicBezTo>
                  <a:lnTo>
                    <a:pt x="1776317" y="1518181"/>
                  </a:lnTo>
                  <a:lnTo>
                    <a:pt x="0" y="227610"/>
                  </a:lnTo>
                  <a:lnTo>
                    <a:pt x="10938" y="214352"/>
                  </a:lnTo>
                  <a:cubicBezTo>
                    <a:pt x="41955" y="168441"/>
                    <a:pt x="68670" y="119385"/>
                    <a:pt x="90505" y="67762"/>
                  </a:cubicBezTo>
                  <a:lnTo>
                    <a:pt x="115306" y="0"/>
                  </a:lnTo>
                  <a:close/>
                </a:path>
              </a:pathLst>
            </a:cu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4" name="Segment 6">
              <a:extLst>
                <a:ext uri="{FF2B5EF4-FFF2-40B4-BE49-F238E27FC236}">
                  <a16:creationId xmlns="" xmlns:a16="http://schemas.microsoft.com/office/drawing/2014/main" id="{D9D33BC2-0B2B-4514-A8A6-B9EE0B1C30B0}"/>
                </a:ext>
              </a:extLst>
            </p:cNvPr>
            <p:cNvSpPr/>
            <p:nvPr/>
          </p:nvSpPr>
          <p:spPr>
            <a:xfrm>
              <a:off x="6917204" y="3427201"/>
              <a:ext cx="2238797" cy="945305"/>
            </a:xfrm>
            <a:custGeom>
              <a:avLst/>
              <a:gdLst>
                <a:gd name="connsiteX0" fmla="*/ 41687 w 2238797"/>
                <a:gd name="connsiteY0" fmla="*/ 0 h 945305"/>
                <a:gd name="connsiteX1" fmla="*/ 2238751 w 2238797"/>
                <a:gd name="connsiteY1" fmla="*/ 0 h 945305"/>
                <a:gd name="connsiteX2" fmla="*/ 2238797 w 2238797"/>
                <a:gd name="connsiteY2" fmla="*/ 1800 h 945305"/>
                <a:gd name="connsiteX3" fmla="*/ 2101225 w 2238797"/>
                <a:gd name="connsiteY3" fmla="*/ 911750 h 945305"/>
                <a:gd name="connsiteX4" fmla="*/ 2088944 w 2238797"/>
                <a:gd name="connsiteY4" fmla="*/ 945305 h 945305"/>
                <a:gd name="connsiteX5" fmla="*/ 0 w 2238797"/>
                <a:gd name="connsiteY5" fmla="*/ 266566 h 945305"/>
                <a:gd name="connsiteX6" fmla="*/ 2980 w 2238797"/>
                <a:gd name="connsiteY6" fmla="*/ 258424 h 945305"/>
                <a:gd name="connsiteX7" fmla="*/ 41778 w 2238797"/>
                <a:gd name="connsiteY7" fmla="*/ 1800 h 945305"/>
                <a:gd name="connsiteX8" fmla="*/ 41687 w 2238797"/>
                <a:gd name="connsiteY8" fmla="*/ 0 h 945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38797" h="945305">
                  <a:moveTo>
                    <a:pt x="41687" y="0"/>
                  </a:moveTo>
                  <a:lnTo>
                    <a:pt x="2238751" y="0"/>
                  </a:lnTo>
                  <a:lnTo>
                    <a:pt x="2238797" y="1800"/>
                  </a:lnTo>
                  <a:cubicBezTo>
                    <a:pt x="2238797" y="318673"/>
                    <a:pt x="2190633" y="624297"/>
                    <a:pt x="2101225" y="911750"/>
                  </a:cubicBezTo>
                  <a:lnTo>
                    <a:pt x="2088944" y="945305"/>
                  </a:lnTo>
                  <a:lnTo>
                    <a:pt x="0" y="266566"/>
                  </a:lnTo>
                  <a:lnTo>
                    <a:pt x="2980" y="258424"/>
                  </a:lnTo>
                  <a:cubicBezTo>
                    <a:pt x="28195" y="177357"/>
                    <a:pt x="41778" y="91165"/>
                    <a:pt x="41778" y="1800"/>
                  </a:cubicBezTo>
                  <a:lnTo>
                    <a:pt x="41687" y="0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5" name="Segment 5">
              <a:extLst>
                <a:ext uri="{FF2B5EF4-FFF2-40B4-BE49-F238E27FC236}">
                  <a16:creationId xmlns="" xmlns:a16="http://schemas.microsoft.com/office/drawing/2014/main" id="{C48CEEE6-19BF-47D5-9F1A-20579FF108AD}"/>
                </a:ext>
              </a:extLst>
            </p:cNvPr>
            <p:cNvSpPr/>
            <p:nvPr/>
          </p:nvSpPr>
          <p:spPr>
            <a:xfrm>
              <a:off x="6922105" y="2500874"/>
              <a:ext cx="2233759" cy="922727"/>
            </a:xfrm>
            <a:custGeom>
              <a:avLst/>
              <a:gdLst>
                <a:gd name="connsiteX0" fmla="*/ 2089671 w 2233759"/>
                <a:gd name="connsiteY0" fmla="*/ 0 h 922727"/>
                <a:gd name="connsiteX1" fmla="*/ 2096324 w 2233759"/>
                <a:gd name="connsiteY1" fmla="*/ 18177 h 922727"/>
                <a:gd name="connsiteX2" fmla="*/ 2229914 w 2233759"/>
                <a:gd name="connsiteY2" fmla="*/ 770660 h 922727"/>
                <a:gd name="connsiteX3" fmla="*/ 2233759 w 2233759"/>
                <a:gd name="connsiteY3" fmla="*/ 922727 h 922727"/>
                <a:gd name="connsiteX4" fmla="*/ 36605 w 2233759"/>
                <a:gd name="connsiteY4" fmla="*/ 922727 h 922727"/>
                <a:gd name="connsiteX5" fmla="*/ 32422 w 2233759"/>
                <a:gd name="connsiteY5" fmla="*/ 839892 h 922727"/>
                <a:gd name="connsiteX6" fmla="*/ 19344 w 2233759"/>
                <a:gd name="connsiteY6" fmla="*/ 754206 h 922727"/>
                <a:gd name="connsiteX7" fmla="*/ 0 w 2233759"/>
                <a:gd name="connsiteY7" fmla="*/ 678975 h 922727"/>
                <a:gd name="connsiteX8" fmla="*/ 2089671 w 2233759"/>
                <a:gd name="connsiteY8" fmla="*/ 0 h 9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33759" h="922727">
                  <a:moveTo>
                    <a:pt x="2089671" y="0"/>
                  </a:moveTo>
                  <a:lnTo>
                    <a:pt x="2096324" y="18177"/>
                  </a:lnTo>
                  <a:cubicBezTo>
                    <a:pt x="2170830" y="257721"/>
                    <a:pt x="2216696" y="509884"/>
                    <a:pt x="2229914" y="770660"/>
                  </a:cubicBezTo>
                  <a:lnTo>
                    <a:pt x="2233759" y="922727"/>
                  </a:lnTo>
                  <a:lnTo>
                    <a:pt x="36605" y="922727"/>
                  </a:lnTo>
                  <a:lnTo>
                    <a:pt x="32422" y="839892"/>
                  </a:lnTo>
                  <a:cubicBezTo>
                    <a:pt x="29476" y="810881"/>
                    <a:pt x="25092" y="782295"/>
                    <a:pt x="19344" y="754206"/>
                  </a:cubicBezTo>
                  <a:lnTo>
                    <a:pt x="0" y="678975"/>
                  </a:lnTo>
                  <a:lnTo>
                    <a:pt x="2089671" y="0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6" name="Segment 4">
              <a:extLst>
                <a:ext uri="{FF2B5EF4-FFF2-40B4-BE49-F238E27FC236}">
                  <a16:creationId xmlns="" xmlns:a16="http://schemas.microsoft.com/office/drawing/2014/main" id="{DCCB30AA-E7FC-4EFD-8C18-6645073542F3}"/>
                </a:ext>
              </a:extLst>
            </p:cNvPr>
            <p:cNvSpPr/>
            <p:nvPr/>
          </p:nvSpPr>
          <p:spPr>
            <a:xfrm>
              <a:off x="6807715" y="1651534"/>
              <a:ext cx="2202823" cy="1524821"/>
            </a:xfrm>
            <a:custGeom>
              <a:avLst/>
              <a:gdLst>
                <a:gd name="connsiteX0" fmla="*/ 1775890 w 2202823"/>
                <a:gd name="connsiteY0" fmla="*/ 0 h 1524821"/>
                <a:gd name="connsiteX1" fmla="*/ 1825686 w 2202823"/>
                <a:gd name="connsiteY1" fmla="*/ 66592 h 1524821"/>
                <a:gd name="connsiteX2" fmla="*/ 2107816 w 2202823"/>
                <a:gd name="connsiteY2" fmla="*/ 586377 h 1524821"/>
                <a:gd name="connsiteX3" fmla="*/ 2202823 w 2202823"/>
                <a:gd name="connsiteY3" fmla="*/ 845956 h 1524821"/>
                <a:gd name="connsiteX4" fmla="*/ 113492 w 2202823"/>
                <a:gd name="connsiteY4" fmla="*/ 1524821 h 1524821"/>
                <a:gd name="connsiteX5" fmla="*/ 112469 w 2202823"/>
                <a:gd name="connsiteY5" fmla="*/ 1520843 h 1524821"/>
                <a:gd name="connsiteX6" fmla="*/ 3883 w 2202823"/>
                <a:gd name="connsiteY6" fmla="*/ 1294966 h 1524821"/>
                <a:gd name="connsiteX7" fmla="*/ 0 w 2202823"/>
                <a:gd name="connsiteY7" fmla="*/ 1290260 h 1524821"/>
                <a:gd name="connsiteX8" fmla="*/ 1775890 w 2202823"/>
                <a:gd name="connsiteY8" fmla="*/ 0 h 152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2823" h="1524821">
                  <a:moveTo>
                    <a:pt x="1775890" y="0"/>
                  </a:moveTo>
                  <a:lnTo>
                    <a:pt x="1825686" y="66592"/>
                  </a:lnTo>
                  <a:cubicBezTo>
                    <a:pt x="1935667" y="229385"/>
                    <a:pt x="2030394" y="403330"/>
                    <a:pt x="2107816" y="586377"/>
                  </a:cubicBezTo>
                  <a:lnTo>
                    <a:pt x="2202823" y="845956"/>
                  </a:lnTo>
                  <a:lnTo>
                    <a:pt x="113492" y="1524821"/>
                  </a:lnTo>
                  <a:lnTo>
                    <a:pt x="112469" y="1520843"/>
                  </a:lnTo>
                  <a:cubicBezTo>
                    <a:pt x="87255" y="1439776"/>
                    <a:pt x="50409" y="1363833"/>
                    <a:pt x="3883" y="1294966"/>
                  </a:cubicBezTo>
                  <a:lnTo>
                    <a:pt x="0" y="1290260"/>
                  </a:lnTo>
                  <a:lnTo>
                    <a:pt x="1775890" y="0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7" name="Segment 3">
              <a:extLst>
                <a:ext uri="{FF2B5EF4-FFF2-40B4-BE49-F238E27FC236}">
                  <a16:creationId xmlns="" xmlns:a16="http://schemas.microsoft.com/office/drawing/2014/main" id="{3AB33F1F-0DDC-446C-AD60-7B22F0DC1D0F}"/>
                </a:ext>
              </a:extLst>
            </p:cNvPr>
            <p:cNvSpPr/>
            <p:nvPr/>
          </p:nvSpPr>
          <p:spPr>
            <a:xfrm>
              <a:off x="6606981" y="959820"/>
              <a:ext cx="1974467" cy="1979190"/>
            </a:xfrm>
            <a:custGeom>
              <a:avLst/>
              <a:gdLst>
                <a:gd name="connsiteX0" fmla="*/ 1291124 w 1974467"/>
                <a:gd name="connsiteY0" fmla="*/ 0 h 1979190"/>
                <a:gd name="connsiteX1" fmla="*/ 1435464 w 1974467"/>
                <a:gd name="connsiteY1" fmla="*/ 107935 h 1979190"/>
                <a:gd name="connsiteX2" fmla="*/ 1850265 w 1974467"/>
                <a:gd name="connsiteY2" fmla="*/ 522736 h 1979190"/>
                <a:gd name="connsiteX3" fmla="*/ 1974467 w 1974467"/>
                <a:gd name="connsiteY3" fmla="*/ 688830 h 1979190"/>
                <a:gd name="connsiteX4" fmla="*/ 198438 w 1974467"/>
                <a:gd name="connsiteY4" fmla="*/ 1979190 h 1979190"/>
                <a:gd name="connsiteX5" fmla="*/ 99240 w 1974467"/>
                <a:gd name="connsiteY5" fmla="*/ 1858960 h 1979190"/>
                <a:gd name="connsiteX6" fmla="*/ 0 w 1974467"/>
                <a:gd name="connsiteY6" fmla="*/ 1777080 h 1979190"/>
                <a:gd name="connsiteX7" fmla="*/ 1291124 w 1974467"/>
                <a:gd name="connsiteY7" fmla="*/ 0 h 197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4467" h="1979190">
                  <a:moveTo>
                    <a:pt x="1291124" y="0"/>
                  </a:moveTo>
                  <a:lnTo>
                    <a:pt x="1435464" y="107935"/>
                  </a:lnTo>
                  <a:cubicBezTo>
                    <a:pt x="1586592" y="232657"/>
                    <a:pt x="1725543" y="371608"/>
                    <a:pt x="1850265" y="522736"/>
                  </a:cubicBezTo>
                  <a:lnTo>
                    <a:pt x="1974467" y="688830"/>
                  </a:lnTo>
                  <a:lnTo>
                    <a:pt x="198438" y="1979190"/>
                  </a:lnTo>
                  <a:lnTo>
                    <a:pt x="99240" y="1858960"/>
                  </a:lnTo>
                  <a:lnTo>
                    <a:pt x="0" y="1777080"/>
                  </a:lnTo>
                  <a:lnTo>
                    <a:pt x="1291124" y="0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8" name="Segment 2">
              <a:extLst>
                <a:ext uri="{FF2B5EF4-FFF2-40B4-BE49-F238E27FC236}">
                  <a16:creationId xmlns="" xmlns:a16="http://schemas.microsoft.com/office/drawing/2014/main" id="{B626232E-4056-4440-B2CC-5DA025854F8E}"/>
                </a:ext>
              </a:extLst>
            </p:cNvPr>
            <p:cNvSpPr/>
            <p:nvPr/>
          </p:nvSpPr>
          <p:spPr>
            <a:xfrm>
              <a:off x="6370337" y="522357"/>
              <a:ext cx="1524885" cy="2212249"/>
            </a:xfrm>
            <a:custGeom>
              <a:avLst/>
              <a:gdLst>
                <a:gd name="connsiteX0" fmla="*/ 678739 w 1524885"/>
                <a:gd name="connsiteY0" fmla="*/ 0 h 2212249"/>
                <a:gd name="connsiteX1" fmla="*/ 916754 w 1524885"/>
                <a:gd name="connsiteY1" fmla="*/ 87114 h 2212249"/>
                <a:gd name="connsiteX2" fmla="*/ 1436539 w 1524885"/>
                <a:gd name="connsiteY2" fmla="*/ 369244 h 2212249"/>
                <a:gd name="connsiteX3" fmla="*/ 1524885 w 1524885"/>
                <a:gd name="connsiteY3" fmla="*/ 435307 h 2212249"/>
                <a:gd name="connsiteX4" fmla="*/ 233862 w 1524885"/>
                <a:gd name="connsiteY4" fmla="*/ 2212249 h 2212249"/>
                <a:gd name="connsiteX5" fmla="*/ 208165 w 1524885"/>
                <a:gd name="connsiteY5" fmla="*/ 2191047 h 2212249"/>
                <a:gd name="connsiteX6" fmla="*/ 61575 w 1524885"/>
                <a:gd name="connsiteY6" fmla="*/ 2111480 h 2212249"/>
                <a:gd name="connsiteX7" fmla="*/ 0 w 1524885"/>
                <a:gd name="connsiteY7" fmla="*/ 2088944 h 2212249"/>
                <a:gd name="connsiteX8" fmla="*/ 678739 w 1524885"/>
                <a:gd name="connsiteY8" fmla="*/ 0 h 2212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885" h="2212249">
                  <a:moveTo>
                    <a:pt x="678739" y="0"/>
                  </a:moveTo>
                  <a:lnTo>
                    <a:pt x="916754" y="87114"/>
                  </a:lnTo>
                  <a:cubicBezTo>
                    <a:pt x="1099801" y="164536"/>
                    <a:pt x="1273746" y="259263"/>
                    <a:pt x="1436539" y="369244"/>
                  </a:cubicBezTo>
                  <a:lnTo>
                    <a:pt x="1524885" y="435307"/>
                  </a:lnTo>
                  <a:lnTo>
                    <a:pt x="233862" y="2212249"/>
                  </a:lnTo>
                  <a:lnTo>
                    <a:pt x="208165" y="2191047"/>
                  </a:lnTo>
                  <a:cubicBezTo>
                    <a:pt x="162254" y="2160030"/>
                    <a:pt x="113198" y="2133315"/>
                    <a:pt x="61575" y="2111480"/>
                  </a:cubicBezTo>
                  <a:lnTo>
                    <a:pt x="0" y="2088944"/>
                  </a:lnTo>
                  <a:lnTo>
                    <a:pt x="678739" y="0"/>
                  </a:lnTo>
                  <a:close/>
                </a:path>
              </a:pathLst>
            </a:custGeom>
            <a:solidFill>
              <a:srgbClr val="FF3399"/>
            </a:solidFill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9" name="Segment 1">
              <a:extLst>
                <a:ext uri="{FF2B5EF4-FFF2-40B4-BE49-F238E27FC236}">
                  <a16:creationId xmlns="" xmlns:a16="http://schemas.microsoft.com/office/drawing/2014/main" id="{908766E5-CF55-4087-9DB8-ADF3CF1B0831}"/>
                </a:ext>
              </a:extLst>
            </p:cNvPr>
            <p:cNvSpPr/>
            <p:nvPr/>
          </p:nvSpPr>
          <p:spPr>
            <a:xfrm>
              <a:off x="6104826" y="369223"/>
              <a:ext cx="940867" cy="2240838"/>
            </a:xfrm>
            <a:custGeom>
              <a:avLst/>
              <a:gdLst>
                <a:gd name="connsiteX0" fmla="*/ 0 w 940867"/>
                <a:gd name="connsiteY0" fmla="*/ 0 h 2240838"/>
                <a:gd name="connsiteX1" fmla="*/ 148642 w 940867"/>
                <a:gd name="connsiteY1" fmla="*/ 3759 h 2240838"/>
                <a:gd name="connsiteX2" fmla="*/ 901125 w 940867"/>
                <a:gd name="connsiteY2" fmla="*/ 137349 h 2240838"/>
                <a:gd name="connsiteX3" fmla="*/ 940867 w 940867"/>
                <a:gd name="connsiteY3" fmla="*/ 151895 h 2240838"/>
                <a:gd name="connsiteX4" fmla="*/ 262128 w 940867"/>
                <a:gd name="connsiteY4" fmla="*/ 2240838 h 2240838"/>
                <a:gd name="connsiteX5" fmla="*/ 247799 w 940867"/>
                <a:gd name="connsiteY5" fmla="*/ 2235594 h 2240838"/>
                <a:gd name="connsiteX6" fmla="*/ 79410 w 940867"/>
                <a:gd name="connsiteY6" fmla="*/ 2201251 h 2240838"/>
                <a:gd name="connsiteX7" fmla="*/ 0 w 940867"/>
                <a:gd name="connsiteY7" fmla="*/ 2197242 h 2240838"/>
                <a:gd name="connsiteX8" fmla="*/ 0 w 940867"/>
                <a:gd name="connsiteY8" fmla="*/ 0 h 224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0867" h="2240838">
                  <a:moveTo>
                    <a:pt x="0" y="0"/>
                  </a:moveTo>
                  <a:lnTo>
                    <a:pt x="148642" y="3759"/>
                  </a:lnTo>
                  <a:cubicBezTo>
                    <a:pt x="409418" y="16977"/>
                    <a:pt x="661581" y="62843"/>
                    <a:pt x="901125" y="137349"/>
                  </a:cubicBezTo>
                  <a:lnTo>
                    <a:pt x="940867" y="151895"/>
                  </a:lnTo>
                  <a:lnTo>
                    <a:pt x="262128" y="2240838"/>
                  </a:lnTo>
                  <a:lnTo>
                    <a:pt x="247799" y="2235594"/>
                  </a:lnTo>
                  <a:cubicBezTo>
                    <a:pt x="193754" y="2218784"/>
                    <a:pt x="137432" y="2207144"/>
                    <a:pt x="79410" y="2201251"/>
                  </a:cubicBezTo>
                  <a:lnTo>
                    <a:pt x="0" y="21972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0" name="Segment 20 Text">
              <a:extLst>
                <a:ext uri="{FF2B5EF4-FFF2-40B4-BE49-F238E27FC236}">
                  <a16:creationId xmlns="" xmlns:a16="http://schemas.microsoft.com/office/drawing/2014/main" id="{27BF4241-7F2E-4E6B-8C28-8C2F0709769F}"/>
                </a:ext>
              </a:extLst>
            </p:cNvPr>
            <p:cNvSpPr/>
            <p:nvPr/>
          </p:nvSpPr>
          <p:spPr>
            <a:xfrm rot="15576345">
              <a:off x="4716029" y="1065621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 smtClean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4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Segment 19 Text">
              <a:extLst>
                <a:ext uri="{FF2B5EF4-FFF2-40B4-BE49-F238E27FC236}">
                  <a16:creationId xmlns="" xmlns:a16="http://schemas.microsoft.com/office/drawing/2014/main" id="{91BBC05B-30C5-419D-860F-DADB86355CB5}"/>
                </a:ext>
              </a:extLst>
            </p:cNvPr>
            <p:cNvSpPr/>
            <p:nvPr/>
          </p:nvSpPr>
          <p:spPr>
            <a:xfrm rot="14471101">
              <a:off x="4108590" y="1249672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cap="none" spc="0" dirty="0">
                  <a:ln w="0"/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5" action="ppaction://hlinksldjump"/>
                </a:rPr>
                <a:t>ТЕМА</a:t>
              </a:r>
              <a:endParaRPr lang="en-US" sz="2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Segment 18 Text">
              <a:extLst>
                <a:ext uri="{FF2B5EF4-FFF2-40B4-BE49-F238E27FC236}">
                  <a16:creationId xmlns="" xmlns:a16="http://schemas.microsoft.com/office/drawing/2014/main" id="{48B89D03-C286-403C-9AC6-0957607A2151}"/>
                </a:ext>
              </a:extLst>
            </p:cNvPr>
            <p:cNvSpPr/>
            <p:nvPr/>
          </p:nvSpPr>
          <p:spPr>
            <a:xfrm rot="13451075">
              <a:off x="3611688" y="1623160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6" action="ppaction://hlinksldjump"/>
                </a:rPr>
                <a:t>ТЕМА</a:t>
              </a:r>
              <a:endParaRPr lang="en-US" sz="2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Segment 17 Text">
              <a:extLst>
                <a:ext uri="{FF2B5EF4-FFF2-40B4-BE49-F238E27FC236}">
                  <a16:creationId xmlns="" xmlns:a16="http://schemas.microsoft.com/office/drawing/2014/main" id="{07510266-43A4-4DFA-82F7-344820A95DB6}"/>
                </a:ext>
              </a:extLst>
            </p:cNvPr>
            <p:cNvSpPr/>
            <p:nvPr/>
          </p:nvSpPr>
          <p:spPr>
            <a:xfrm rot="12366945">
              <a:off x="3243532" y="2132566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cap="none" spc="0" dirty="0">
                  <a:ln w="0"/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7" action="ppaction://hlinksldjump"/>
                </a:rPr>
                <a:t>ТЕМА</a:t>
              </a:r>
              <a:endParaRPr lang="en-US" sz="2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Segment 16 Text">
              <a:extLst>
                <a:ext uri="{FF2B5EF4-FFF2-40B4-BE49-F238E27FC236}">
                  <a16:creationId xmlns="" xmlns:a16="http://schemas.microsoft.com/office/drawing/2014/main" id="{DD23C47F-B713-443E-8963-8A1CE816934D}"/>
                </a:ext>
              </a:extLst>
            </p:cNvPr>
            <p:cNvSpPr/>
            <p:nvPr/>
          </p:nvSpPr>
          <p:spPr>
            <a:xfrm rot="11306519">
              <a:off x="3067077" y="2746368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8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Segment 15 Text">
              <a:extLst>
                <a:ext uri="{FF2B5EF4-FFF2-40B4-BE49-F238E27FC236}">
                  <a16:creationId xmlns="" xmlns:a16="http://schemas.microsoft.com/office/drawing/2014/main" id="{31897BA5-66EC-4E81-A604-6485F2F2B9FF}"/>
                </a:ext>
              </a:extLst>
            </p:cNvPr>
            <p:cNvSpPr/>
            <p:nvPr/>
          </p:nvSpPr>
          <p:spPr>
            <a:xfrm rot="10149926">
              <a:off x="3067077" y="3369866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9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Segment 14 Text">
              <a:extLst>
                <a:ext uri="{FF2B5EF4-FFF2-40B4-BE49-F238E27FC236}">
                  <a16:creationId xmlns="" xmlns:a16="http://schemas.microsoft.com/office/drawing/2014/main" id="{8C78717D-ECED-4747-8DCE-D6E4AF8E4486}"/>
                </a:ext>
              </a:extLst>
            </p:cNvPr>
            <p:cNvSpPr/>
            <p:nvPr/>
          </p:nvSpPr>
          <p:spPr>
            <a:xfrm rot="9182237">
              <a:off x="3254106" y="3919877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0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Segment 13 Text">
              <a:extLst>
                <a:ext uri="{FF2B5EF4-FFF2-40B4-BE49-F238E27FC236}">
                  <a16:creationId xmlns="" xmlns:a16="http://schemas.microsoft.com/office/drawing/2014/main" id="{03A1741E-DC1B-44AE-ABAD-4C17BFC7CA2A}"/>
                </a:ext>
              </a:extLst>
            </p:cNvPr>
            <p:cNvSpPr/>
            <p:nvPr/>
          </p:nvSpPr>
          <p:spPr>
            <a:xfrm rot="8043545">
              <a:off x="3651559" y="4435611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1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Segment 12 Text">
              <a:extLst>
                <a:ext uri="{FF2B5EF4-FFF2-40B4-BE49-F238E27FC236}">
                  <a16:creationId xmlns="" xmlns:a16="http://schemas.microsoft.com/office/drawing/2014/main" id="{7A28AE59-09B6-464E-BD07-B8D321C80237}"/>
                </a:ext>
              </a:extLst>
            </p:cNvPr>
            <p:cNvSpPr/>
            <p:nvPr/>
          </p:nvSpPr>
          <p:spPr>
            <a:xfrm rot="6926181">
              <a:off x="4170726" y="4805426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2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Segment 11 Text">
              <a:extLst>
                <a:ext uri="{FF2B5EF4-FFF2-40B4-BE49-F238E27FC236}">
                  <a16:creationId xmlns="" xmlns:a16="http://schemas.microsoft.com/office/drawing/2014/main" id="{F1CC3CFF-D0E8-49CE-86DB-AD1C43CF3DBC}"/>
                </a:ext>
              </a:extLst>
            </p:cNvPr>
            <p:cNvSpPr/>
            <p:nvPr/>
          </p:nvSpPr>
          <p:spPr>
            <a:xfrm rot="5837799">
              <a:off x="4765270" y="5006936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3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Segment 10 Text">
              <a:extLst>
                <a:ext uri="{FF2B5EF4-FFF2-40B4-BE49-F238E27FC236}">
                  <a16:creationId xmlns="" xmlns:a16="http://schemas.microsoft.com/office/drawing/2014/main" id="{73613D5A-6AC3-41D4-BF29-0FB8872AA564}"/>
                </a:ext>
              </a:extLst>
            </p:cNvPr>
            <p:cNvSpPr/>
            <p:nvPr/>
          </p:nvSpPr>
          <p:spPr>
            <a:xfrm rot="4815310">
              <a:off x="5372950" y="4985590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4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Segment 9 Text">
              <a:extLst>
                <a:ext uri="{FF2B5EF4-FFF2-40B4-BE49-F238E27FC236}">
                  <a16:creationId xmlns="" xmlns:a16="http://schemas.microsoft.com/office/drawing/2014/main" id="{1B3FFADD-74E3-4BB7-82F0-72A2D0FD4B13}"/>
                </a:ext>
              </a:extLst>
            </p:cNvPr>
            <p:cNvSpPr/>
            <p:nvPr/>
          </p:nvSpPr>
          <p:spPr>
            <a:xfrm rot="3680776">
              <a:off x="5954386" y="4780462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5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Segment 8 Text">
              <a:extLst>
                <a:ext uri="{FF2B5EF4-FFF2-40B4-BE49-F238E27FC236}">
                  <a16:creationId xmlns="" xmlns:a16="http://schemas.microsoft.com/office/drawing/2014/main" id="{2CD53F5A-7F0F-4159-8813-111187052FF9}"/>
                </a:ext>
              </a:extLst>
            </p:cNvPr>
            <p:cNvSpPr/>
            <p:nvPr/>
          </p:nvSpPr>
          <p:spPr>
            <a:xfrm rot="2690616">
              <a:off x="6443942" y="4414750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6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Segment 7 Text">
              <a:extLst>
                <a:ext uri="{FF2B5EF4-FFF2-40B4-BE49-F238E27FC236}">
                  <a16:creationId xmlns="" xmlns:a16="http://schemas.microsoft.com/office/drawing/2014/main" id="{5AB01273-39F7-48A0-94B6-88916327962D}"/>
                </a:ext>
              </a:extLst>
            </p:cNvPr>
            <p:cNvSpPr/>
            <p:nvPr/>
          </p:nvSpPr>
          <p:spPr>
            <a:xfrm rot="1585716">
              <a:off x="6815606" y="3913151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7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Segment 6 Text">
              <a:extLst>
                <a:ext uri="{FF2B5EF4-FFF2-40B4-BE49-F238E27FC236}">
                  <a16:creationId xmlns="" xmlns:a16="http://schemas.microsoft.com/office/drawing/2014/main" id="{19FE1C81-D471-4987-B559-E5DA4564FADC}"/>
                </a:ext>
              </a:extLst>
            </p:cNvPr>
            <p:cNvSpPr/>
            <p:nvPr/>
          </p:nvSpPr>
          <p:spPr>
            <a:xfrm rot="452216">
              <a:off x="7003901" y="3325521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8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Segment 5 Text">
              <a:extLst>
                <a:ext uri="{FF2B5EF4-FFF2-40B4-BE49-F238E27FC236}">
                  <a16:creationId xmlns="" xmlns:a16="http://schemas.microsoft.com/office/drawing/2014/main" id="{C89AEBF2-791C-497C-9B29-8C20673EE16B}"/>
                </a:ext>
              </a:extLst>
            </p:cNvPr>
            <p:cNvSpPr/>
            <p:nvPr/>
          </p:nvSpPr>
          <p:spPr>
            <a:xfrm rot="21099828">
              <a:off x="6991941" y="2709572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19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Segment 4 Text">
              <a:extLst>
                <a:ext uri="{FF2B5EF4-FFF2-40B4-BE49-F238E27FC236}">
                  <a16:creationId xmlns="" xmlns:a16="http://schemas.microsoft.com/office/drawing/2014/main" id="{D23B3FE0-6493-4F6D-996F-4624CDB0CA9A}"/>
                </a:ext>
              </a:extLst>
            </p:cNvPr>
            <p:cNvSpPr/>
            <p:nvPr/>
          </p:nvSpPr>
          <p:spPr>
            <a:xfrm rot="19985801">
              <a:off x="6818023" y="2142071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20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Segment 3 Text">
              <a:extLst>
                <a:ext uri="{FF2B5EF4-FFF2-40B4-BE49-F238E27FC236}">
                  <a16:creationId xmlns="" xmlns:a16="http://schemas.microsoft.com/office/drawing/2014/main" id="{EA4A2915-70B6-4B17-AC53-AB82A6BA80BF}"/>
                </a:ext>
              </a:extLst>
            </p:cNvPr>
            <p:cNvSpPr/>
            <p:nvPr/>
          </p:nvSpPr>
          <p:spPr>
            <a:xfrm rot="18915660">
              <a:off x="6437135" y="1623160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21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Segment 2 Text">
              <a:extLst>
                <a:ext uri="{FF2B5EF4-FFF2-40B4-BE49-F238E27FC236}">
                  <a16:creationId xmlns="" xmlns:a16="http://schemas.microsoft.com/office/drawing/2014/main" id="{D56D8713-0AF7-4888-A481-BCA1733A9413}"/>
                </a:ext>
              </a:extLst>
            </p:cNvPr>
            <p:cNvSpPr/>
            <p:nvPr/>
          </p:nvSpPr>
          <p:spPr>
            <a:xfrm rot="17872985">
              <a:off x="5917940" y="1244818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22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Segment 1 Text">
              <a:extLst>
                <a:ext uri="{FF2B5EF4-FFF2-40B4-BE49-F238E27FC236}">
                  <a16:creationId xmlns="" xmlns:a16="http://schemas.microsoft.com/office/drawing/2014/main" id="{DA811EB8-CF1F-4AD8-B8CD-F47EA46033EF}"/>
                </a:ext>
              </a:extLst>
            </p:cNvPr>
            <p:cNvSpPr/>
            <p:nvPr/>
          </p:nvSpPr>
          <p:spPr>
            <a:xfrm rot="16701266">
              <a:off x="5343961" y="1054484"/>
              <a:ext cx="2134632" cy="815259"/>
            </a:xfrm>
            <a:prstGeom prst="rect">
              <a:avLst/>
            </a:prstGeom>
            <a:noFill/>
          </p:spPr>
          <p:txBody>
            <a:bodyPr vert="horz" wrap="square" lIns="36000" tIns="36000" rIns="36000" bIns="36000" anchor="ctr" anchorCtr="0">
              <a:normAutofit/>
            </a:bodyPr>
            <a:lstStyle/>
            <a:p>
              <a:pPr algn="ctr"/>
              <a:r>
                <a:rPr lang="ru-RU" sz="2400" b="1" dirty="0">
                  <a:ln w="0"/>
                  <a:latin typeface="Arial" panose="020B0604020202020204" pitchFamily="34" charset="0"/>
                  <a:cs typeface="Arial" panose="020B0604020202020204" pitchFamily="34" charset="0"/>
                  <a:hlinkClick r:id="rId23" action="ppaction://hlinksldjump"/>
                </a:rPr>
                <a:t>ТЕМА</a:t>
              </a:r>
              <a:endPara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Spin Button">
            <a:extLst>
              <a:ext uri="{FF2B5EF4-FFF2-40B4-BE49-F238E27FC236}">
                <a16:creationId xmlns="" xmlns:a16="http://schemas.microsoft.com/office/drawing/2014/main" id="{9AEA8EA1-DEE8-4F31-B59A-5B19D9F0ECB2}"/>
              </a:ext>
            </a:extLst>
          </p:cNvPr>
          <p:cNvSpPr/>
          <p:nvPr/>
        </p:nvSpPr>
        <p:spPr>
          <a:xfrm>
            <a:off x="5079699" y="2500875"/>
            <a:ext cx="1965993" cy="1877612"/>
          </a:xfrm>
          <a:custGeom>
            <a:avLst/>
            <a:gdLst>
              <a:gd name="connsiteX0" fmla="*/ 900000 w 1800000"/>
              <a:gd name="connsiteY0" fmla="*/ 0 h 1800000"/>
              <a:gd name="connsiteX1" fmla="*/ 1800000 w 1800000"/>
              <a:gd name="connsiteY1" fmla="*/ 900000 h 1800000"/>
              <a:gd name="connsiteX2" fmla="*/ 900000 w 1800000"/>
              <a:gd name="connsiteY2" fmla="*/ 1800000 h 1800000"/>
              <a:gd name="connsiteX3" fmla="*/ 0 w 1800000"/>
              <a:gd name="connsiteY3" fmla="*/ 900000 h 1800000"/>
              <a:gd name="connsiteX4" fmla="*/ 900000 w 1800000"/>
              <a:gd name="connsiteY4" fmla="*/ 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0" h="1800000">
                <a:moveTo>
                  <a:pt x="900000" y="0"/>
                </a:moveTo>
                <a:cubicBezTo>
                  <a:pt x="1397056" y="0"/>
                  <a:pt x="1800000" y="402944"/>
                  <a:pt x="1800000" y="900000"/>
                </a:cubicBezTo>
                <a:cubicBezTo>
                  <a:pt x="1800000" y="1397056"/>
                  <a:pt x="1397056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905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Историческая география 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XVII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XVIII </a:t>
            </a:r>
            <a:r>
              <a:rPr lang="ru-RU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</a:t>
            </a:r>
            <a:endParaRPr lang="en-GB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Marker">
            <a:extLst>
              <a:ext uri="{FF2B5EF4-FFF2-40B4-BE49-F238E27FC236}">
                <a16:creationId xmlns="" xmlns:a16="http://schemas.microsoft.com/office/drawing/2014/main" id="{A7B16688-256D-4D3D-BCA2-9CD3DE1E0372}"/>
              </a:ext>
            </a:extLst>
          </p:cNvPr>
          <p:cNvSpPr/>
          <p:nvPr/>
        </p:nvSpPr>
        <p:spPr>
          <a:xfrm rot="10800000">
            <a:off x="5741207" y="-2198"/>
            <a:ext cx="720000" cy="720000"/>
          </a:xfrm>
          <a:prstGeom prst="triangle">
            <a:avLst/>
          </a:prstGeom>
          <a:solidFill>
            <a:srgbClr val="C00000"/>
          </a:solidFill>
          <a:ln w="1905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41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650C2234-31E3-4365-A52C-6AD783CC9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8ECEFE8-388A-47D4-94F5-396A934E750A}"/>
              </a:ext>
            </a:extLst>
          </p:cNvPr>
          <p:cNvSpPr txBox="1"/>
          <p:nvPr/>
        </p:nvSpPr>
        <p:spPr>
          <a:xfrm>
            <a:off x="729343" y="1262743"/>
            <a:ext cx="53666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Кто открыл самую северную точку материковой </a:t>
            </a:r>
            <a:r>
              <a:rPr lang="ru-RU" sz="3600" dirty="0" err="1"/>
              <a:t>Aзии</a:t>
            </a:r>
            <a:r>
              <a:rPr lang="ru-RU" sz="3600" dirty="0"/>
              <a:t>, и как она теперь называется?</a:t>
            </a: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D0C04387-BE4D-4179-AA22-BCF21A9EF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1270673" y="321129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 Narrow" panose="020B0606020202030204" pitchFamily="34" charset="0"/>
              </a:rPr>
              <a:t>9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4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23EC046-8D7A-4B16-AE95-0570D0F30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69B47FB-AF46-492B-BAA1-FFE88BE9EC6B}"/>
              </a:ext>
            </a:extLst>
          </p:cNvPr>
          <p:cNvSpPr txBox="1"/>
          <p:nvPr/>
        </p:nvSpPr>
        <p:spPr>
          <a:xfrm>
            <a:off x="2122714" y="1556657"/>
            <a:ext cx="80554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 1648 </a:t>
            </a:r>
            <a:r>
              <a:rPr lang="ru-RU" sz="3600" dirty="0" smtClean="0"/>
              <a:t>г. он до </a:t>
            </a:r>
            <a:r>
              <a:rPr lang="ru-RU" sz="3600" dirty="0"/>
              <a:t>Беринга проплыл через </a:t>
            </a:r>
            <a:r>
              <a:rPr lang="ru-RU" sz="3600" dirty="0" smtClean="0"/>
              <a:t> т.н. Берингов </a:t>
            </a:r>
            <a:r>
              <a:rPr lang="ru-RU" sz="3600" dirty="0"/>
              <a:t>пролив. Он вышел в Восточно-Сибирское море через устье реки Колымы, был унесен бурей и очутился в Анадырском заливе.</a:t>
            </a:r>
          </a:p>
          <a:p>
            <a:r>
              <a:rPr lang="ru-RU" sz="3600" dirty="0"/>
              <a:t>Как его звали? </a:t>
            </a:r>
            <a:endParaRPr lang="ru-RU" sz="3600" dirty="0" smtClean="0"/>
          </a:p>
          <a:p>
            <a:r>
              <a:rPr lang="ru-RU" sz="3600" dirty="0" smtClean="0"/>
              <a:t>Подсказка: </a:t>
            </a:r>
            <a:r>
              <a:rPr lang="ru-RU" sz="3600" dirty="0"/>
              <a:t>в его честь назвали мыс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ADA8ADCB-A208-4266-8361-035C41798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10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196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23EC046-8D7A-4B16-AE95-0570D0F30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B77B43B-9042-4396-BD51-5D09FCC4600D}"/>
              </a:ext>
            </a:extLst>
          </p:cNvPr>
          <p:cNvSpPr txBox="1"/>
          <p:nvPr/>
        </p:nvSpPr>
        <p:spPr>
          <a:xfrm>
            <a:off x="1807028" y="1293673"/>
            <a:ext cx="890451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 </a:t>
            </a:r>
            <a:r>
              <a:rPr lang="ru-RU" sz="3600" dirty="0" smtClean="0"/>
              <a:t> </a:t>
            </a:r>
            <a:r>
              <a:rPr lang="ru-RU" sz="3600" dirty="0"/>
              <a:t>1665 </a:t>
            </a:r>
            <a:r>
              <a:rPr lang="ru-RU" sz="3600" dirty="0" smtClean="0"/>
              <a:t>г. </a:t>
            </a:r>
            <a:r>
              <a:rPr lang="ru-RU" sz="3600" dirty="0"/>
              <a:t>с Дежневым случилось </a:t>
            </a:r>
            <a:r>
              <a:rPr lang="ru-RU" sz="3600" dirty="0" smtClean="0"/>
              <a:t>приключение</a:t>
            </a:r>
            <a:r>
              <a:rPr lang="ru-RU" sz="3600" dirty="0"/>
              <a:t>: начальник Сибирского приказа окольничий </a:t>
            </a:r>
            <a:r>
              <a:rPr lang="ru-RU" sz="3600" dirty="0" smtClean="0"/>
              <a:t>Р.М. Стрешнев </a:t>
            </a:r>
            <a:r>
              <a:rPr lang="ru-RU" sz="3600" dirty="0"/>
              <a:t>представил Боярской думе «дело о Дежневе». Государь Алексей Михайлович принял по этому делу высочайшее </a:t>
            </a:r>
            <a:r>
              <a:rPr lang="ru-RU" sz="3600" dirty="0" smtClean="0"/>
              <a:t>решение</a:t>
            </a:r>
            <a:r>
              <a:rPr lang="ru-RU" sz="3600" dirty="0" smtClean="0"/>
              <a:t>. Что </a:t>
            </a:r>
            <a:r>
              <a:rPr lang="ru-RU" sz="3600" dirty="0"/>
              <a:t>велел государь?</a:t>
            </a: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8E6EEE1E-9B62-4AE6-82BF-1B570E57D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11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493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23EC046-8D7A-4B16-AE95-0570D0F30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FF352C1-D18E-49EC-BA55-05E015A243AE}"/>
              </a:ext>
            </a:extLst>
          </p:cNvPr>
          <p:cNvSpPr txBox="1"/>
          <p:nvPr/>
        </p:nvSpPr>
        <p:spPr>
          <a:xfrm>
            <a:off x="3020785" y="2642489"/>
            <a:ext cx="6150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Как во времена </a:t>
            </a:r>
            <a:r>
              <a:rPr lang="ru-RU" sz="3600" dirty="0" smtClean="0"/>
              <a:t>С.И. Дежнева </a:t>
            </a:r>
            <a:r>
              <a:rPr lang="ru-RU" sz="3600" dirty="0"/>
              <a:t>называли Тихий океан?</a:t>
            </a: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61A7E8CB-1F0E-4E1D-B2C6-585C90186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12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872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549AA5AC-0660-4303-9010-22D1F95FB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719EA8D-3914-462F-8F4C-9E858BC145F7}"/>
              </a:ext>
            </a:extLst>
          </p:cNvPr>
          <p:cNvSpPr txBox="1"/>
          <p:nvPr/>
        </p:nvSpPr>
        <p:spPr>
          <a:xfrm>
            <a:off x="1208314" y="1251857"/>
            <a:ext cx="97644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Этот человек говорил: «Турецкий царь </a:t>
            </a:r>
            <a:r>
              <a:rPr lang="ru-RU" sz="3600" dirty="0" err="1"/>
              <a:t>бусурман</a:t>
            </a:r>
            <a:r>
              <a:rPr lang="ru-RU" sz="3600" dirty="0"/>
              <a:t>, и сами знаете: какое утеснение терпят братия </a:t>
            </a:r>
            <a:r>
              <a:rPr lang="ru-RU" sz="3600" dirty="0" smtClean="0"/>
              <a:t>наша </a:t>
            </a:r>
            <a:r>
              <a:rPr lang="ru-RU" sz="3600" dirty="0"/>
              <a:t>от неверных. Крымский хан тоже </a:t>
            </a:r>
            <a:r>
              <a:rPr lang="ru-RU" sz="3600" dirty="0" err="1"/>
              <a:t>бусурман</a:t>
            </a:r>
            <a:r>
              <a:rPr lang="ru-RU" sz="3600" dirty="0"/>
              <a:t>. Об утеснении от польских панов и вспоминать не надобно… А православный царь восточный – одного с нами греческого благочестия</a:t>
            </a:r>
            <a:r>
              <a:rPr lang="ru-RU" sz="3600" dirty="0" smtClean="0"/>
              <a:t>…». Кто </a:t>
            </a:r>
            <a:r>
              <a:rPr lang="ru-RU" sz="3600" dirty="0"/>
              <a:t>и при каких обстоятельствах произнес эти слова?</a:t>
            </a: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22A58245-70E9-4B62-8385-2E5FBBE05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23024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13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4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549AA5AC-0660-4303-9010-22D1F95FB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0D74F2F-DFCF-4648-AE5E-15C5090C8DD5}"/>
              </a:ext>
            </a:extLst>
          </p:cNvPr>
          <p:cNvSpPr txBox="1"/>
          <p:nvPr/>
        </p:nvSpPr>
        <p:spPr>
          <a:xfrm>
            <a:off x="3990109" y="2855405"/>
            <a:ext cx="5113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Что такое Лобное место?</a:t>
            </a: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2B3468BD-5C4C-4691-A82A-58E36943B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14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71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549AA5AC-0660-4303-9010-22D1F95FB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FCE9812-2972-41EA-BDE8-CF7AEFED5795}"/>
              </a:ext>
            </a:extLst>
          </p:cNvPr>
          <p:cNvSpPr txBox="1"/>
          <p:nvPr/>
        </p:nvSpPr>
        <p:spPr>
          <a:xfrm>
            <a:off x="1828800" y="1981200"/>
            <a:ext cx="80445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Кто и с какой характеристикой присвоил имя Беринга проливу между Азией и Америкой?</a:t>
            </a: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F8D37418-8BFD-4B35-BC97-73AF6740E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15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54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96212E1A-2D1D-4691-959C-9174D8ADF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8B49471-0C54-45BD-A37D-2AD055306831}"/>
              </a:ext>
            </a:extLst>
          </p:cNvPr>
          <p:cNvSpPr txBox="1"/>
          <p:nvPr/>
        </p:nvSpPr>
        <p:spPr>
          <a:xfrm>
            <a:off x="1017320" y="1812851"/>
            <a:ext cx="69401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город на Урале был построен при Петре Великом и одним из его основателем считается историк Татищев?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4BD72DC7-55E1-4A48-A8C3-055D52CD3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16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9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96212E1A-2D1D-4691-959C-9174D8ADF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25893AF-3E12-43E5-B474-2626E43606AB}"/>
              </a:ext>
            </a:extLst>
          </p:cNvPr>
          <p:cNvSpPr txBox="1"/>
          <p:nvPr/>
        </p:nvSpPr>
        <p:spPr>
          <a:xfrm>
            <a:off x="903514" y="2002971"/>
            <a:ext cx="75764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 </a:t>
            </a:r>
            <a:r>
              <a:rPr lang="ru-RU" sz="3600" dirty="0"/>
              <a:t>отправилась большая экспедиция под руководством князя А.Б. </a:t>
            </a:r>
            <a:r>
              <a:rPr lang="ru-RU" sz="3600" dirty="0" smtClean="0"/>
              <a:t>Черкасского?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61A1A9D9-474A-40DF-98A1-2DA8B5B4D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17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14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96212E1A-2D1D-4691-959C-9174D8ADF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73DF2C-E553-4A74-A58F-5A7703000F42}"/>
              </a:ext>
            </a:extLst>
          </p:cNvPr>
          <p:cNvSpPr txBox="1"/>
          <p:nvPr/>
        </p:nvSpPr>
        <p:spPr>
          <a:xfrm>
            <a:off x="1295400" y="1600200"/>
            <a:ext cx="59218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какого современного государства располагается историческая область Курляндия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Благодаря какому правителю она нам известна?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93F39B4E-E6ED-4013-9431-E6DBAD4D8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18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7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E72E7E9E-6D78-4B6C-8F1D-20B6F2F79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C670BF4-C8A9-44EE-A2E3-0B9133C06278}"/>
              </a:ext>
            </a:extLst>
          </p:cNvPr>
          <p:cNvSpPr txBox="1"/>
          <p:nvPr/>
        </p:nvSpPr>
        <p:spPr>
          <a:xfrm>
            <a:off x="1847834" y="2551837"/>
            <a:ext cx="74132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назывался первый корабль В. Беринга, который он построил в 1727 году в г. Охотске?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AA9D103F-F208-45FD-9B7D-3F64F5891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65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6EDBD282-E5C4-437F-93F6-AA903AF08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4769B60-72FE-4632-AEF3-2EC32ECE911D}"/>
              </a:ext>
            </a:extLst>
          </p:cNvPr>
          <p:cNvSpPr txBox="1"/>
          <p:nvPr/>
        </p:nvSpPr>
        <p:spPr>
          <a:xfrm>
            <a:off x="1262744" y="1285803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старинное название исторической области с современным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411239FF-A83B-4F68-864A-2A4CA2991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94382"/>
              </p:ext>
            </p:extLst>
          </p:nvPr>
        </p:nvGraphicFramePr>
        <p:xfrm>
          <a:off x="1240974" y="2445945"/>
          <a:ext cx="9506859" cy="315129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12801"/>
                <a:gridCol w="5694058"/>
              </a:tblGrid>
              <a:tr h="65193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Прежнее</a:t>
                      </a:r>
                      <a:r>
                        <a:rPr lang="ru-RU" sz="2800" baseline="0" dirty="0" smtClean="0"/>
                        <a:t> название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Современное, описание области</a:t>
                      </a:r>
                      <a:endParaRPr lang="ru-RU" sz="2800" dirty="0"/>
                    </a:p>
                  </a:txBody>
                  <a:tcPr/>
                </a:tc>
              </a:tr>
              <a:tr h="48948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А) Выборг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1)</a:t>
                      </a:r>
                      <a:r>
                        <a:rPr lang="ru-RU" sz="2800" baseline="0" dirty="0" smtClean="0"/>
                        <a:t> Кингисепп</a:t>
                      </a:r>
                      <a:endParaRPr lang="ru-RU" sz="2800" dirty="0"/>
                    </a:p>
                  </a:txBody>
                  <a:tcPr/>
                </a:tc>
              </a:tr>
              <a:tr h="89258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Б) Ямбург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2) </a:t>
                      </a:r>
                      <a:r>
                        <a:rPr lang="ru-RU" sz="2800" kern="1200" dirty="0" smtClean="0">
                          <a:effectLst/>
                        </a:rPr>
                        <a:t>Регион в Финляндии, населённый саамами.</a:t>
                      </a:r>
                      <a:r>
                        <a:rPr lang="ru-RU" sz="2800" kern="1200" baseline="0" dirty="0" smtClean="0">
                          <a:effectLst/>
                        </a:rPr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  <a:tr h="48948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В) Лапландия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3) </a:t>
                      </a:r>
                      <a:r>
                        <a:rPr lang="ru-RU" sz="2800" dirty="0" err="1" smtClean="0"/>
                        <a:t>Виипури</a:t>
                      </a:r>
                      <a:endParaRPr lang="ru-RU" sz="2800" dirty="0"/>
                    </a:p>
                  </a:txBody>
                  <a:tcPr/>
                </a:tc>
              </a:tr>
              <a:tr h="48948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Г) Гангут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4) Ханко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Блок-схема: узел 5"/>
          <p:cNvSpPr/>
          <p:nvPr/>
        </p:nvSpPr>
        <p:spPr>
          <a:xfrm>
            <a:off x="11056423" y="478971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19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7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6EDBD282-E5C4-437F-93F6-AA903AF08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5A951B1-3875-4616-8568-0A3094BF8B7A}"/>
              </a:ext>
            </a:extLst>
          </p:cNvPr>
          <p:cNvSpPr txBox="1"/>
          <p:nvPr/>
        </p:nvSpPr>
        <p:spPr>
          <a:xfrm>
            <a:off x="3674856" y="300726"/>
            <a:ext cx="4842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 и где хранится?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4011369F-DA85-4567-9E93-716E628F7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care.timepad.ru/436350fc-06c2-4da2-a1d0-f6dc6a4a1fcd/poster_event_15406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29" y="1061357"/>
            <a:ext cx="8709047" cy="473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узел 5"/>
          <p:cNvSpPr/>
          <p:nvPr/>
        </p:nvSpPr>
        <p:spPr>
          <a:xfrm>
            <a:off x="10958699" y="324534"/>
            <a:ext cx="623948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20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687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E72E7E9E-6D78-4B6C-8F1D-20B6F2F79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B4A279E-FD77-4964-BAEB-C9305210F63B}"/>
              </a:ext>
            </a:extLst>
          </p:cNvPr>
          <p:cNvSpPr txBox="1"/>
          <p:nvPr/>
        </p:nvSpPr>
        <p:spPr>
          <a:xfrm>
            <a:off x="1260628" y="335845"/>
            <a:ext cx="840588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задачей первой Камчатской экспедиции Беринга были осмотр восточных берегов России на север от Камчатки и выяснение вопроса, соединяются ли берега Азии с Америкой. Двигаясь к берегам Охотского моря, Беринг некоторое время провел в Якутске.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исторические документы хранились там в архиве?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Беринг о них даже не подозревал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792ADDDC-5A67-45FE-8295-E3D1D99B3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12138" y="620486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 Narrow" panose="020B0606020202030204" pitchFamily="34" charset="0"/>
              </a:rPr>
              <a:t>2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99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E72E7E9E-6D78-4B6C-8F1D-20B6F2F79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F722A91-0F11-455E-BD24-0B34BAF3007E}"/>
              </a:ext>
            </a:extLst>
          </p:cNvPr>
          <p:cNvSpPr txBox="1"/>
          <p:nvPr/>
        </p:nvSpPr>
        <p:spPr>
          <a:xfrm>
            <a:off x="1632858" y="784152"/>
            <a:ext cx="747471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Перед своей второй экспедицией </a:t>
            </a:r>
            <a:r>
              <a:rPr lang="ru-RU" sz="3600" dirty="0" err="1"/>
              <a:t>Витус</a:t>
            </a:r>
            <a:r>
              <a:rPr lang="ru-RU" sz="3600" dirty="0"/>
              <a:t> Беринг был уверен в том, что</a:t>
            </a:r>
          </a:p>
          <a:p>
            <a:r>
              <a:rPr lang="ru-RU" sz="3600" dirty="0"/>
              <a:t>«</a:t>
            </a:r>
            <a:r>
              <a:rPr lang="ru-RU" sz="3600" dirty="0" err="1"/>
              <a:t>Aмерика</a:t>
            </a:r>
            <a:r>
              <a:rPr lang="ru-RU" sz="3600" dirty="0"/>
              <a:t> и между оной лежащие земли» находятся от Камчатки недалеко, примерно на расстоянии 150–200 миль.</a:t>
            </a:r>
          </a:p>
          <a:p>
            <a:r>
              <a:rPr lang="ru-RU" sz="3600" dirty="0" err="1"/>
              <a:t>Hа</a:t>
            </a:r>
            <a:r>
              <a:rPr lang="ru-RU" sz="3600" dirty="0"/>
              <a:t> каком основании он сделал это заключение?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F031E826-01A9-49F6-9A5F-54B73F2F7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0523024" y="609600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 Narrow" panose="020B0606020202030204" pitchFamily="34" charset="0"/>
              </a:rPr>
              <a:t>3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52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885C99E4-622B-466E-8C3C-858AF8E08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7090D83-D343-4203-A17C-1DBB149CA1B4}"/>
              </a:ext>
            </a:extLst>
          </p:cNvPr>
          <p:cNvSpPr txBox="1"/>
          <p:nvPr/>
        </p:nvSpPr>
        <p:spPr>
          <a:xfrm>
            <a:off x="5671457" y="910681"/>
            <a:ext cx="5715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O Беринге многие слышали. И многие знают имена его верных спутников и помощников: лейтенантов </a:t>
            </a:r>
            <a:r>
              <a:rPr lang="ru-RU" sz="3600" dirty="0" err="1" smtClean="0"/>
              <a:t>A.Чирикова</a:t>
            </a:r>
            <a:r>
              <a:rPr lang="ru-RU" sz="3600" dirty="0" smtClean="0"/>
              <a:t> </a:t>
            </a:r>
            <a:r>
              <a:rPr lang="ru-RU" sz="3600" dirty="0"/>
              <a:t>и </a:t>
            </a:r>
            <a:r>
              <a:rPr lang="ru-RU" sz="3600" dirty="0" smtClean="0"/>
              <a:t>М. </a:t>
            </a:r>
            <a:r>
              <a:rPr lang="ru-RU" sz="3600" dirty="0" err="1"/>
              <a:t>Шпанберга</a:t>
            </a:r>
            <a:r>
              <a:rPr lang="ru-RU" sz="3600" dirty="0" smtClean="0"/>
              <a:t>.</a:t>
            </a:r>
          </a:p>
          <a:p>
            <a:r>
              <a:rPr lang="ru-RU" sz="3600" dirty="0"/>
              <a:t>A кто такой </a:t>
            </a:r>
            <a:r>
              <a:rPr lang="ru-RU" sz="3600" dirty="0" smtClean="0"/>
              <a:t>И.К. </a:t>
            </a:r>
            <a:r>
              <a:rPr lang="ru-RU" sz="3600" dirty="0" err="1"/>
              <a:t>Кириллов</a:t>
            </a:r>
            <a:r>
              <a:rPr lang="ru-RU" sz="3600" dirty="0"/>
              <a:t>, и почему о нем нужно помнить?</a:t>
            </a:r>
          </a:p>
          <a:p>
            <a:endParaRPr lang="ru-RU" sz="3600" dirty="0"/>
          </a:p>
          <a:p>
            <a:r>
              <a:rPr lang="ru-RU" sz="3600" dirty="0"/>
              <a:t> </a:t>
            </a:r>
          </a:p>
        </p:txBody>
      </p:sp>
      <p:pic>
        <p:nvPicPr>
          <p:cNvPr id="5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3CC9ADA1-110C-455B-B058-85F733C69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узел 5"/>
          <p:cNvSpPr/>
          <p:nvPr/>
        </p:nvSpPr>
        <p:spPr>
          <a:xfrm>
            <a:off x="268681" y="353786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 Narrow" panose="020B0606020202030204" pitchFamily="34" charset="0"/>
              </a:rPr>
              <a:t>4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8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885C99E4-622B-466E-8C3C-858AF8E08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B35C965-67B1-4A3B-9669-D339BCA89676}"/>
              </a:ext>
            </a:extLst>
          </p:cNvPr>
          <p:cNvSpPr txBox="1"/>
          <p:nvPr/>
        </p:nvSpPr>
        <p:spPr>
          <a:xfrm>
            <a:off x="5758542" y="910681"/>
            <a:ext cx="568234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 состав экспедиции Беринга входил ученый и путешественник </a:t>
            </a:r>
            <a:r>
              <a:rPr lang="ru-RU" sz="3200" dirty="0" smtClean="0"/>
              <a:t>С.П. </a:t>
            </a:r>
            <a:r>
              <a:rPr lang="ru-RU" sz="3200" dirty="0"/>
              <a:t>Крашенинников. </a:t>
            </a:r>
            <a:r>
              <a:rPr lang="ru-RU" sz="3200" dirty="0" err="1"/>
              <a:t>Hа</a:t>
            </a:r>
            <a:r>
              <a:rPr lang="ru-RU" sz="3200" dirty="0"/>
              <a:t> реке </a:t>
            </a:r>
            <a:r>
              <a:rPr lang="ru-RU" sz="3200" dirty="0" err="1"/>
              <a:t>Tоми</a:t>
            </a:r>
            <a:r>
              <a:rPr lang="ru-RU" sz="3200" dirty="0"/>
              <a:t> он </a:t>
            </a:r>
            <a:r>
              <a:rPr lang="ru-RU" sz="3200" dirty="0" smtClean="0"/>
              <a:t>сделал </a:t>
            </a:r>
            <a:r>
              <a:rPr lang="ru-RU" sz="3200" dirty="0"/>
              <a:t>открытие: почему шаманы, колотя в свой барабан, призывают дьявола, а не Бога.</a:t>
            </a:r>
          </a:p>
          <a:p>
            <a:r>
              <a:rPr lang="ru-RU" sz="3200" dirty="0"/>
              <a:t>Почему? Как это объяснили исследователю сами шаманы?</a:t>
            </a: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66FA3777-ACAE-4EB3-BB15-A070C55AA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48938" y="386443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 Narrow" panose="020B0606020202030204" pitchFamily="34" charset="0"/>
              </a:rPr>
              <a:t>5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64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885C99E4-622B-466E-8C3C-858AF8E08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C0B5042-AAFA-428F-BBA8-CFAE2624B920}"/>
              </a:ext>
            </a:extLst>
          </p:cNvPr>
          <p:cNvSpPr txBox="1"/>
          <p:nvPr/>
        </p:nvSpPr>
        <p:spPr>
          <a:xfrm>
            <a:off x="5943600" y="1677274"/>
            <a:ext cx="5061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Что было открыто в Казани в ходе второй экспедиции Беринга? Шел </a:t>
            </a:r>
            <a:r>
              <a:rPr lang="ru-RU" sz="3600" dirty="0" smtClean="0"/>
              <a:t>1733 год</a:t>
            </a:r>
            <a:r>
              <a:rPr lang="ru-RU" sz="3600" dirty="0"/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E6217045-A3BF-45C0-9518-F5DC557BD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246899" y="408214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 Narrow" panose="020B0606020202030204" pitchFamily="34" charset="0"/>
              </a:rPr>
              <a:t>6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451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650C2234-31E3-4365-A52C-6AD783CC9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576D8B1-9255-46E0-BAB6-6C7A8C58ACFB}"/>
              </a:ext>
            </a:extLst>
          </p:cNvPr>
          <p:cNvSpPr txBox="1"/>
          <p:nvPr/>
        </p:nvSpPr>
        <p:spPr>
          <a:xfrm>
            <a:off x="598714" y="1038669"/>
            <a:ext cx="557348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Беринга сопровождал ученый ботаник </a:t>
            </a:r>
            <a:r>
              <a:rPr lang="ru-RU" sz="3600" dirty="0" err="1"/>
              <a:t>Иоаганн</a:t>
            </a:r>
            <a:r>
              <a:rPr lang="ru-RU" sz="3600" dirty="0"/>
              <a:t> Георг </a:t>
            </a:r>
            <a:r>
              <a:rPr lang="ru-RU" sz="3600" dirty="0" err="1"/>
              <a:t>Гмелин</a:t>
            </a:r>
            <a:r>
              <a:rPr lang="ru-RU" sz="3600" dirty="0"/>
              <a:t>. В январе 1735 года в городке Енисейске </a:t>
            </a:r>
            <a:r>
              <a:rPr lang="ru-RU" sz="3600" dirty="0" err="1"/>
              <a:t>Гмелин</a:t>
            </a:r>
            <a:r>
              <a:rPr lang="ru-RU" sz="3600" dirty="0"/>
              <a:t> и его ученики зачем-то таскали себе в комнату ворон и воробьев.</a:t>
            </a:r>
          </a:p>
          <a:p>
            <a:r>
              <a:rPr lang="ru-RU" sz="3600" dirty="0"/>
              <a:t>Как вы думаете, зачем?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1D909286-E53F-451B-897B-F86DCFB95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1350338" y="386443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 Narrow" panose="020B0606020202030204" pitchFamily="34" charset="0"/>
              </a:rPr>
              <a:t>7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10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650C2234-31E3-4365-A52C-6AD783CC9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5E73245-B31B-4C95-829E-AEDF78F12AD0}"/>
              </a:ext>
            </a:extLst>
          </p:cNvPr>
          <p:cNvSpPr txBox="1"/>
          <p:nvPr/>
        </p:nvSpPr>
        <p:spPr>
          <a:xfrm>
            <a:off x="658585" y="1479847"/>
            <a:ext cx="55680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Возле </a:t>
            </a:r>
            <a:r>
              <a:rPr lang="ru-RU" sz="3600" dirty="0" err="1"/>
              <a:t>Tаймыра</a:t>
            </a:r>
            <a:r>
              <a:rPr lang="ru-RU" sz="3600" dirty="0"/>
              <a:t> есть бухта Прончищевой. Женская фамилия. Каким образом бухта была названа в </a:t>
            </a:r>
            <a:r>
              <a:rPr lang="ru-RU" sz="3600" dirty="0" smtClean="0"/>
              <a:t>честь женщины</a:t>
            </a:r>
            <a:r>
              <a:rPr lang="ru-RU" sz="3600" dirty="0"/>
              <a:t>?</a:t>
            </a:r>
          </a:p>
        </p:txBody>
      </p:sp>
      <p:pic>
        <p:nvPicPr>
          <p:cNvPr id="4" name="Picture 2" descr="https://freepngimg.com/thumb/joystick/81321-icons-eyewear-controllers-game-computer-joystick.png">
            <a:hlinkClick r:id="rId3" action="ppaction://hlinksldjump"/>
            <a:extLst>
              <a:ext uri="{FF2B5EF4-FFF2-40B4-BE49-F238E27FC236}">
                <a16:creationId xmlns="" xmlns:a16="http://schemas.microsoft.com/office/drawing/2014/main" id="{A3636308-BF73-43AB-85B1-E0C3AAC96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138" y="5579919"/>
            <a:ext cx="1517071" cy="15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/>
          <p:cNvSpPr/>
          <p:nvPr/>
        </p:nvSpPr>
        <p:spPr>
          <a:xfrm>
            <a:off x="11270673" y="293914"/>
            <a:ext cx="515091" cy="46808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Arial Narrow" panose="020B0606020202030204" pitchFamily="34" charset="0"/>
              </a:rPr>
              <a:t>8</a:t>
            </a:r>
            <a:endParaRPr lang="ru-RU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09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582</Words>
  <Application>Microsoft Office PowerPoint</Application>
  <PresentationFormat>Произвольный</PresentationFormat>
  <Paragraphs>85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tekhnologic</dc:creator>
  <cp:lastModifiedBy>HP</cp:lastModifiedBy>
  <cp:revision>14</cp:revision>
  <dcterms:created xsi:type="dcterms:W3CDTF">2017-02-18T00:54:12Z</dcterms:created>
  <dcterms:modified xsi:type="dcterms:W3CDTF">2024-02-18T12:21:12Z</dcterms:modified>
</cp:coreProperties>
</file>