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7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4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23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352" r:id="rId2"/>
    <p:sldId id="340" r:id="rId3"/>
    <p:sldId id="354" r:id="rId4"/>
    <p:sldId id="319" r:id="rId5"/>
    <p:sldId id="310" r:id="rId6"/>
    <p:sldId id="315" r:id="rId7"/>
    <p:sldId id="337" r:id="rId8"/>
    <p:sldId id="355" r:id="rId9"/>
    <p:sldId id="357" r:id="rId10"/>
    <p:sldId id="358" r:id="rId11"/>
    <p:sldId id="360" r:id="rId12"/>
    <p:sldId id="363" r:id="rId13"/>
    <p:sldId id="364" r:id="rId14"/>
    <p:sldId id="331" r:id="rId15"/>
    <p:sldId id="325" r:id="rId16"/>
    <p:sldId id="350" r:id="rId17"/>
    <p:sldId id="351" r:id="rId18"/>
    <p:sldId id="346" r:id="rId19"/>
    <p:sldId id="342" r:id="rId20"/>
    <p:sldId id="366" r:id="rId21"/>
    <p:sldId id="302" r:id="rId22"/>
    <p:sldId id="349" r:id="rId23"/>
    <p:sldId id="280" r:id="rId24"/>
    <p:sldId id="324" r:id="rId25"/>
    <p:sldId id="348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5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3509" autoAdjust="0"/>
  </p:normalViewPr>
  <p:slideViewPr>
    <p:cSldViewPr>
      <p:cViewPr>
        <p:scale>
          <a:sx n="80" d="100"/>
          <a:sy n="80" d="100"/>
        </p:scale>
        <p:origin x="-1824" y="-1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28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6A34B0A-DEB5-4E2F-AB7C-5A4FE335AC24}" type="doc">
      <dgm:prSet loTypeId="urn:microsoft.com/office/officeart/2005/8/layout/default" loCatId="list" qsTypeId="urn:microsoft.com/office/officeart/2005/8/quickstyle/simple3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4EC4A7A0-954A-4A11-911D-2FB471CA037B}">
      <dgm:prSet/>
      <dgm:spPr/>
      <dgm:t>
        <a:bodyPr/>
        <a:lstStyle/>
        <a:p>
          <a:pPr rtl="0"/>
          <a:r>
            <a:rPr lang="ru-RU" b="1" dirty="0" smtClean="0"/>
            <a:t>103 – 106 детей на 1000 детского населения</a:t>
          </a:r>
          <a:endParaRPr lang="ru-RU" b="1" dirty="0"/>
        </a:p>
      </dgm:t>
    </dgm:pt>
    <dgm:pt modelId="{8C1542F8-9E45-42B1-A3A9-03C5ADE85F88}" type="parTrans" cxnId="{4912F69A-64EE-4EFE-9477-41C90444B6D1}">
      <dgm:prSet/>
      <dgm:spPr/>
      <dgm:t>
        <a:bodyPr/>
        <a:lstStyle/>
        <a:p>
          <a:endParaRPr lang="ru-RU"/>
        </a:p>
      </dgm:t>
    </dgm:pt>
    <dgm:pt modelId="{61C2EC82-F02E-4FA5-AA76-2CB7D48ABC05}" type="sibTrans" cxnId="{4912F69A-64EE-4EFE-9477-41C90444B6D1}">
      <dgm:prSet/>
      <dgm:spPr/>
      <dgm:t>
        <a:bodyPr/>
        <a:lstStyle/>
        <a:p>
          <a:endParaRPr lang="ru-RU"/>
        </a:p>
      </dgm:t>
    </dgm:pt>
    <dgm:pt modelId="{FC10C598-093D-448A-B686-78564D7B0AC7}">
      <dgm:prSet/>
      <dgm:spPr/>
      <dgm:t>
        <a:bodyPr/>
        <a:lstStyle/>
        <a:p>
          <a:pPr rtl="0"/>
          <a:r>
            <a:rPr lang="ru-RU" b="1" dirty="0" smtClean="0"/>
            <a:t>174 – 176 на 1000 подростков</a:t>
          </a:r>
          <a:endParaRPr lang="ru-RU" b="1" dirty="0"/>
        </a:p>
      </dgm:t>
    </dgm:pt>
    <dgm:pt modelId="{6247DE73-8F92-481E-B16B-A09A4DAE66FC}" type="parTrans" cxnId="{43AA67C1-A0DE-4E45-8C9D-DF7DD588664A}">
      <dgm:prSet/>
      <dgm:spPr/>
      <dgm:t>
        <a:bodyPr/>
        <a:lstStyle/>
        <a:p>
          <a:endParaRPr lang="ru-RU"/>
        </a:p>
      </dgm:t>
    </dgm:pt>
    <dgm:pt modelId="{228312B4-413F-4947-B87C-3E6018E76C7B}" type="sibTrans" cxnId="{43AA67C1-A0DE-4E45-8C9D-DF7DD588664A}">
      <dgm:prSet/>
      <dgm:spPr/>
      <dgm:t>
        <a:bodyPr/>
        <a:lstStyle/>
        <a:p>
          <a:endParaRPr lang="ru-RU"/>
        </a:p>
      </dgm:t>
    </dgm:pt>
    <dgm:pt modelId="{8E269697-3DF2-45DA-AE45-99B75C0B7A8D}">
      <dgm:prSet/>
      <dgm:spPr/>
      <dgm:t>
        <a:bodyPr/>
        <a:lstStyle/>
        <a:p>
          <a:pPr rtl="0"/>
          <a:r>
            <a:rPr lang="ru-RU" b="1" smtClean="0"/>
            <a:t>28% на отдыхе</a:t>
          </a:r>
          <a:endParaRPr lang="ru-RU" b="1"/>
        </a:p>
      </dgm:t>
    </dgm:pt>
    <dgm:pt modelId="{3EBF2F34-BE26-4D03-9EAF-86716CE80088}" type="parTrans" cxnId="{75220D2E-5C65-42FC-94D4-260E625EF849}">
      <dgm:prSet/>
      <dgm:spPr/>
      <dgm:t>
        <a:bodyPr/>
        <a:lstStyle/>
        <a:p>
          <a:endParaRPr lang="ru-RU"/>
        </a:p>
      </dgm:t>
    </dgm:pt>
    <dgm:pt modelId="{B3F74281-7D84-4130-82D8-0B0D33BFFB61}" type="sibTrans" cxnId="{75220D2E-5C65-42FC-94D4-260E625EF849}">
      <dgm:prSet/>
      <dgm:spPr/>
      <dgm:t>
        <a:bodyPr/>
        <a:lstStyle/>
        <a:p>
          <a:endParaRPr lang="ru-RU"/>
        </a:p>
      </dgm:t>
    </dgm:pt>
    <dgm:pt modelId="{29F54EC1-FDE4-4FD2-844A-23AB4C6C65CC}">
      <dgm:prSet/>
      <dgm:spPr/>
      <dgm:t>
        <a:bodyPr/>
        <a:lstStyle/>
        <a:p>
          <a:pPr rtl="0"/>
          <a:r>
            <a:rPr lang="ru-RU" b="1" dirty="0" smtClean="0"/>
            <a:t>15% внутри школы</a:t>
          </a:r>
          <a:endParaRPr lang="ru-RU" b="1" dirty="0"/>
        </a:p>
      </dgm:t>
    </dgm:pt>
    <dgm:pt modelId="{4678AA49-CDDC-4B21-B74E-C88287B1E814}" type="parTrans" cxnId="{B0A430B8-50D8-4899-BFC3-242C71ABC510}">
      <dgm:prSet/>
      <dgm:spPr/>
      <dgm:t>
        <a:bodyPr/>
        <a:lstStyle/>
        <a:p>
          <a:endParaRPr lang="ru-RU"/>
        </a:p>
      </dgm:t>
    </dgm:pt>
    <dgm:pt modelId="{52B90003-B280-4C77-87B9-232BD40ED6F6}" type="sibTrans" cxnId="{B0A430B8-50D8-4899-BFC3-242C71ABC510}">
      <dgm:prSet/>
      <dgm:spPr/>
      <dgm:t>
        <a:bodyPr/>
        <a:lstStyle/>
        <a:p>
          <a:endParaRPr lang="ru-RU"/>
        </a:p>
      </dgm:t>
    </dgm:pt>
    <dgm:pt modelId="{BF744B32-968F-4CC6-BC07-8A41B01FEC03}">
      <dgm:prSet/>
      <dgm:spPr/>
      <dgm:t>
        <a:bodyPr/>
        <a:lstStyle/>
        <a:p>
          <a:pPr rtl="0"/>
          <a:r>
            <a:rPr lang="ru-RU" b="1" dirty="0" smtClean="0"/>
            <a:t>80% во время перемен</a:t>
          </a:r>
          <a:endParaRPr lang="ru-RU" b="1" dirty="0"/>
        </a:p>
      </dgm:t>
    </dgm:pt>
    <dgm:pt modelId="{6F7D275A-D362-409D-A235-88D986E6B8BA}" type="parTrans" cxnId="{D5E4B6C2-70AD-4538-AD9F-A1E75BE937F2}">
      <dgm:prSet/>
      <dgm:spPr/>
      <dgm:t>
        <a:bodyPr/>
        <a:lstStyle/>
        <a:p>
          <a:endParaRPr lang="ru-RU"/>
        </a:p>
      </dgm:t>
    </dgm:pt>
    <dgm:pt modelId="{94284472-9630-43AE-BF42-8E48B78F9E2B}" type="sibTrans" cxnId="{D5E4B6C2-70AD-4538-AD9F-A1E75BE937F2}">
      <dgm:prSet/>
      <dgm:spPr/>
      <dgm:t>
        <a:bodyPr/>
        <a:lstStyle/>
        <a:p>
          <a:endParaRPr lang="ru-RU"/>
        </a:p>
      </dgm:t>
    </dgm:pt>
    <dgm:pt modelId="{61DF9D19-2012-4158-9A0C-F3072F9F704A}">
      <dgm:prSet/>
      <dgm:spPr/>
      <dgm:t>
        <a:bodyPr/>
        <a:lstStyle/>
        <a:p>
          <a:pPr rtl="0"/>
          <a:r>
            <a:rPr lang="ru-RU" b="1" dirty="0" smtClean="0"/>
            <a:t>18% на уроках физкультуры</a:t>
          </a:r>
          <a:endParaRPr lang="ru-RU" b="1" dirty="0"/>
        </a:p>
      </dgm:t>
    </dgm:pt>
    <dgm:pt modelId="{917940D3-993F-4FE4-AF33-CA62B110497D}" type="parTrans" cxnId="{DB62DAEB-698B-4F5E-A92D-2B91F7F6DB8F}">
      <dgm:prSet/>
      <dgm:spPr/>
      <dgm:t>
        <a:bodyPr/>
        <a:lstStyle/>
        <a:p>
          <a:endParaRPr lang="ru-RU"/>
        </a:p>
      </dgm:t>
    </dgm:pt>
    <dgm:pt modelId="{6E5031D2-E284-4719-B8CC-9F0A7862A7B2}" type="sibTrans" cxnId="{DB62DAEB-698B-4F5E-A92D-2B91F7F6DB8F}">
      <dgm:prSet/>
      <dgm:spPr/>
      <dgm:t>
        <a:bodyPr/>
        <a:lstStyle/>
        <a:p>
          <a:endParaRPr lang="ru-RU"/>
        </a:p>
      </dgm:t>
    </dgm:pt>
    <dgm:pt modelId="{7575DCB4-C2B1-4D3B-BEA1-C2D1B3CEE49D}" type="pres">
      <dgm:prSet presAssocID="{36A34B0A-DEB5-4E2F-AB7C-5A4FE335AC24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EC8287F-FD91-41CB-B85A-FA74B6649B3E}" type="pres">
      <dgm:prSet presAssocID="{4EC4A7A0-954A-4A11-911D-2FB471CA037B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90F9C7-99E2-44FF-A8E9-56FF2373248A}" type="pres">
      <dgm:prSet presAssocID="{61C2EC82-F02E-4FA5-AA76-2CB7D48ABC05}" presName="sibTrans" presStyleCnt="0"/>
      <dgm:spPr/>
    </dgm:pt>
    <dgm:pt modelId="{C47178AE-E1E9-480D-B926-0D62EE3D7EFF}" type="pres">
      <dgm:prSet presAssocID="{FC10C598-093D-448A-B686-78564D7B0AC7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C88CC8-C5F2-4A31-84C3-FAAE212D13C9}" type="pres">
      <dgm:prSet presAssocID="{228312B4-413F-4947-B87C-3E6018E76C7B}" presName="sibTrans" presStyleCnt="0"/>
      <dgm:spPr/>
    </dgm:pt>
    <dgm:pt modelId="{4CB1F0D6-FEE0-4A26-8EDB-7377664C2A9D}" type="pres">
      <dgm:prSet presAssocID="{8E269697-3DF2-45DA-AE45-99B75C0B7A8D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240CE7-CCDA-48BA-BE6E-D3A4D3959BAF}" type="pres">
      <dgm:prSet presAssocID="{B3F74281-7D84-4130-82D8-0B0D33BFFB61}" presName="sibTrans" presStyleCnt="0"/>
      <dgm:spPr/>
    </dgm:pt>
    <dgm:pt modelId="{6753DBEC-E55B-4951-8E14-5A15FD8C9EC7}" type="pres">
      <dgm:prSet presAssocID="{29F54EC1-FDE4-4FD2-844A-23AB4C6C65CC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84DE13-C18B-4BDF-8CE0-99B86715214F}" type="pres">
      <dgm:prSet presAssocID="{52B90003-B280-4C77-87B9-232BD40ED6F6}" presName="sibTrans" presStyleCnt="0"/>
      <dgm:spPr/>
    </dgm:pt>
    <dgm:pt modelId="{6F66B1B2-F300-4885-9F31-779C07447EE8}" type="pres">
      <dgm:prSet presAssocID="{BF744B32-968F-4CC6-BC07-8A41B01FEC03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926E95-47E1-42FB-AE30-A040E2A37606}" type="pres">
      <dgm:prSet presAssocID="{94284472-9630-43AE-BF42-8E48B78F9E2B}" presName="sibTrans" presStyleCnt="0"/>
      <dgm:spPr/>
    </dgm:pt>
    <dgm:pt modelId="{3208240E-13FA-4897-A138-CEAEDA36CA05}" type="pres">
      <dgm:prSet presAssocID="{61DF9D19-2012-4158-9A0C-F3072F9F704A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AF91DAD-15C3-4D43-865F-07493D07765C}" type="presOf" srcId="{36A34B0A-DEB5-4E2F-AB7C-5A4FE335AC24}" destId="{7575DCB4-C2B1-4D3B-BEA1-C2D1B3CEE49D}" srcOrd="0" destOrd="0" presId="urn:microsoft.com/office/officeart/2005/8/layout/default"/>
    <dgm:cxn modelId="{B0A430B8-50D8-4899-BFC3-242C71ABC510}" srcId="{36A34B0A-DEB5-4E2F-AB7C-5A4FE335AC24}" destId="{29F54EC1-FDE4-4FD2-844A-23AB4C6C65CC}" srcOrd="3" destOrd="0" parTransId="{4678AA49-CDDC-4B21-B74E-C88287B1E814}" sibTransId="{52B90003-B280-4C77-87B9-232BD40ED6F6}"/>
    <dgm:cxn modelId="{8DA4C938-FFA5-405F-B33F-27D23EFAFD85}" type="presOf" srcId="{8E269697-3DF2-45DA-AE45-99B75C0B7A8D}" destId="{4CB1F0D6-FEE0-4A26-8EDB-7377664C2A9D}" srcOrd="0" destOrd="0" presId="urn:microsoft.com/office/officeart/2005/8/layout/default"/>
    <dgm:cxn modelId="{75220D2E-5C65-42FC-94D4-260E625EF849}" srcId="{36A34B0A-DEB5-4E2F-AB7C-5A4FE335AC24}" destId="{8E269697-3DF2-45DA-AE45-99B75C0B7A8D}" srcOrd="2" destOrd="0" parTransId="{3EBF2F34-BE26-4D03-9EAF-86716CE80088}" sibTransId="{B3F74281-7D84-4130-82D8-0B0D33BFFB61}"/>
    <dgm:cxn modelId="{29E03531-69B8-4486-8F03-F8BA165B20F0}" type="presOf" srcId="{FC10C598-093D-448A-B686-78564D7B0AC7}" destId="{C47178AE-E1E9-480D-B926-0D62EE3D7EFF}" srcOrd="0" destOrd="0" presId="urn:microsoft.com/office/officeart/2005/8/layout/default"/>
    <dgm:cxn modelId="{43AA67C1-A0DE-4E45-8C9D-DF7DD588664A}" srcId="{36A34B0A-DEB5-4E2F-AB7C-5A4FE335AC24}" destId="{FC10C598-093D-448A-B686-78564D7B0AC7}" srcOrd="1" destOrd="0" parTransId="{6247DE73-8F92-481E-B16B-A09A4DAE66FC}" sibTransId="{228312B4-413F-4947-B87C-3E6018E76C7B}"/>
    <dgm:cxn modelId="{DC28C139-5EEE-4E8F-9B51-CECBD3E9AD24}" type="presOf" srcId="{29F54EC1-FDE4-4FD2-844A-23AB4C6C65CC}" destId="{6753DBEC-E55B-4951-8E14-5A15FD8C9EC7}" srcOrd="0" destOrd="0" presId="urn:microsoft.com/office/officeart/2005/8/layout/default"/>
    <dgm:cxn modelId="{D5E4B6C2-70AD-4538-AD9F-A1E75BE937F2}" srcId="{36A34B0A-DEB5-4E2F-AB7C-5A4FE335AC24}" destId="{BF744B32-968F-4CC6-BC07-8A41B01FEC03}" srcOrd="4" destOrd="0" parTransId="{6F7D275A-D362-409D-A235-88D986E6B8BA}" sibTransId="{94284472-9630-43AE-BF42-8E48B78F9E2B}"/>
    <dgm:cxn modelId="{4912F69A-64EE-4EFE-9477-41C90444B6D1}" srcId="{36A34B0A-DEB5-4E2F-AB7C-5A4FE335AC24}" destId="{4EC4A7A0-954A-4A11-911D-2FB471CA037B}" srcOrd="0" destOrd="0" parTransId="{8C1542F8-9E45-42B1-A3A9-03C5ADE85F88}" sibTransId="{61C2EC82-F02E-4FA5-AA76-2CB7D48ABC05}"/>
    <dgm:cxn modelId="{AC72BFF7-89C5-4D9D-879A-60EC5FAE408D}" type="presOf" srcId="{61DF9D19-2012-4158-9A0C-F3072F9F704A}" destId="{3208240E-13FA-4897-A138-CEAEDA36CA05}" srcOrd="0" destOrd="0" presId="urn:microsoft.com/office/officeart/2005/8/layout/default"/>
    <dgm:cxn modelId="{CACB1C91-B4ED-4662-8EF1-4981D6683A38}" type="presOf" srcId="{BF744B32-968F-4CC6-BC07-8A41B01FEC03}" destId="{6F66B1B2-F300-4885-9F31-779C07447EE8}" srcOrd="0" destOrd="0" presId="urn:microsoft.com/office/officeart/2005/8/layout/default"/>
    <dgm:cxn modelId="{DB62DAEB-698B-4F5E-A92D-2B91F7F6DB8F}" srcId="{36A34B0A-DEB5-4E2F-AB7C-5A4FE335AC24}" destId="{61DF9D19-2012-4158-9A0C-F3072F9F704A}" srcOrd="5" destOrd="0" parTransId="{917940D3-993F-4FE4-AF33-CA62B110497D}" sibTransId="{6E5031D2-E284-4719-B8CC-9F0A7862A7B2}"/>
    <dgm:cxn modelId="{A345CEB9-7E36-4764-A03F-894BDE0E0F33}" type="presOf" srcId="{4EC4A7A0-954A-4A11-911D-2FB471CA037B}" destId="{3EC8287F-FD91-41CB-B85A-FA74B6649B3E}" srcOrd="0" destOrd="0" presId="urn:microsoft.com/office/officeart/2005/8/layout/default"/>
    <dgm:cxn modelId="{6C4B3FDF-E9EA-46C9-BE5E-56EA25469C19}" type="presParOf" srcId="{7575DCB4-C2B1-4D3B-BEA1-C2D1B3CEE49D}" destId="{3EC8287F-FD91-41CB-B85A-FA74B6649B3E}" srcOrd="0" destOrd="0" presId="urn:microsoft.com/office/officeart/2005/8/layout/default"/>
    <dgm:cxn modelId="{D7E21CEA-D0BA-4A32-A9FE-7D2B0E2194C1}" type="presParOf" srcId="{7575DCB4-C2B1-4D3B-BEA1-C2D1B3CEE49D}" destId="{F590F9C7-99E2-44FF-A8E9-56FF2373248A}" srcOrd="1" destOrd="0" presId="urn:microsoft.com/office/officeart/2005/8/layout/default"/>
    <dgm:cxn modelId="{86450803-64A2-43C5-ABBE-B7866215CF65}" type="presParOf" srcId="{7575DCB4-C2B1-4D3B-BEA1-C2D1B3CEE49D}" destId="{C47178AE-E1E9-480D-B926-0D62EE3D7EFF}" srcOrd="2" destOrd="0" presId="urn:microsoft.com/office/officeart/2005/8/layout/default"/>
    <dgm:cxn modelId="{D01DA417-2FCE-4E96-87AD-263096F3287A}" type="presParOf" srcId="{7575DCB4-C2B1-4D3B-BEA1-C2D1B3CEE49D}" destId="{4BC88CC8-C5F2-4A31-84C3-FAAE212D13C9}" srcOrd="3" destOrd="0" presId="urn:microsoft.com/office/officeart/2005/8/layout/default"/>
    <dgm:cxn modelId="{50612891-A257-455B-AE17-55244689A8DC}" type="presParOf" srcId="{7575DCB4-C2B1-4D3B-BEA1-C2D1B3CEE49D}" destId="{4CB1F0D6-FEE0-4A26-8EDB-7377664C2A9D}" srcOrd="4" destOrd="0" presId="urn:microsoft.com/office/officeart/2005/8/layout/default"/>
    <dgm:cxn modelId="{34CE5AD8-9250-40B3-BA14-2F4183AAA395}" type="presParOf" srcId="{7575DCB4-C2B1-4D3B-BEA1-C2D1B3CEE49D}" destId="{C5240CE7-CCDA-48BA-BE6E-D3A4D3959BAF}" srcOrd="5" destOrd="0" presId="urn:microsoft.com/office/officeart/2005/8/layout/default"/>
    <dgm:cxn modelId="{94332FBA-02F9-44EA-9F2B-75F402959320}" type="presParOf" srcId="{7575DCB4-C2B1-4D3B-BEA1-C2D1B3CEE49D}" destId="{6753DBEC-E55B-4951-8E14-5A15FD8C9EC7}" srcOrd="6" destOrd="0" presId="urn:microsoft.com/office/officeart/2005/8/layout/default"/>
    <dgm:cxn modelId="{16E5F500-8E02-437C-921B-A20550A3ECBE}" type="presParOf" srcId="{7575DCB4-C2B1-4D3B-BEA1-C2D1B3CEE49D}" destId="{8B84DE13-C18B-4BDF-8CE0-99B86715214F}" srcOrd="7" destOrd="0" presId="urn:microsoft.com/office/officeart/2005/8/layout/default"/>
    <dgm:cxn modelId="{C0E72A6E-80B5-4911-A27C-310969A367DC}" type="presParOf" srcId="{7575DCB4-C2B1-4D3B-BEA1-C2D1B3CEE49D}" destId="{6F66B1B2-F300-4885-9F31-779C07447EE8}" srcOrd="8" destOrd="0" presId="urn:microsoft.com/office/officeart/2005/8/layout/default"/>
    <dgm:cxn modelId="{02EF9F61-FBC6-4957-917B-AA7C58B250B8}" type="presParOf" srcId="{7575DCB4-C2B1-4D3B-BEA1-C2D1B3CEE49D}" destId="{FD926E95-47E1-42FB-AE30-A040E2A37606}" srcOrd="9" destOrd="0" presId="urn:microsoft.com/office/officeart/2005/8/layout/default"/>
    <dgm:cxn modelId="{18249732-C422-412E-99B8-416D71DA7BD9}" type="presParOf" srcId="{7575DCB4-C2B1-4D3B-BEA1-C2D1B3CEE49D}" destId="{3208240E-13FA-4897-A138-CEAEDA36CA05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4A40A2A-054C-42CA-AA30-4880FA5153CC}" type="doc">
      <dgm:prSet loTypeId="urn:microsoft.com/office/officeart/2005/8/layout/hList3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E1AC10C-4611-40FA-BCD8-8E7C7463BED7}">
      <dgm:prSet phldrT="[Текст]"/>
      <dgm:spPr/>
      <dgm:t>
        <a:bodyPr/>
        <a:lstStyle/>
        <a:p>
          <a:r>
            <a:rPr lang="ru-RU" b="1" dirty="0" smtClean="0"/>
            <a:t>Безопасность детей                                      в современном мире</a:t>
          </a:r>
          <a:endParaRPr lang="ru-RU" b="1" dirty="0"/>
        </a:p>
      </dgm:t>
    </dgm:pt>
    <dgm:pt modelId="{9D21A3AD-E154-4863-B2A8-54B4B4D46FF3}" type="parTrans" cxnId="{5A9EA033-BCF3-418B-8D18-631353F45A79}">
      <dgm:prSet/>
      <dgm:spPr/>
      <dgm:t>
        <a:bodyPr/>
        <a:lstStyle/>
        <a:p>
          <a:endParaRPr lang="ru-RU"/>
        </a:p>
      </dgm:t>
    </dgm:pt>
    <dgm:pt modelId="{F4ECB5C6-ABAA-4ACC-BBD3-06464257D86E}" type="sibTrans" cxnId="{5A9EA033-BCF3-418B-8D18-631353F45A79}">
      <dgm:prSet/>
      <dgm:spPr/>
      <dgm:t>
        <a:bodyPr/>
        <a:lstStyle/>
        <a:p>
          <a:endParaRPr lang="ru-RU"/>
        </a:p>
      </dgm:t>
    </dgm:pt>
    <dgm:pt modelId="{C747C608-1705-4BF3-BB3E-AF37D52A68B9}">
      <dgm:prSet phldrT="[Текст]"/>
      <dgm:spPr/>
      <dgm:t>
        <a:bodyPr/>
        <a:lstStyle/>
        <a:p>
          <a:r>
            <a:rPr lang="ru-RU" b="1" dirty="0" smtClean="0"/>
            <a:t>1. Определить понятие безопасности детей.</a:t>
          </a:r>
          <a:endParaRPr lang="ru-RU" b="1" dirty="0"/>
        </a:p>
      </dgm:t>
    </dgm:pt>
    <dgm:pt modelId="{20E82B82-F31D-42E7-AD43-89592EC216DF}" type="parTrans" cxnId="{62E86930-E873-4366-A5AC-2DBBFC41B474}">
      <dgm:prSet/>
      <dgm:spPr/>
      <dgm:t>
        <a:bodyPr/>
        <a:lstStyle/>
        <a:p>
          <a:endParaRPr lang="ru-RU"/>
        </a:p>
      </dgm:t>
    </dgm:pt>
    <dgm:pt modelId="{67E715D2-B3E1-4B3F-BE7B-3F0038651798}" type="sibTrans" cxnId="{62E86930-E873-4366-A5AC-2DBBFC41B474}">
      <dgm:prSet/>
      <dgm:spPr/>
      <dgm:t>
        <a:bodyPr/>
        <a:lstStyle/>
        <a:p>
          <a:endParaRPr lang="ru-RU"/>
        </a:p>
      </dgm:t>
    </dgm:pt>
    <dgm:pt modelId="{D60025FC-3F56-4C05-BB48-6ED7A98B42B1}">
      <dgm:prSet phldrT="[Текст]"/>
      <dgm:spPr/>
      <dgm:t>
        <a:bodyPr/>
        <a:lstStyle/>
        <a:p>
          <a:pPr algn="ctr"/>
          <a:r>
            <a:rPr lang="ru-RU" b="1" dirty="0" smtClean="0"/>
            <a:t>2. Изучить особенности формирования безопасного поведения детей.               </a:t>
          </a:r>
          <a:endParaRPr lang="ru-RU" b="1" dirty="0"/>
        </a:p>
      </dgm:t>
    </dgm:pt>
    <dgm:pt modelId="{8475A2EA-380D-4311-A920-405C617CCD61}" type="parTrans" cxnId="{60F46B7C-96A5-43E2-90E5-407A067AB4C8}">
      <dgm:prSet/>
      <dgm:spPr/>
      <dgm:t>
        <a:bodyPr/>
        <a:lstStyle/>
        <a:p>
          <a:endParaRPr lang="ru-RU"/>
        </a:p>
      </dgm:t>
    </dgm:pt>
    <dgm:pt modelId="{EA6CB4FC-5426-49F5-B047-A267B78CD791}" type="sibTrans" cxnId="{60F46B7C-96A5-43E2-90E5-407A067AB4C8}">
      <dgm:prSet/>
      <dgm:spPr/>
      <dgm:t>
        <a:bodyPr/>
        <a:lstStyle/>
        <a:p>
          <a:endParaRPr lang="ru-RU"/>
        </a:p>
      </dgm:t>
    </dgm:pt>
    <dgm:pt modelId="{15D075B0-971E-47BA-A286-F0976B8E57C7}">
      <dgm:prSet phldrT="[Текст]"/>
      <dgm:spPr/>
      <dgm:t>
        <a:bodyPr/>
        <a:lstStyle/>
        <a:p>
          <a:r>
            <a:rPr lang="ru-RU" b="1" dirty="0" smtClean="0"/>
            <a:t>3. Обсудить рекомендации для родителей. </a:t>
          </a:r>
          <a:endParaRPr lang="ru-RU" b="1" dirty="0"/>
        </a:p>
      </dgm:t>
    </dgm:pt>
    <dgm:pt modelId="{7D6D3814-49D9-4F80-A5D0-BE14D36C0540}" type="parTrans" cxnId="{7F4EA89A-54A9-497C-A9B3-321DCA45C14C}">
      <dgm:prSet/>
      <dgm:spPr/>
      <dgm:t>
        <a:bodyPr/>
        <a:lstStyle/>
        <a:p>
          <a:endParaRPr lang="ru-RU"/>
        </a:p>
      </dgm:t>
    </dgm:pt>
    <dgm:pt modelId="{617599F7-68B2-457A-9537-C8FF833A118E}" type="sibTrans" cxnId="{7F4EA89A-54A9-497C-A9B3-321DCA45C14C}">
      <dgm:prSet/>
      <dgm:spPr/>
      <dgm:t>
        <a:bodyPr/>
        <a:lstStyle/>
        <a:p>
          <a:endParaRPr lang="ru-RU"/>
        </a:p>
      </dgm:t>
    </dgm:pt>
    <dgm:pt modelId="{6A393DB0-D4C8-46C1-944C-C198898F9427}" type="pres">
      <dgm:prSet presAssocID="{44A40A2A-054C-42CA-AA30-4880FA5153CC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EE73543-03CA-49D3-BD57-C5307ECF4925}" type="pres">
      <dgm:prSet presAssocID="{8E1AC10C-4611-40FA-BCD8-8E7C7463BED7}" presName="roof" presStyleLbl="dkBgShp" presStyleIdx="0" presStyleCnt="2"/>
      <dgm:spPr/>
      <dgm:t>
        <a:bodyPr/>
        <a:lstStyle/>
        <a:p>
          <a:endParaRPr lang="ru-RU"/>
        </a:p>
      </dgm:t>
    </dgm:pt>
    <dgm:pt modelId="{79B5138B-0D78-4A43-811A-D3E384F2FA98}" type="pres">
      <dgm:prSet presAssocID="{8E1AC10C-4611-40FA-BCD8-8E7C7463BED7}" presName="pillars" presStyleCnt="0"/>
      <dgm:spPr/>
      <dgm:t>
        <a:bodyPr/>
        <a:lstStyle/>
        <a:p>
          <a:endParaRPr lang="ru-RU"/>
        </a:p>
      </dgm:t>
    </dgm:pt>
    <dgm:pt modelId="{4ADC2E21-21F3-430D-86D9-4D28805DA11E}" type="pres">
      <dgm:prSet presAssocID="{8E1AC10C-4611-40FA-BCD8-8E7C7463BED7}" presName="pillar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C4011E-6049-4954-96CE-D1D070D7B604}" type="pres">
      <dgm:prSet presAssocID="{D60025FC-3F56-4C05-BB48-6ED7A98B42B1}" presName="pillar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47E1CB-BD24-4A7C-B018-911A3AAAD8B5}" type="pres">
      <dgm:prSet presAssocID="{15D075B0-971E-47BA-A286-F0976B8E57C7}" presName="pillar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08CCE6-6CF0-44A1-AF00-892C829CEEE6}" type="pres">
      <dgm:prSet presAssocID="{8E1AC10C-4611-40FA-BCD8-8E7C7463BED7}" presName="base" presStyleLbl="dkBgShp" presStyleIdx="1" presStyleCnt="2"/>
      <dgm:spPr/>
      <dgm:t>
        <a:bodyPr/>
        <a:lstStyle/>
        <a:p>
          <a:endParaRPr lang="ru-RU"/>
        </a:p>
      </dgm:t>
    </dgm:pt>
  </dgm:ptLst>
  <dgm:cxnLst>
    <dgm:cxn modelId="{62E86930-E873-4366-A5AC-2DBBFC41B474}" srcId="{8E1AC10C-4611-40FA-BCD8-8E7C7463BED7}" destId="{C747C608-1705-4BF3-BB3E-AF37D52A68B9}" srcOrd="0" destOrd="0" parTransId="{20E82B82-F31D-42E7-AD43-89592EC216DF}" sibTransId="{67E715D2-B3E1-4B3F-BE7B-3F0038651798}"/>
    <dgm:cxn modelId="{7F4EA89A-54A9-497C-A9B3-321DCA45C14C}" srcId="{8E1AC10C-4611-40FA-BCD8-8E7C7463BED7}" destId="{15D075B0-971E-47BA-A286-F0976B8E57C7}" srcOrd="2" destOrd="0" parTransId="{7D6D3814-49D9-4F80-A5D0-BE14D36C0540}" sibTransId="{617599F7-68B2-457A-9537-C8FF833A118E}"/>
    <dgm:cxn modelId="{2B429AB3-C971-4755-A462-F0649FF3ED77}" type="presOf" srcId="{C747C608-1705-4BF3-BB3E-AF37D52A68B9}" destId="{4ADC2E21-21F3-430D-86D9-4D28805DA11E}" srcOrd="0" destOrd="0" presId="urn:microsoft.com/office/officeart/2005/8/layout/hList3"/>
    <dgm:cxn modelId="{C5DCD820-E836-4CAC-8E36-431B21DBD1C4}" type="presOf" srcId="{15D075B0-971E-47BA-A286-F0976B8E57C7}" destId="{2F47E1CB-BD24-4A7C-B018-911A3AAAD8B5}" srcOrd="0" destOrd="0" presId="urn:microsoft.com/office/officeart/2005/8/layout/hList3"/>
    <dgm:cxn modelId="{1EB9FBF6-8073-4E11-91F6-57DE2CA81A18}" type="presOf" srcId="{D60025FC-3F56-4C05-BB48-6ED7A98B42B1}" destId="{0CC4011E-6049-4954-96CE-D1D070D7B604}" srcOrd="0" destOrd="0" presId="urn:microsoft.com/office/officeart/2005/8/layout/hList3"/>
    <dgm:cxn modelId="{60F46B7C-96A5-43E2-90E5-407A067AB4C8}" srcId="{8E1AC10C-4611-40FA-BCD8-8E7C7463BED7}" destId="{D60025FC-3F56-4C05-BB48-6ED7A98B42B1}" srcOrd="1" destOrd="0" parTransId="{8475A2EA-380D-4311-A920-405C617CCD61}" sibTransId="{EA6CB4FC-5426-49F5-B047-A267B78CD791}"/>
    <dgm:cxn modelId="{5A9EA033-BCF3-418B-8D18-631353F45A79}" srcId="{44A40A2A-054C-42CA-AA30-4880FA5153CC}" destId="{8E1AC10C-4611-40FA-BCD8-8E7C7463BED7}" srcOrd="0" destOrd="0" parTransId="{9D21A3AD-E154-4863-B2A8-54B4B4D46FF3}" sibTransId="{F4ECB5C6-ABAA-4ACC-BBD3-06464257D86E}"/>
    <dgm:cxn modelId="{B33C3CAA-488A-4F15-A098-C9B5CFC0F2E2}" type="presOf" srcId="{8E1AC10C-4611-40FA-BCD8-8E7C7463BED7}" destId="{4EE73543-03CA-49D3-BD57-C5307ECF4925}" srcOrd="0" destOrd="0" presId="urn:microsoft.com/office/officeart/2005/8/layout/hList3"/>
    <dgm:cxn modelId="{36B9FC4C-EA26-492C-B78B-F5FAD7DFFA2A}" type="presOf" srcId="{44A40A2A-054C-42CA-AA30-4880FA5153CC}" destId="{6A393DB0-D4C8-46C1-944C-C198898F9427}" srcOrd="0" destOrd="0" presId="urn:microsoft.com/office/officeart/2005/8/layout/hList3"/>
    <dgm:cxn modelId="{C2441F19-EFF1-4592-844C-D43A702B99C3}" type="presParOf" srcId="{6A393DB0-D4C8-46C1-944C-C198898F9427}" destId="{4EE73543-03CA-49D3-BD57-C5307ECF4925}" srcOrd="0" destOrd="0" presId="urn:microsoft.com/office/officeart/2005/8/layout/hList3"/>
    <dgm:cxn modelId="{84F0C8B6-5E0E-4648-A00D-6A160860C203}" type="presParOf" srcId="{6A393DB0-D4C8-46C1-944C-C198898F9427}" destId="{79B5138B-0D78-4A43-811A-D3E384F2FA98}" srcOrd="1" destOrd="0" presId="urn:microsoft.com/office/officeart/2005/8/layout/hList3"/>
    <dgm:cxn modelId="{10B24A7E-4779-4B58-962E-53B66FC56399}" type="presParOf" srcId="{79B5138B-0D78-4A43-811A-D3E384F2FA98}" destId="{4ADC2E21-21F3-430D-86D9-4D28805DA11E}" srcOrd="0" destOrd="0" presId="urn:microsoft.com/office/officeart/2005/8/layout/hList3"/>
    <dgm:cxn modelId="{7A3909BF-4F4B-48AB-9F29-395DD5C39DAC}" type="presParOf" srcId="{79B5138B-0D78-4A43-811A-D3E384F2FA98}" destId="{0CC4011E-6049-4954-96CE-D1D070D7B604}" srcOrd="1" destOrd="0" presId="urn:microsoft.com/office/officeart/2005/8/layout/hList3"/>
    <dgm:cxn modelId="{0FD5B6EB-C62F-4C25-9331-402FA30BC2A9}" type="presParOf" srcId="{79B5138B-0D78-4A43-811A-D3E384F2FA98}" destId="{2F47E1CB-BD24-4A7C-B018-911A3AAAD8B5}" srcOrd="2" destOrd="0" presId="urn:microsoft.com/office/officeart/2005/8/layout/hList3"/>
    <dgm:cxn modelId="{8192B8E9-6957-4E91-8768-7E53446AC30C}" type="presParOf" srcId="{6A393DB0-D4C8-46C1-944C-C198898F9427}" destId="{BE08CCE6-6CF0-44A1-AF00-892C829CEEE6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36C2B0E-C3EA-4D13-99BA-DF81204CCD8F}" type="doc">
      <dgm:prSet loTypeId="urn:microsoft.com/office/officeart/2005/8/layout/vList5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D301054-C865-4210-90CD-ADBE3B01989F}">
      <dgm:prSet phldrT="[Текст]"/>
      <dgm:spPr/>
      <dgm:t>
        <a:bodyPr/>
        <a:lstStyle/>
        <a:p>
          <a:r>
            <a:rPr lang="ru-RU" b="1" dirty="0" smtClean="0"/>
            <a:t>Безопасность</a:t>
          </a:r>
          <a:endParaRPr lang="ru-RU" b="1" dirty="0"/>
        </a:p>
      </dgm:t>
    </dgm:pt>
    <dgm:pt modelId="{A1440A43-D383-432F-85E9-2777137C622F}" type="parTrans" cxnId="{6C86DA74-DFCF-4EDB-888B-48B0BDFF7747}">
      <dgm:prSet/>
      <dgm:spPr/>
      <dgm:t>
        <a:bodyPr/>
        <a:lstStyle/>
        <a:p>
          <a:endParaRPr lang="ru-RU"/>
        </a:p>
      </dgm:t>
    </dgm:pt>
    <dgm:pt modelId="{DEDB2369-51E3-4897-854C-5FD795B931A4}" type="sibTrans" cxnId="{6C86DA74-DFCF-4EDB-888B-48B0BDFF7747}">
      <dgm:prSet/>
      <dgm:spPr/>
      <dgm:t>
        <a:bodyPr/>
        <a:lstStyle/>
        <a:p>
          <a:endParaRPr lang="ru-RU"/>
        </a:p>
      </dgm:t>
    </dgm:pt>
    <dgm:pt modelId="{A084BD81-95F5-4BED-B21F-5837B126702F}">
      <dgm:prSet phldrT="[Текст]"/>
      <dgm:spPr/>
      <dgm:t>
        <a:bodyPr/>
        <a:lstStyle/>
        <a:p>
          <a:r>
            <a:rPr lang="ru-RU" b="1" dirty="0" smtClean="0"/>
            <a:t>защищенность человека               от опасных ситуаций</a:t>
          </a:r>
          <a:endParaRPr lang="ru-RU" b="1" dirty="0"/>
        </a:p>
      </dgm:t>
    </dgm:pt>
    <dgm:pt modelId="{B46F8495-CCA2-4D5D-9AD5-B0E8A1E69881}" type="parTrans" cxnId="{33AB687E-69DD-4420-BC8E-6F0C75F9D64A}">
      <dgm:prSet/>
      <dgm:spPr/>
      <dgm:t>
        <a:bodyPr/>
        <a:lstStyle/>
        <a:p>
          <a:endParaRPr lang="ru-RU"/>
        </a:p>
      </dgm:t>
    </dgm:pt>
    <dgm:pt modelId="{1EF0A3CF-E6D9-4137-8144-89BE96F70D43}" type="sibTrans" cxnId="{33AB687E-69DD-4420-BC8E-6F0C75F9D64A}">
      <dgm:prSet/>
      <dgm:spPr/>
      <dgm:t>
        <a:bodyPr/>
        <a:lstStyle/>
        <a:p>
          <a:endParaRPr lang="ru-RU"/>
        </a:p>
      </dgm:t>
    </dgm:pt>
    <dgm:pt modelId="{36836B5A-36B4-432F-83D5-890FC4FB9E85}">
      <dgm:prSet phldrT="[Текст]"/>
      <dgm:spPr/>
      <dgm:t>
        <a:bodyPr/>
        <a:lstStyle/>
        <a:p>
          <a:r>
            <a:rPr lang="ru-RU" b="1" dirty="0" smtClean="0"/>
            <a:t>система условий, обеспечивающих охрану жизни и здоровья детей,                              где бы они ни находились</a:t>
          </a:r>
          <a:endParaRPr lang="ru-RU" b="1" dirty="0"/>
        </a:p>
      </dgm:t>
    </dgm:pt>
    <dgm:pt modelId="{F27E30B0-5192-48C0-84B9-81CE01F21B82}">
      <dgm:prSet phldrT="[Текст]"/>
      <dgm:spPr/>
      <dgm:t>
        <a:bodyPr/>
        <a:lstStyle/>
        <a:p>
          <a:endParaRPr lang="ru-RU" b="1" dirty="0" smtClean="0"/>
        </a:p>
        <a:p>
          <a:r>
            <a:rPr lang="ru-RU" b="1" dirty="0" smtClean="0"/>
            <a:t>Детская безопасность</a:t>
          </a:r>
        </a:p>
        <a:p>
          <a:r>
            <a:rPr lang="ru-RU" b="1" dirty="0" smtClean="0"/>
            <a:t> </a:t>
          </a:r>
          <a:endParaRPr lang="ru-RU" b="1" dirty="0"/>
        </a:p>
      </dgm:t>
    </dgm:pt>
    <dgm:pt modelId="{C2836F59-18F4-4CBF-AF31-49EBD6991769}" type="sibTrans" cxnId="{BC7659A1-55FF-43E2-8A50-16EE3EEC28C3}">
      <dgm:prSet/>
      <dgm:spPr/>
      <dgm:t>
        <a:bodyPr/>
        <a:lstStyle/>
        <a:p>
          <a:endParaRPr lang="ru-RU"/>
        </a:p>
      </dgm:t>
    </dgm:pt>
    <dgm:pt modelId="{375C3520-B272-4147-BF29-BE4E21D52570}" type="parTrans" cxnId="{BC7659A1-55FF-43E2-8A50-16EE3EEC28C3}">
      <dgm:prSet/>
      <dgm:spPr/>
      <dgm:t>
        <a:bodyPr/>
        <a:lstStyle/>
        <a:p>
          <a:endParaRPr lang="ru-RU"/>
        </a:p>
      </dgm:t>
    </dgm:pt>
    <dgm:pt modelId="{D81A410E-C121-463A-AD05-13E02A586B35}" type="sibTrans" cxnId="{B2399647-AE51-4D48-B5A3-894DCFDF592D}">
      <dgm:prSet/>
      <dgm:spPr/>
      <dgm:t>
        <a:bodyPr/>
        <a:lstStyle/>
        <a:p>
          <a:endParaRPr lang="ru-RU"/>
        </a:p>
      </dgm:t>
    </dgm:pt>
    <dgm:pt modelId="{5E8F1A47-9C92-43AD-A8F9-09A405182B57}" type="parTrans" cxnId="{B2399647-AE51-4D48-B5A3-894DCFDF592D}">
      <dgm:prSet/>
      <dgm:spPr/>
      <dgm:t>
        <a:bodyPr/>
        <a:lstStyle/>
        <a:p>
          <a:endParaRPr lang="ru-RU"/>
        </a:p>
      </dgm:t>
    </dgm:pt>
    <dgm:pt modelId="{17676639-4E72-4D34-BC83-136F13D27B5B}" type="pres">
      <dgm:prSet presAssocID="{236C2B0E-C3EA-4D13-99BA-DF81204CCD8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CC80BF0-A7C7-466C-BFD6-298035B90858}" type="pres">
      <dgm:prSet presAssocID="{DD301054-C865-4210-90CD-ADBE3B01989F}" presName="linNode" presStyleCnt="0"/>
      <dgm:spPr/>
      <dgm:t>
        <a:bodyPr/>
        <a:lstStyle/>
        <a:p>
          <a:endParaRPr lang="ru-RU"/>
        </a:p>
      </dgm:t>
    </dgm:pt>
    <dgm:pt modelId="{8B5AF46D-7350-4A64-9486-1C90A27C51AB}" type="pres">
      <dgm:prSet presAssocID="{DD301054-C865-4210-90CD-ADBE3B01989F}" presName="parentText" presStyleLbl="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5E2B64-F514-479C-A125-DA2E75B58CB0}" type="pres">
      <dgm:prSet presAssocID="{DD301054-C865-4210-90CD-ADBE3B01989F}" presName="descendantText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9F4BDB-F191-481F-A106-D7D0CA297BBE}" type="pres">
      <dgm:prSet presAssocID="{DEDB2369-51E3-4897-854C-5FD795B931A4}" presName="sp" presStyleCnt="0"/>
      <dgm:spPr/>
      <dgm:t>
        <a:bodyPr/>
        <a:lstStyle/>
        <a:p>
          <a:endParaRPr lang="ru-RU"/>
        </a:p>
      </dgm:t>
    </dgm:pt>
    <dgm:pt modelId="{A4885539-3E5C-45ED-B695-D8E20964AB44}" type="pres">
      <dgm:prSet presAssocID="{F27E30B0-5192-48C0-84B9-81CE01F21B82}" presName="linNode" presStyleCnt="0"/>
      <dgm:spPr/>
      <dgm:t>
        <a:bodyPr/>
        <a:lstStyle/>
        <a:p>
          <a:endParaRPr lang="ru-RU"/>
        </a:p>
      </dgm:t>
    </dgm:pt>
    <dgm:pt modelId="{D0D9B1B9-24A2-4D06-B90F-B1079A7B62CF}" type="pres">
      <dgm:prSet presAssocID="{F27E30B0-5192-48C0-84B9-81CE01F21B82}" presName="parentText" presStyleLbl="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5DE6FC-7F10-4952-9E66-93E0033795F2}" type="pres">
      <dgm:prSet presAssocID="{F27E30B0-5192-48C0-84B9-81CE01F21B82}" presName="descendantText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3AB687E-69DD-4420-BC8E-6F0C75F9D64A}" srcId="{DD301054-C865-4210-90CD-ADBE3B01989F}" destId="{A084BD81-95F5-4BED-B21F-5837B126702F}" srcOrd="0" destOrd="0" parTransId="{B46F8495-CCA2-4D5D-9AD5-B0E8A1E69881}" sibTransId="{1EF0A3CF-E6D9-4137-8144-89BE96F70D43}"/>
    <dgm:cxn modelId="{BC5A830A-2784-4A3F-A72C-A5D48DE4F5F6}" type="presOf" srcId="{A084BD81-95F5-4BED-B21F-5837B126702F}" destId="{B75E2B64-F514-479C-A125-DA2E75B58CB0}" srcOrd="0" destOrd="0" presId="urn:microsoft.com/office/officeart/2005/8/layout/vList5"/>
    <dgm:cxn modelId="{2E8818F9-4A29-40CA-9A27-716850E25E14}" type="presOf" srcId="{F27E30B0-5192-48C0-84B9-81CE01F21B82}" destId="{D0D9B1B9-24A2-4D06-B90F-B1079A7B62CF}" srcOrd="0" destOrd="0" presId="urn:microsoft.com/office/officeart/2005/8/layout/vList5"/>
    <dgm:cxn modelId="{6C86DA74-DFCF-4EDB-888B-48B0BDFF7747}" srcId="{236C2B0E-C3EA-4D13-99BA-DF81204CCD8F}" destId="{DD301054-C865-4210-90CD-ADBE3B01989F}" srcOrd="0" destOrd="0" parTransId="{A1440A43-D383-432F-85E9-2777137C622F}" sibTransId="{DEDB2369-51E3-4897-854C-5FD795B931A4}"/>
    <dgm:cxn modelId="{B2399647-AE51-4D48-B5A3-894DCFDF592D}" srcId="{F27E30B0-5192-48C0-84B9-81CE01F21B82}" destId="{36836B5A-36B4-432F-83D5-890FC4FB9E85}" srcOrd="0" destOrd="0" parTransId="{5E8F1A47-9C92-43AD-A8F9-09A405182B57}" sibTransId="{D81A410E-C121-463A-AD05-13E02A586B35}"/>
    <dgm:cxn modelId="{BC8BC744-4A58-4B3B-99EB-30F883CA2006}" type="presOf" srcId="{DD301054-C865-4210-90CD-ADBE3B01989F}" destId="{8B5AF46D-7350-4A64-9486-1C90A27C51AB}" srcOrd="0" destOrd="0" presId="urn:microsoft.com/office/officeart/2005/8/layout/vList5"/>
    <dgm:cxn modelId="{BC7659A1-55FF-43E2-8A50-16EE3EEC28C3}" srcId="{236C2B0E-C3EA-4D13-99BA-DF81204CCD8F}" destId="{F27E30B0-5192-48C0-84B9-81CE01F21B82}" srcOrd="1" destOrd="0" parTransId="{375C3520-B272-4147-BF29-BE4E21D52570}" sibTransId="{C2836F59-18F4-4CBF-AF31-49EBD6991769}"/>
    <dgm:cxn modelId="{AB14A1A0-45DF-4D4C-BEA5-37FB9A6854D1}" type="presOf" srcId="{236C2B0E-C3EA-4D13-99BA-DF81204CCD8F}" destId="{17676639-4E72-4D34-BC83-136F13D27B5B}" srcOrd="0" destOrd="0" presId="urn:microsoft.com/office/officeart/2005/8/layout/vList5"/>
    <dgm:cxn modelId="{E334E331-B4E0-4499-9FE5-5C44226824A6}" type="presOf" srcId="{36836B5A-36B4-432F-83D5-890FC4FB9E85}" destId="{945DE6FC-7F10-4952-9E66-93E0033795F2}" srcOrd="0" destOrd="0" presId="urn:microsoft.com/office/officeart/2005/8/layout/vList5"/>
    <dgm:cxn modelId="{F7B7F186-2688-4303-A9C1-647A4C3E68BE}" type="presParOf" srcId="{17676639-4E72-4D34-BC83-136F13D27B5B}" destId="{9CC80BF0-A7C7-466C-BFD6-298035B90858}" srcOrd="0" destOrd="0" presId="urn:microsoft.com/office/officeart/2005/8/layout/vList5"/>
    <dgm:cxn modelId="{358F8AF2-DD10-4122-9393-2EF5F9A09FC5}" type="presParOf" srcId="{9CC80BF0-A7C7-466C-BFD6-298035B90858}" destId="{8B5AF46D-7350-4A64-9486-1C90A27C51AB}" srcOrd="0" destOrd="0" presId="urn:microsoft.com/office/officeart/2005/8/layout/vList5"/>
    <dgm:cxn modelId="{08D3EBAB-13F2-4D7D-8A2E-6B2319D677C2}" type="presParOf" srcId="{9CC80BF0-A7C7-466C-BFD6-298035B90858}" destId="{B75E2B64-F514-479C-A125-DA2E75B58CB0}" srcOrd="1" destOrd="0" presId="urn:microsoft.com/office/officeart/2005/8/layout/vList5"/>
    <dgm:cxn modelId="{57E431E7-E9F3-49CD-BC2C-B1FC15EEB114}" type="presParOf" srcId="{17676639-4E72-4D34-BC83-136F13D27B5B}" destId="{409F4BDB-F191-481F-A106-D7D0CA297BBE}" srcOrd="1" destOrd="0" presId="urn:microsoft.com/office/officeart/2005/8/layout/vList5"/>
    <dgm:cxn modelId="{3D347F53-E948-4FC6-B610-BDE579430D2D}" type="presParOf" srcId="{17676639-4E72-4D34-BC83-136F13D27B5B}" destId="{A4885539-3E5C-45ED-B695-D8E20964AB44}" srcOrd="2" destOrd="0" presId="urn:microsoft.com/office/officeart/2005/8/layout/vList5"/>
    <dgm:cxn modelId="{3375C8FF-DEAE-4FB6-807A-60404BF045FE}" type="presParOf" srcId="{A4885539-3E5C-45ED-B695-D8E20964AB44}" destId="{D0D9B1B9-24A2-4D06-B90F-B1079A7B62CF}" srcOrd="0" destOrd="0" presId="urn:microsoft.com/office/officeart/2005/8/layout/vList5"/>
    <dgm:cxn modelId="{8069E18C-9D38-4FE9-8948-FF854C200BD7}" type="presParOf" srcId="{A4885539-3E5C-45ED-B695-D8E20964AB44}" destId="{945DE6FC-7F10-4952-9E66-93E0033795F2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461FDB3-2930-48E0-8D19-9BDA1D8D9A19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7781579-4270-44DD-82F3-B27F5921AD9C}">
      <dgm:prSet custT="1"/>
      <dgm:spPr/>
      <dgm:t>
        <a:bodyPr/>
        <a:lstStyle/>
        <a:p>
          <a:pPr rtl="0"/>
          <a:r>
            <a:rPr lang="ru-RU" sz="2200" b="1" dirty="0" smtClean="0"/>
            <a:t>1. Родители имеют право и обязаны воспитывать своих детей.</a:t>
          </a:r>
          <a:endParaRPr lang="ru-RU" sz="2200" dirty="0"/>
        </a:p>
      </dgm:t>
    </dgm:pt>
    <dgm:pt modelId="{8B3D43F8-DBFD-404F-B38F-A84F04A6C432}" type="parTrans" cxnId="{F3C892A6-6980-4C6A-B105-68F8FB8008A3}">
      <dgm:prSet/>
      <dgm:spPr/>
      <dgm:t>
        <a:bodyPr/>
        <a:lstStyle/>
        <a:p>
          <a:endParaRPr lang="ru-RU"/>
        </a:p>
      </dgm:t>
    </dgm:pt>
    <dgm:pt modelId="{9DED79AF-55F0-4AA3-A2B2-0F0C6A627603}" type="sibTrans" cxnId="{F3C892A6-6980-4C6A-B105-68F8FB8008A3}">
      <dgm:prSet/>
      <dgm:spPr/>
      <dgm:t>
        <a:bodyPr/>
        <a:lstStyle/>
        <a:p>
          <a:endParaRPr lang="ru-RU"/>
        </a:p>
      </dgm:t>
    </dgm:pt>
    <dgm:pt modelId="{AD9B7924-DEEC-4E63-9B99-1155A2DD7D70}">
      <dgm:prSet custT="1"/>
      <dgm:spPr/>
      <dgm:t>
        <a:bodyPr/>
        <a:lstStyle/>
        <a:p>
          <a:pPr rtl="0"/>
          <a:r>
            <a:rPr lang="ru-RU" sz="2200" b="1" dirty="0" smtClean="0"/>
            <a:t>Родители несут ответственность за воспитание и развитие своих детей. Они обязаны заботиться о здоровье, физическом, психическом, духовном и нравственном развитии своих детей.</a:t>
          </a:r>
          <a:endParaRPr lang="ru-RU" sz="2200" dirty="0"/>
        </a:p>
      </dgm:t>
    </dgm:pt>
    <dgm:pt modelId="{197626D6-C45B-4D2E-9C59-F84C6E9B24CC}" type="parTrans" cxnId="{9CFBA988-966A-47AC-8387-6FE54D81CC2F}">
      <dgm:prSet/>
      <dgm:spPr/>
      <dgm:t>
        <a:bodyPr/>
        <a:lstStyle/>
        <a:p>
          <a:endParaRPr lang="ru-RU"/>
        </a:p>
      </dgm:t>
    </dgm:pt>
    <dgm:pt modelId="{44EB6617-D3FC-4C37-B8F1-5D38F77E3D65}" type="sibTrans" cxnId="{9CFBA988-966A-47AC-8387-6FE54D81CC2F}">
      <dgm:prSet/>
      <dgm:spPr/>
      <dgm:t>
        <a:bodyPr/>
        <a:lstStyle/>
        <a:p>
          <a:endParaRPr lang="ru-RU"/>
        </a:p>
      </dgm:t>
    </dgm:pt>
    <dgm:pt modelId="{E632BB97-E31D-4A29-8E18-7A630F2A7316}">
      <dgm:prSet custT="1"/>
      <dgm:spPr/>
      <dgm:t>
        <a:bodyPr/>
        <a:lstStyle/>
        <a:p>
          <a:pPr rtl="0"/>
          <a:r>
            <a:rPr lang="ru-RU" sz="2200" b="1" dirty="0" smtClean="0"/>
            <a:t>Родители имеют преимущественное право на обучение и воспитание своих детей перед всеми другими лицами.</a:t>
          </a:r>
          <a:endParaRPr lang="ru-RU" sz="2200" dirty="0"/>
        </a:p>
      </dgm:t>
    </dgm:pt>
    <dgm:pt modelId="{5407C89C-1167-4F15-9127-4263F09C180D}" type="parTrans" cxnId="{3DF644C8-AFED-435A-A26D-E7216E7457D8}">
      <dgm:prSet/>
      <dgm:spPr/>
      <dgm:t>
        <a:bodyPr/>
        <a:lstStyle/>
        <a:p>
          <a:endParaRPr lang="ru-RU"/>
        </a:p>
      </dgm:t>
    </dgm:pt>
    <dgm:pt modelId="{544577D4-3666-41F5-A857-6AC1C08BB91F}" type="sibTrans" cxnId="{3DF644C8-AFED-435A-A26D-E7216E7457D8}">
      <dgm:prSet/>
      <dgm:spPr/>
      <dgm:t>
        <a:bodyPr/>
        <a:lstStyle/>
        <a:p>
          <a:endParaRPr lang="ru-RU"/>
        </a:p>
      </dgm:t>
    </dgm:pt>
    <dgm:pt modelId="{1B2FC7EC-5B76-4753-A9B9-C7B224B010B7}" type="pres">
      <dgm:prSet presAssocID="{7461FDB3-2930-48E0-8D19-9BDA1D8D9A1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CBFD5B4-920C-4780-B284-375FB6FC0EDA}" type="pres">
      <dgm:prSet presAssocID="{67781579-4270-44DD-82F3-B27F5921AD9C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F761B7-E326-4E03-9DA0-5EDA5C350EF4}" type="pres">
      <dgm:prSet presAssocID="{9DED79AF-55F0-4AA3-A2B2-0F0C6A627603}" presName="spacer" presStyleCnt="0"/>
      <dgm:spPr/>
    </dgm:pt>
    <dgm:pt modelId="{2D17E9B7-BB19-40DF-8CC5-410920CFF0C3}" type="pres">
      <dgm:prSet presAssocID="{AD9B7924-DEEC-4E63-9B99-1155A2DD7D70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B65F4F-797E-4EA0-A988-728DD42BC8FD}" type="pres">
      <dgm:prSet presAssocID="{44EB6617-D3FC-4C37-B8F1-5D38F77E3D65}" presName="spacer" presStyleCnt="0"/>
      <dgm:spPr/>
    </dgm:pt>
    <dgm:pt modelId="{03875E75-3505-4CC5-AAE7-F7E970509C5C}" type="pres">
      <dgm:prSet presAssocID="{E632BB97-E31D-4A29-8E18-7A630F2A7316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3C892A6-6980-4C6A-B105-68F8FB8008A3}" srcId="{7461FDB3-2930-48E0-8D19-9BDA1D8D9A19}" destId="{67781579-4270-44DD-82F3-B27F5921AD9C}" srcOrd="0" destOrd="0" parTransId="{8B3D43F8-DBFD-404F-B38F-A84F04A6C432}" sibTransId="{9DED79AF-55F0-4AA3-A2B2-0F0C6A627603}"/>
    <dgm:cxn modelId="{6C5CA47B-0347-4779-8F5D-993DC37E45A8}" type="presOf" srcId="{7461FDB3-2930-48E0-8D19-9BDA1D8D9A19}" destId="{1B2FC7EC-5B76-4753-A9B9-C7B224B010B7}" srcOrd="0" destOrd="0" presId="urn:microsoft.com/office/officeart/2005/8/layout/vList2"/>
    <dgm:cxn modelId="{9CFBA988-966A-47AC-8387-6FE54D81CC2F}" srcId="{7461FDB3-2930-48E0-8D19-9BDA1D8D9A19}" destId="{AD9B7924-DEEC-4E63-9B99-1155A2DD7D70}" srcOrd="1" destOrd="0" parTransId="{197626D6-C45B-4D2E-9C59-F84C6E9B24CC}" sibTransId="{44EB6617-D3FC-4C37-B8F1-5D38F77E3D65}"/>
    <dgm:cxn modelId="{3DF644C8-AFED-435A-A26D-E7216E7457D8}" srcId="{7461FDB3-2930-48E0-8D19-9BDA1D8D9A19}" destId="{E632BB97-E31D-4A29-8E18-7A630F2A7316}" srcOrd="2" destOrd="0" parTransId="{5407C89C-1167-4F15-9127-4263F09C180D}" sibTransId="{544577D4-3666-41F5-A857-6AC1C08BB91F}"/>
    <dgm:cxn modelId="{4836B040-C793-4A1F-A221-FABF854DC22B}" type="presOf" srcId="{E632BB97-E31D-4A29-8E18-7A630F2A7316}" destId="{03875E75-3505-4CC5-AAE7-F7E970509C5C}" srcOrd="0" destOrd="0" presId="urn:microsoft.com/office/officeart/2005/8/layout/vList2"/>
    <dgm:cxn modelId="{2397B998-847A-4104-B333-634A7399BC06}" type="presOf" srcId="{67781579-4270-44DD-82F3-B27F5921AD9C}" destId="{3CBFD5B4-920C-4780-B284-375FB6FC0EDA}" srcOrd="0" destOrd="0" presId="urn:microsoft.com/office/officeart/2005/8/layout/vList2"/>
    <dgm:cxn modelId="{54197D64-2ED8-4098-B32C-374BFB326C4F}" type="presOf" srcId="{AD9B7924-DEEC-4E63-9B99-1155A2DD7D70}" destId="{2D17E9B7-BB19-40DF-8CC5-410920CFF0C3}" srcOrd="0" destOrd="0" presId="urn:microsoft.com/office/officeart/2005/8/layout/vList2"/>
    <dgm:cxn modelId="{3E68598E-EDE0-4B38-8533-B3A9EF3E8293}" type="presParOf" srcId="{1B2FC7EC-5B76-4753-A9B9-C7B224B010B7}" destId="{3CBFD5B4-920C-4780-B284-375FB6FC0EDA}" srcOrd="0" destOrd="0" presId="urn:microsoft.com/office/officeart/2005/8/layout/vList2"/>
    <dgm:cxn modelId="{D5ADE70C-2DFB-4833-873F-00A6CB3AD5BE}" type="presParOf" srcId="{1B2FC7EC-5B76-4753-A9B9-C7B224B010B7}" destId="{62F761B7-E326-4E03-9DA0-5EDA5C350EF4}" srcOrd="1" destOrd="0" presId="urn:microsoft.com/office/officeart/2005/8/layout/vList2"/>
    <dgm:cxn modelId="{6C75D2EC-2062-49DE-99E8-4A15CE721745}" type="presParOf" srcId="{1B2FC7EC-5B76-4753-A9B9-C7B224B010B7}" destId="{2D17E9B7-BB19-40DF-8CC5-410920CFF0C3}" srcOrd="2" destOrd="0" presId="urn:microsoft.com/office/officeart/2005/8/layout/vList2"/>
    <dgm:cxn modelId="{868EA3DB-A6B4-403F-AB67-EE51D2E03397}" type="presParOf" srcId="{1B2FC7EC-5B76-4753-A9B9-C7B224B010B7}" destId="{CFB65F4F-797E-4EA0-A988-728DD42BC8FD}" srcOrd="3" destOrd="0" presId="urn:microsoft.com/office/officeart/2005/8/layout/vList2"/>
    <dgm:cxn modelId="{88940C7C-3A2E-42B7-8792-11350E3E8213}" type="presParOf" srcId="{1B2FC7EC-5B76-4753-A9B9-C7B224B010B7}" destId="{03875E75-3505-4CC5-AAE7-F7E970509C5C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A5D1519-2E3E-4F1C-9740-238F200DD86C}" type="doc">
      <dgm:prSet loTypeId="urn:microsoft.com/office/officeart/2005/8/layout/vProcess5" loCatId="process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EF26A25-00C5-4986-BF0E-5AC8B251D1E3}">
      <dgm:prSet custT="1"/>
      <dgm:spPr/>
      <dgm:t>
        <a:bodyPr/>
        <a:lstStyle/>
        <a:p>
          <a:pPr rtl="0"/>
          <a:r>
            <a:rPr lang="ru-RU" sz="2600" b="1" dirty="0" smtClean="0"/>
            <a:t>Проверяйте, усвоил ли ребёнок сказанное вами</a:t>
          </a:r>
          <a:endParaRPr lang="ru-RU" sz="2600" b="1" dirty="0"/>
        </a:p>
      </dgm:t>
    </dgm:pt>
    <dgm:pt modelId="{BFB0F6BE-9C97-4E51-8826-42310E379B85}" type="parTrans" cxnId="{9DC94D7E-FE9D-460A-8C55-00669659ED4A}">
      <dgm:prSet/>
      <dgm:spPr/>
      <dgm:t>
        <a:bodyPr/>
        <a:lstStyle/>
        <a:p>
          <a:endParaRPr lang="ru-RU"/>
        </a:p>
      </dgm:t>
    </dgm:pt>
    <dgm:pt modelId="{DFFF61A5-FD8D-4A23-A438-D84FAD75E209}" type="sibTrans" cxnId="{9DC94D7E-FE9D-460A-8C55-00669659ED4A}">
      <dgm:prSet/>
      <dgm:spPr/>
      <dgm:t>
        <a:bodyPr/>
        <a:lstStyle/>
        <a:p>
          <a:endParaRPr lang="ru-RU"/>
        </a:p>
      </dgm:t>
    </dgm:pt>
    <dgm:pt modelId="{A47C9115-0A84-4161-A737-09A222E0167C}">
      <dgm:prSet custT="1"/>
      <dgm:spPr/>
      <dgm:t>
        <a:bodyPr/>
        <a:lstStyle/>
        <a:p>
          <a:pPr rtl="0"/>
          <a:r>
            <a:rPr lang="ru-RU" sz="2600" b="1" dirty="0" smtClean="0"/>
            <a:t>Выясняйте, что ребёнку оказалось непонятным</a:t>
          </a:r>
          <a:endParaRPr lang="ru-RU" sz="2600" b="1" dirty="0"/>
        </a:p>
      </dgm:t>
    </dgm:pt>
    <dgm:pt modelId="{7DE066B9-25E1-43ED-B94B-AD37953CCB5B}" type="parTrans" cxnId="{88D9441F-F058-438D-8EE5-DEAF5473A554}">
      <dgm:prSet/>
      <dgm:spPr/>
      <dgm:t>
        <a:bodyPr/>
        <a:lstStyle/>
        <a:p>
          <a:endParaRPr lang="ru-RU"/>
        </a:p>
      </dgm:t>
    </dgm:pt>
    <dgm:pt modelId="{02A2B1E7-B71F-476B-825A-83DFA8131700}" type="sibTrans" cxnId="{88D9441F-F058-438D-8EE5-DEAF5473A554}">
      <dgm:prSet/>
      <dgm:spPr/>
      <dgm:t>
        <a:bodyPr/>
        <a:lstStyle/>
        <a:p>
          <a:endParaRPr lang="ru-RU"/>
        </a:p>
      </dgm:t>
    </dgm:pt>
    <dgm:pt modelId="{7694C799-2836-4995-B660-6BB555AA21F6}">
      <dgm:prSet custT="1"/>
      <dgm:spPr/>
      <dgm:t>
        <a:bodyPr/>
        <a:lstStyle/>
        <a:p>
          <a:pPr rtl="0"/>
          <a:r>
            <a:rPr lang="ru-RU" sz="2600" b="1" dirty="0" smtClean="0"/>
            <a:t>Каждый навык безопасного поведения отрабатывается постепенно</a:t>
          </a:r>
          <a:endParaRPr lang="ru-RU" sz="2600" b="1" dirty="0"/>
        </a:p>
      </dgm:t>
    </dgm:pt>
    <dgm:pt modelId="{C52EE63F-0ABA-41FB-AD5C-9EC4E145BDA2}" type="parTrans" cxnId="{94EF2099-DAC7-448C-A0E4-9C53A1CF3E3E}">
      <dgm:prSet/>
      <dgm:spPr/>
      <dgm:t>
        <a:bodyPr/>
        <a:lstStyle/>
        <a:p>
          <a:endParaRPr lang="ru-RU"/>
        </a:p>
      </dgm:t>
    </dgm:pt>
    <dgm:pt modelId="{27679E8C-157C-4ACF-B5EF-90F009064F6B}" type="sibTrans" cxnId="{94EF2099-DAC7-448C-A0E4-9C53A1CF3E3E}">
      <dgm:prSet/>
      <dgm:spPr/>
      <dgm:t>
        <a:bodyPr/>
        <a:lstStyle/>
        <a:p>
          <a:endParaRPr lang="ru-RU"/>
        </a:p>
      </dgm:t>
    </dgm:pt>
    <dgm:pt modelId="{12B359EC-141D-4179-BE84-BADA5C0E5DFC}">
      <dgm:prSet custT="1"/>
      <dgm:spPr/>
      <dgm:t>
        <a:bodyPr/>
        <a:lstStyle/>
        <a:p>
          <a:pPr rtl="0"/>
          <a:r>
            <a:rPr lang="ru-RU" sz="2600" b="1" dirty="0" smtClean="0"/>
            <a:t>Соблюдение правил безопасности должно быть доведено до автоматизма</a:t>
          </a:r>
          <a:endParaRPr lang="ru-RU" sz="2600" b="1" dirty="0"/>
        </a:p>
      </dgm:t>
    </dgm:pt>
    <dgm:pt modelId="{91304D5F-BDA1-441C-8886-12B649BFB3A5}" type="parTrans" cxnId="{A5116058-B895-47DE-A87D-D581DD2F0ED1}">
      <dgm:prSet/>
      <dgm:spPr/>
      <dgm:t>
        <a:bodyPr/>
        <a:lstStyle/>
        <a:p>
          <a:endParaRPr lang="ru-RU"/>
        </a:p>
      </dgm:t>
    </dgm:pt>
    <dgm:pt modelId="{37A78E0A-B9E0-4B23-A444-E9E409F81E28}" type="sibTrans" cxnId="{A5116058-B895-47DE-A87D-D581DD2F0ED1}">
      <dgm:prSet/>
      <dgm:spPr/>
      <dgm:t>
        <a:bodyPr/>
        <a:lstStyle/>
        <a:p>
          <a:endParaRPr lang="ru-RU"/>
        </a:p>
      </dgm:t>
    </dgm:pt>
    <dgm:pt modelId="{7F1CC005-68BB-4F0B-95E5-6989842DA7E6}" type="pres">
      <dgm:prSet presAssocID="{AA5D1519-2E3E-4F1C-9740-238F200DD86C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77F88A4-5504-4B34-89D3-C947F5C35504}" type="pres">
      <dgm:prSet presAssocID="{AA5D1519-2E3E-4F1C-9740-238F200DD86C}" presName="dummyMaxCanvas" presStyleCnt="0">
        <dgm:presLayoutVars/>
      </dgm:prSet>
      <dgm:spPr/>
    </dgm:pt>
    <dgm:pt modelId="{F9FA83A0-042B-4F85-9C7D-1500058A7415}" type="pres">
      <dgm:prSet presAssocID="{AA5D1519-2E3E-4F1C-9740-238F200DD86C}" presName="FourNodes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B80FB1-FE06-4D50-8369-14113488581E}" type="pres">
      <dgm:prSet presAssocID="{AA5D1519-2E3E-4F1C-9740-238F200DD86C}" presName="FourNodes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DD9F41-3B9E-4E0B-AD4A-2E146AE4E905}" type="pres">
      <dgm:prSet presAssocID="{AA5D1519-2E3E-4F1C-9740-238F200DD86C}" presName="FourNodes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302AE2-5FF6-4345-A087-35230BA95ABE}" type="pres">
      <dgm:prSet presAssocID="{AA5D1519-2E3E-4F1C-9740-238F200DD86C}" presName="FourNodes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578F48-06A1-42EE-ACE1-2A62BC246E04}" type="pres">
      <dgm:prSet presAssocID="{AA5D1519-2E3E-4F1C-9740-238F200DD86C}" presName="FourConn_1-2" presStyleLbl="f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BF6737-2493-4A60-92B5-3C39601901CE}" type="pres">
      <dgm:prSet presAssocID="{AA5D1519-2E3E-4F1C-9740-238F200DD86C}" presName="FourConn_2-3" presStyleLbl="f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C3D309-E20A-4EE3-9ACE-31E1BEB32AB1}" type="pres">
      <dgm:prSet presAssocID="{AA5D1519-2E3E-4F1C-9740-238F200DD86C}" presName="FourConn_3-4" presStyleLbl="f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3776D9-CFD3-4399-8DB9-406DE5F79BD9}" type="pres">
      <dgm:prSet presAssocID="{AA5D1519-2E3E-4F1C-9740-238F200DD86C}" presName="FourNodes_1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16AC4C-7C61-4684-BF3A-FA01152E4CB6}" type="pres">
      <dgm:prSet presAssocID="{AA5D1519-2E3E-4F1C-9740-238F200DD86C}" presName="FourNodes_2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D50413-FA03-49F9-BE64-9A3E8CD6A786}" type="pres">
      <dgm:prSet presAssocID="{AA5D1519-2E3E-4F1C-9740-238F200DD86C}" presName="FourNodes_3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D45129-0865-496B-84EF-2BB66E1C18E5}" type="pres">
      <dgm:prSet presAssocID="{AA5D1519-2E3E-4F1C-9740-238F200DD86C}" presName="FourNodes_4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460495D-47AC-4CC3-8E6D-C6F81490A278}" type="presOf" srcId="{5EF26A25-00C5-4986-BF0E-5AC8B251D1E3}" destId="{493776D9-CFD3-4399-8DB9-406DE5F79BD9}" srcOrd="1" destOrd="0" presId="urn:microsoft.com/office/officeart/2005/8/layout/vProcess5"/>
    <dgm:cxn modelId="{A418D666-F88B-4ACB-B57D-786C1B929908}" type="presOf" srcId="{02A2B1E7-B71F-476B-825A-83DFA8131700}" destId="{0EBF6737-2493-4A60-92B5-3C39601901CE}" srcOrd="0" destOrd="0" presId="urn:microsoft.com/office/officeart/2005/8/layout/vProcess5"/>
    <dgm:cxn modelId="{B9D9A301-BEB8-4D8E-86B8-82496E8A1B7E}" type="presOf" srcId="{A47C9115-0A84-4161-A737-09A222E0167C}" destId="{4CB80FB1-FE06-4D50-8369-14113488581E}" srcOrd="0" destOrd="0" presId="urn:microsoft.com/office/officeart/2005/8/layout/vProcess5"/>
    <dgm:cxn modelId="{1CD3F6B7-AF9E-45BC-A563-F0AC973E8480}" type="presOf" srcId="{12B359EC-141D-4179-BE84-BADA5C0E5DFC}" destId="{8ED45129-0865-496B-84EF-2BB66E1C18E5}" srcOrd="1" destOrd="0" presId="urn:microsoft.com/office/officeart/2005/8/layout/vProcess5"/>
    <dgm:cxn modelId="{1AD17F19-4842-404E-8082-3CFEA58F7654}" type="presOf" srcId="{AA5D1519-2E3E-4F1C-9740-238F200DD86C}" destId="{7F1CC005-68BB-4F0B-95E5-6989842DA7E6}" srcOrd="0" destOrd="0" presId="urn:microsoft.com/office/officeart/2005/8/layout/vProcess5"/>
    <dgm:cxn modelId="{647B70F5-5214-4994-B07D-426BA1382325}" type="presOf" srcId="{27679E8C-157C-4ACF-B5EF-90F009064F6B}" destId="{AFC3D309-E20A-4EE3-9ACE-31E1BEB32AB1}" srcOrd="0" destOrd="0" presId="urn:microsoft.com/office/officeart/2005/8/layout/vProcess5"/>
    <dgm:cxn modelId="{88D9441F-F058-438D-8EE5-DEAF5473A554}" srcId="{AA5D1519-2E3E-4F1C-9740-238F200DD86C}" destId="{A47C9115-0A84-4161-A737-09A222E0167C}" srcOrd="1" destOrd="0" parTransId="{7DE066B9-25E1-43ED-B94B-AD37953CCB5B}" sibTransId="{02A2B1E7-B71F-476B-825A-83DFA8131700}"/>
    <dgm:cxn modelId="{A5116058-B895-47DE-A87D-D581DD2F0ED1}" srcId="{AA5D1519-2E3E-4F1C-9740-238F200DD86C}" destId="{12B359EC-141D-4179-BE84-BADA5C0E5DFC}" srcOrd="3" destOrd="0" parTransId="{91304D5F-BDA1-441C-8886-12B649BFB3A5}" sibTransId="{37A78E0A-B9E0-4B23-A444-E9E409F81E28}"/>
    <dgm:cxn modelId="{CBCF0A9E-1546-434B-9A2E-D86B6D3BD81D}" type="presOf" srcId="{7694C799-2836-4995-B660-6BB555AA21F6}" destId="{9AD50413-FA03-49F9-BE64-9A3E8CD6A786}" srcOrd="1" destOrd="0" presId="urn:microsoft.com/office/officeart/2005/8/layout/vProcess5"/>
    <dgm:cxn modelId="{4EA24F4F-3DCC-44B0-AC7C-9E71364D09F1}" type="presOf" srcId="{A47C9115-0A84-4161-A737-09A222E0167C}" destId="{4E16AC4C-7C61-4684-BF3A-FA01152E4CB6}" srcOrd="1" destOrd="0" presId="urn:microsoft.com/office/officeart/2005/8/layout/vProcess5"/>
    <dgm:cxn modelId="{796239A4-87A4-448D-80FC-E5967E50CD84}" type="presOf" srcId="{DFFF61A5-FD8D-4A23-A438-D84FAD75E209}" destId="{DB578F48-06A1-42EE-ACE1-2A62BC246E04}" srcOrd="0" destOrd="0" presId="urn:microsoft.com/office/officeart/2005/8/layout/vProcess5"/>
    <dgm:cxn modelId="{94EF2099-DAC7-448C-A0E4-9C53A1CF3E3E}" srcId="{AA5D1519-2E3E-4F1C-9740-238F200DD86C}" destId="{7694C799-2836-4995-B660-6BB555AA21F6}" srcOrd="2" destOrd="0" parTransId="{C52EE63F-0ABA-41FB-AD5C-9EC4E145BDA2}" sibTransId="{27679E8C-157C-4ACF-B5EF-90F009064F6B}"/>
    <dgm:cxn modelId="{9DC94D7E-FE9D-460A-8C55-00669659ED4A}" srcId="{AA5D1519-2E3E-4F1C-9740-238F200DD86C}" destId="{5EF26A25-00C5-4986-BF0E-5AC8B251D1E3}" srcOrd="0" destOrd="0" parTransId="{BFB0F6BE-9C97-4E51-8826-42310E379B85}" sibTransId="{DFFF61A5-FD8D-4A23-A438-D84FAD75E209}"/>
    <dgm:cxn modelId="{4020C326-5133-4C64-8ED6-7959EB6427C4}" type="presOf" srcId="{5EF26A25-00C5-4986-BF0E-5AC8B251D1E3}" destId="{F9FA83A0-042B-4F85-9C7D-1500058A7415}" srcOrd="0" destOrd="0" presId="urn:microsoft.com/office/officeart/2005/8/layout/vProcess5"/>
    <dgm:cxn modelId="{6A124F1A-4C71-431F-94FD-21F07EB28C43}" type="presOf" srcId="{12B359EC-141D-4179-BE84-BADA5C0E5DFC}" destId="{7A302AE2-5FF6-4345-A087-35230BA95ABE}" srcOrd="0" destOrd="0" presId="urn:microsoft.com/office/officeart/2005/8/layout/vProcess5"/>
    <dgm:cxn modelId="{3203EB25-0299-45E3-AFCF-D0FBD4D23705}" type="presOf" srcId="{7694C799-2836-4995-B660-6BB555AA21F6}" destId="{A9DD9F41-3B9E-4E0B-AD4A-2E146AE4E905}" srcOrd="0" destOrd="0" presId="urn:microsoft.com/office/officeart/2005/8/layout/vProcess5"/>
    <dgm:cxn modelId="{5AC8672C-43AD-4A67-ADC1-871139635A01}" type="presParOf" srcId="{7F1CC005-68BB-4F0B-95E5-6989842DA7E6}" destId="{977F88A4-5504-4B34-89D3-C947F5C35504}" srcOrd="0" destOrd="0" presId="urn:microsoft.com/office/officeart/2005/8/layout/vProcess5"/>
    <dgm:cxn modelId="{DA8F3631-AAC2-4427-A6A8-BE2B43A1534E}" type="presParOf" srcId="{7F1CC005-68BB-4F0B-95E5-6989842DA7E6}" destId="{F9FA83A0-042B-4F85-9C7D-1500058A7415}" srcOrd="1" destOrd="0" presId="urn:microsoft.com/office/officeart/2005/8/layout/vProcess5"/>
    <dgm:cxn modelId="{CB716CE9-3F41-4407-AE78-74967B1096CF}" type="presParOf" srcId="{7F1CC005-68BB-4F0B-95E5-6989842DA7E6}" destId="{4CB80FB1-FE06-4D50-8369-14113488581E}" srcOrd="2" destOrd="0" presId="urn:microsoft.com/office/officeart/2005/8/layout/vProcess5"/>
    <dgm:cxn modelId="{869AE57F-A4EC-464E-B218-6A0EDA1D30C7}" type="presParOf" srcId="{7F1CC005-68BB-4F0B-95E5-6989842DA7E6}" destId="{A9DD9F41-3B9E-4E0B-AD4A-2E146AE4E905}" srcOrd="3" destOrd="0" presId="urn:microsoft.com/office/officeart/2005/8/layout/vProcess5"/>
    <dgm:cxn modelId="{6A5C832D-9AF8-4779-8AA4-296970BBE787}" type="presParOf" srcId="{7F1CC005-68BB-4F0B-95E5-6989842DA7E6}" destId="{7A302AE2-5FF6-4345-A087-35230BA95ABE}" srcOrd="4" destOrd="0" presId="urn:microsoft.com/office/officeart/2005/8/layout/vProcess5"/>
    <dgm:cxn modelId="{A70319D4-3693-4C9E-AA0F-53E710DFE612}" type="presParOf" srcId="{7F1CC005-68BB-4F0B-95E5-6989842DA7E6}" destId="{DB578F48-06A1-42EE-ACE1-2A62BC246E04}" srcOrd="5" destOrd="0" presId="urn:microsoft.com/office/officeart/2005/8/layout/vProcess5"/>
    <dgm:cxn modelId="{AEB93E83-835E-4985-B99F-2AF1EE26A4B7}" type="presParOf" srcId="{7F1CC005-68BB-4F0B-95E5-6989842DA7E6}" destId="{0EBF6737-2493-4A60-92B5-3C39601901CE}" srcOrd="6" destOrd="0" presId="urn:microsoft.com/office/officeart/2005/8/layout/vProcess5"/>
    <dgm:cxn modelId="{F7378606-DF98-41F1-BA4E-D47519A475A2}" type="presParOf" srcId="{7F1CC005-68BB-4F0B-95E5-6989842DA7E6}" destId="{AFC3D309-E20A-4EE3-9ACE-31E1BEB32AB1}" srcOrd="7" destOrd="0" presId="urn:microsoft.com/office/officeart/2005/8/layout/vProcess5"/>
    <dgm:cxn modelId="{E68BC983-288D-4BBF-8F86-E5DC322C583D}" type="presParOf" srcId="{7F1CC005-68BB-4F0B-95E5-6989842DA7E6}" destId="{493776D9-CFD3-4399-8DB9-406DE5F79BD9}" srcOrd="8" destOrd="0" presId="urn:microsoft.com/office/officeart/2005/8/layout/vProcess5"/>
    <dgm:cxn modelId="{8D3DD185-4086-4CCF-AFDB-2326C2053C5C}" type="presParOf" srcId="{7F1CC005-68BB-4F0B-95E5-6989842DA7E6}" destId="{4E16AC4C-7C61-4684-BF3A-FA01152E4CB6}" srcOrd="9" destOrd="0" presId="urn:microsoft.com/office/officeart/2005/8/layout/vProcess5"/>
    <dgm:cxn modelId="{92E90634-FD58-4F92-B8D7-94B1D354477E}" type="presParOf" srcId="{7F1CC005-68BB-4F0B-95E5-6989842DA7E6}" destId="{9AD50413-FA03-49F9-BE64-9A3E8CD6A786}" srcOrd="10" destOrd="0" presId="urn:microsoft.com/office/officeart/2005/8/layout/vProcess5"/>
    <dgm:cxn modelId="{7A550D72-E49D-4B9A-A3BB-B59173B8650B}" type="presParOf" srcId="{7F1CC005-68BB-4F0B-95E5-6989842DA7E6}" destId="{8ED45129-0865-496B-84EF-2BB66E1C18E5}" srcOrd="1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49EE896-1183-4238-8E7C-E0E3CA91B5DD}" type="doc">
      <dgm:prSet loTypeId="urn:microsoft.com/office/officeart/2005/8/layout/chevron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D5306A3-775F-49D4-B388-BC65081E772C}">
      <dgm:prSet phldrT="[Текст]" custT="1"/>
      <dgm:spPr/>
      <dgm:t>
        <a:bodyPr/>
        <a:lstStyle/>
        <a:p>
          <a:r>
            <a:rPr lang="ru-RU" sz="2800" b="1" dirty="0" smtClean="0"/>
            <a:t>1</a:t>
          </a:r>
          <a:endParaRPr lang="ru-RU" sz="2800" b="1" dirty="0"/>
        </a:p>
      </dgm:t>
    </dgm:pt>
    <dgm:pt modelId="{FCBF256C-7068-40D5-9FEC-479982159C03}" type="parTrans" cxnId="{DB20FFB7-9D5F-43E1-A5B0-FABC0678C25D}">
      <dgm:prSet/>
      <dgm:spPr/>
      <dgm:t>
        <a:bodyPr/>
        <a:lstStyle/>
        <a:p>
          <a:endParaRPr lang="ru-RU"/>
        </a:p>
      </dgm:t>
    </dgm:pt>
    <dgm:pt modelId="{364633CF-0065-4F11-A734-F318718B08A2}" type="sibTrans" cxnId="{DB20FFB7-9D5F-43E1-A5B0-FABC0678C25D}">
      <dgm:prSet/>
      <dgm:spPr/>
      <dgm:t>
        <a:bodyPr/>
        <a:lstStyle/>
        <a:p>
          <a:endParaRPr lang="ru-RU"/>
        </a:p>
      </dgm:t>
    </dgm:pt>
    <dgm:pt modelId="{C501023A-E354-4D34-BDE0-2683F6D07A93}">
      <dgm:prSet phldrT="[Текст]" custT="1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ru-RU" sz="2800" b="1" dirty="0" smtClean="0"/>
            <a:t>Обсудите</a:t>
          </a:r>
          <a:r>
            <a:rPr lang="ru-RU" sz="2800" b="1" baseline="0" dirty="0" smtClean="0"/>
            <a:t> рекомендации</a:t>
          </a:r>
          <a:endParaRPr lang="ru-RU" sz="2800" b="1" dirty="0"/>
        </a:p>
      </dgm:t>
    </dgm:pt>
    <dgm:pt modelId="{19C3D4A2-6C65-4FF3-8455-8BDD3C792F4C}" type="parTrans" cxnId="{E1555818-B1B3-4E4B-92E3-4C4112B4C961}">
      <dgm:prSet/>
      <dgm:spPr/>
      <dgm:t>
        <a:bodyPr/>
        <a:lstStyle/>
        <a:p>
          <a:endParaRPr lang="ru-RU"/>
        </a:p>
      </dgm:t>
    </dgm:pt>
    <dgm:pt modelId="{6BC7C513-1B78-4C0E-84AC-44E6599D0359}" type="sibTrans" cxnId="{E1555818-B1B3-4E4B-92E3-4C4112B4C961}">
      <dgm:prSet/>
      <dgm:spPr/>
      <dgm:t>
        <a:bodyPr/>
        <a:lstStyle/>
        <a:p>
          <a:endParaRPr lang="ru-RU"/>
        </a:p>
      </dgm:t>
    </dgm:pt>
    <dgm:pt modelId="{83A98301-572E-4584-AE94-4FBA9D460998}">
      <dgm:prSet phldrT="[Текст]" custT="1"/>
      <dgm:spPr/>
      <dgm:t>
        <a:bodyPr/>
        <a:lstStyle/>
        <a:p>
          <a:r>
            <a:rPr lang="ru-RU" sz="2800" b="1" dirty="0" smtClean="0"/>
            <a:t>2</a:t>
          </a:r>
          <a:endParaRPr lang="ru-RU" sz="2800" b="1" dirty="0"/>
        </a:p>
      </dgm:t>
    </dgm:pt>
    <dgm:pt modelId="{8E6BCCD3-3954-404E-9798-B69D78FD24D4}" type="parTrans" cxnId="{CF152740-0D21-4152-B954-2A4929B8B3C5}">
      <dgm:prSet/>
      <dgm:spPr/>
      <dgm:t>
        <a:bodyPr/>
        <a:lstStyle/>
        <a:p>
          <a:endParaRPr lang="ru-RU"/>
        </a:p>
      </dgm:t>
    </dgm:pt>
    <dgm:pt modelId="{BFB1F260-4F87-4FF2-ADF1-C36B17353220}" type="sibTrans" cxnId="{CF152740-0D21-4152-B954-2A4929B8B3C5}">
      <dgm:prSet/>
      <dgm:spPr/>
      <dgm:t>
        <a:bodyPr/>
        <a:lstStyle/>
        <a:p>
          <a:endParaRPr lang="ru-RU"/>
        </a:p>
      </dgm:t>
    </dgm:pt>
    <dgm:pt modelId="{5716E0D7-758A-4D12-9ADC-341D93E9A624}">
      <dgm:prSet phldrT="[Текст]" custT="1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ru-RU" sz="2800" b="1" dirty="0" smtClean="0"/>
            <a:t>Оцените</a:t>
          </a:r>
          <a:r>
            <a:rPr lang="ru-RU" sz="2800" b="1" baseline="0" dirty="0" smtClean="0"/>
            <a:t> их</a:t>
          </a:r>
          <a:endParaRPr lang="ru-RU" sz="2800" b="1" dirty="0"/>
        </a:p>
      </dgm:t>
    </dgm:pt>
    <dgm:pt modelId="{CB8DC0CF-0835-48D5-BAA4-5FF96159520A}" type="parTrans" cxnId="{8E617C3B-690A-46A1-8B2B-8B1941E25969}">
      <dgm:prSet/>
      <dgm:spPr/>
      <dgm:t>
        <a:bodyPr/>
        <a:lstStyle/>
        <a:p>
          <a:endParaRPr lang="ru-RU"/>
        </a:p>
      </dgm:t>
    </dgm:pt>
    <dgm:pt modelId="{503E1092-C90D-4848-86B4-FB9A71930E8E}" type="sibTrans" cxnId="{8E617C3B-690A-46A1-8B2B-8B1941E25969}">
      <dgm:prSet/>
      <dgm:spPr/>
      <dgm:t>
        <a:bodyPr/>
        <a:lstStyle/>
        <a:p>
          <a:endParaRPr lang="ru-RU"/>
        </a:p>
      </dgm:t>
    </dgm:pt>
    <dgm:pt modelId="{A0E1EC23-F67D-4919-8962-E370C43AAED0}">
      <dgm:prSet phldrT="[Текст]" custT="1"/>
      <dgm:spPr/>
      <dgm:t>
        <a:bodyPr/>
        <a:lstStyle/>
        <a:p>
          <a:r>
            <a:rPr lang="ru-RU" sz="2800" b="1" dirty="0" smtClean="0"/>
            <a:t>3</a:t>
          </a:r>
          <a:endParaRPr lang="ru-RU" sz="2800" b="1" dirty="0"/>
        </a:p>
      </dgm:t>
    </dgm:pt>
    <dgm:pt modelId="{2C63812A-90D6-4770-82F7-7B9FBE7D339E}" type="parTrans" cxnId="{D55E5270-31AC-4A2F-83FC-F28EE25E48C6}">
      <dgm:prSet/>
      <dgm:spPr/>
      <dgm:t>
        <a:bodyPr/>
        <a:lstStyle/>
        <a:p>
          <a:endParaRPr lang="ru-RU"/>
        </a:p>
      </dgm:t>
    </dgm:pt>
    <dgm:pt modelId="{D458D6CC-B69C-4607-AC99-C471746F081B}" type="sibTrans" cxnId="{D55E5270-31AC-4A2F-83FC-F28EE25E48C6}">
      <dgm:prSet/>
      <dgm:spPr/>
      <dgm:t>
        <a:bodyPr/>
        <a:lstStyle/>
        <a:p>
          <a:endParaRPr lang="ru-RU"/>
        </a:p>
      </dgm:t>
    </dgm:pt>
    <dgm:pt modelId="{9118FC61-2A18-4BF9-A893-444305C17489}">
      <dgm:prSet phldrT="[Текст]" custT="1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ru-RU" sz="2800" b="1" baseline="0" dirty="0" smtClean="0"/>
            <a:t>Поделитесь вашим опытом</a:t>
          </a:r>
          <a:endParaRPr lang="ru-RU" sz="2800" b="1" dirty="0"/>
        </a:p>
      </dgm:t>
    </dgm:pt>
    <dgm:pt modelId="{F84C076A-FF2F-4379-9FC6-AB31D06FB561}" type="parTrans" cxnId="{32DE8542-2554-448E-87E6-630B4AAD6A1A}">
      <dgm:prSet/>
      <dgm:spPr/>
      <dgm:t>
        <a:bodyPr/>
        <a:lstStyle/>
        <a:p>
          <a:endParaRPr lang="ru-RU"/>
        </a:p>
      </dgm:t>
    </dgm:pt>
    <dgm:pt modelId="{272F67EE-81D0-4EB4-A538-EC6936B73115}" type="sibTrans" cxnId="{32DE8542-2554-448E-87E6-630B4AAD6A1A}">
      <dgm:prSet/>
      <dgm:spPr/>
      <dgm:t>
        <a:bodyPr/>
        <a:lstStyle/>
        <a:p>
          <a:endParaRPr lang="ru-RU"/>
        </a:p>
      </dgm:t>
    </dgm:pt>
    <dgm:pt modelId="{526D59F8-6A4E-4494-939B-C969852BB5CD}" type="pres">
      <dgm:prSet presAssocID="{D49EE896-1183-4238-8E7C-E0E3CA91B5DD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FE657EA-8047-41EC-A3A6-695174078C2D}" type="pres">
      <dgm:prSet presAssocID="{8D5306A3-775F-49D4-B388-BC65081E772C}" presName="composite" presStyleCnt="0"/>
      <dgm:spPr/>
    </dgm:pt>
    <dgm:pt modelId="{C555F68E-CB34-462C-886B-32DFA7D3665A}" type="pres">
      <dgm:prSet presAssocID="{8D5306A3-775F-49D4-B388-BC65081E772C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817C50-9B59-4037-9140-EE7EEA5209BA}" type="pres">
      <dgm:prSet presAssocID="{8D5306A3-775F-49D4-B388-BC65081E772C}" presName="descendantText" presStyleLbl="alignAcc1" presStyleIdx="0" presStyleCnt="3" custLinFactNeighborX="9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FA0A4B-4D71-4382-9466-59AEA4E152E7}" type="pres">
      <dgm:prSet presAssocID="{364633CF-0065-4F11-A734-F318718B08A2}" presName="sp" presStyleCnt="0"/>
      <dgm:spPr/>
    </dgm:pt>
    <dgm:pt modelId="{819C50BA-1DDF-4F9E-A299-B59E7992E9F3}" type="pres">
      <dgm:prSet presAssocID="{83A98301-572E-4584-AE94-4FBA9D460998}" presName="composite" presStyleCnt="0"/>
      <dgm:spPr/>
    </dgm:pt>
    <dgm:pt modelId="{84859C9A-23FC-4B2D-919C-0A397CE16614}" type="pres">
      <dgm:prSet presAssocID="{83A98301-572E-4584-AE94-4FBA9D460998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2D67B0-A0F8-47AB-8A91-18C9D6B80AA8}" type="pres">
      <dgm:prSet presAssocID="{83A98301-572E-4584-AE94-4FBA9D460998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F4AD4A-5E68-4B80-8466-D5B7E1A91B60}" type="pres">
      <dgm:prSet presAssocID="{BFB1F260-4F87-4FF2-ADF1-C36B17353220}" presName="sp" presStyleCnt="0"/>
      <dgm:spPr/>
    </dgm:pt>
    <dgm:pt modelId="{09FAF4FD-3FBC-43B8-B45F-24CCB72FC524}" type="pres">
      <dgm:prSet presAssocID="{A0E1EC23-F67D-4919-8962-E370C43AAED0}" presName="composite" presStyleCnt="0"/>
      <dgm:spPr/>
    </dgm:pt>
    <dgm:pt modelId="{BB5C81DC-C78B-446F-9092-49CCAA352EAA}" type="pres">
      <dgm:prSet presAssocID="{A0E1EC23-F67D-4919-8962-E370C43AAED0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09ADDC-67C5-4215-8481-84B6A23541CC}" type="pres">
      <dgm:prSet presAssocID="{A0E1EC23-F67D-4919-8962-E370C43AAED0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735C265-AD19-4C16-BE59-F20CF9E0FCA7}" type="presOf" srcId="{8D5306A3-775F-49D4-B388-BC65081E772C}" destId="{C555F68E-CB34-462C-886B-32DFA7D3665A}" srcOrd="0" destOrd="0" presId="urn:microsoft.com/office/officeart/2005/8/layout/chevron2"/>
    <dgm:cxn modelId="{557450EF-A975-439B-8A1E-5677C6C06849}" type="presOf" srcId="{C501023A-E354-4D34-BDE0-2683F6D07A93}" destId="{9B817C50-9B59-4037-9140-EE7EEA5209BA}" srcOrd="0" destOrd="0" presId="urn:microsoft.com/office/officeart/2005/8/layout/chevron2"/>
    <dgm:cxn modelId="{F9384A35-942F-4DBB-A447-4497096D9CAC}" type="presOf" srcId="{83A98301-572E-4584-AE94-4FBA9D460998}" destId="{84859C9A-23FC-4B2D-919C-0A397CE16614}" srcOrd="0" destOrd="0" presId="urn:microsoft.com/office/officeart/2005/8/layout/chevron2"/>
    <dgm:cxn modelId="{57E640DA-F24B-4655-BA2D-08CF5DBA17BB}" type="presOf" srcId="{A0E1EC23-F67D-4919-8962-E370C43AAED0}" destId="{BB5C81DC-C78B-446F-9092-49CCAA352EAA}" srcOrd="0" destOrd="0" presId="urn:microsoft.com/office/officeart/2005/8/layout/chevron2"/>
    <dgm:cxn modelId="{D55E5270-31AC-4A2F-83FC-F28EE25E48C6}" srcId="{D49EE896-1183-4238-8E7C-E0E3CA91B5DD}" destId="{A0E1EC23-F67D-4919-8962-E370C43AAED0}" srcOrd="2" destOrd="0" parTransId="{2C63812A-90D6-4770-82F7-7B9FBE7D339E}" sibTransId="{D458D6CC-B69C-4607-AC99-C471746F081B}"/>
    <dgm:cxn modelId="{8E617C3B-690A-46A1-8B2B-8B1941E25969}" srcId="{83A98301-572E-4584-AE94-4FBA9D460998}" destId="{5716E0D7-758A-4D12-9ADC-341D93E9A624}" srcOrd="0" destOrd="0" parTransId="{CB8DC0CF-0835-48D5-BAA4-5FF96159520A}" sibTransId="{503E1092-C90D-4848-86B4-FB9A71930E8E}"/>
    <dgm:cxn modelId="{32DE8542-2554-448E-87E6-630B4AAD6A1A}" srcId="{A0E1EC23-F67D-4919-8962-E370C43AAED0}" destId="{9118FC61-2A18-4BF9-A893-444305C17489}" srcOrd="0" destOrd="0" parTransId="{F84C076A-FF2F-4379-9FC6-AB31D06FB561}" sibTransId="{272F67EE-81D0-4EB4-A538-EC6936B73115}"/>
    <dgm:cxn modelId="{7163C136-A6AA-4A03-8647-679177A7D322}" type="presOf" srcId="{9118FC61-2A18-4BF9-A893-444305C17489}" destId="{B109ADDC-67C5-4215-8481-84B6A23541CC}" srcOrd="0" destOrd="0" presId="urn:microsoft.com/office/officeart/2005/8/layout/chevron2"/>
    <dgm:cxn modelId="{6422C4A6-A880-4EB4-8AA2-18F2E8DF81F6}" type="presOf" srcId="{5716E0D7-758A-4D12-9ADC-341D93E9A624}" destId="{CD2D67B0-A0F8-47AB-8A91-18C9D6B80AA8}" srcOrd="0" destOrd="0" presId="urn:microsoft.com/office/officeart/2005/8/layout/chevron2"/>
    <dgm:cxn modelId="{CF152740-0D21-4152-B954-2A4929B8B3C5}" srcId="{D49EE896-1183-4238-8E7C-E0E3CA91B5DD}" destId="{83A98301-572E-4584-AE94-4FBA9D460998}" srcOrd="1" destOrd="0" parTransId="{8E6BCCD3-3954-404E-9798-B69D78FD24D4}" sibTransId="{BFB1F260-4F87-4FF2-ADF1-C36B17353220}"/>
    <dgm:cxn modelId="{E1555818-B1B3-4E4B-92E3-4C4112B4C961}" srcId="{8D5306A3-775F-49D4-B388-BC65081E772C}" destId="{C501023A-E354-4D34-BDE0-2683F6D07A93}" srcOrd="0" destOrd="0" parTransId="{19C3D4A2-6C65-4FF3-8455-8BDD3C792F4C}" sibTransId="{6BC7C513-1B78-4C0E-84AC-44E6599D0359}"/>
    <dgm:cxn modelId="{E7DD947C-7D4C-41E2-B02A-7F9F7760BFC3}" type="presOf" srcId="{D49EE896-1183-4238-8E7C-E0E3CA91B5DD}" destId="{526D59F8-6A4E-4494-939B-C969852BB5CD}" srcOrd="0" destOrd="0" presId="urn:microsoft.com/office/officeart/2005/8/layout/chevron2"/>
    <dgm:cxn modelId="{DB20FFB7-9D5F-43E1-A5B0-FABC0678C25D}" srcId="{D49EE896-1183-4238-8E7C-E0E3CA91B5DD}" destId="{8D5306A3-775F-49D4-B388-BC65081E772C}" srcOrd="0" destOrd="0" parTransId="{FCBF256C-7068-40D5-9FEC-479982159C03}" sibTransId="{364633CF-0065-4F11-A734-F318718B08A2}"/>
    <dgm:cxn modelId="{A2AFFF65-8183-4C9D-9E7E-1BEDA41B746D}" type="presParOf" srcId="{526D59F8-6A4E-4494-939B-C969852BB5CD}" destId="{2FE657EA-8047-41EC-A3A6-695174078C2D}" srcOrd="0" destOrd="0" presId="urn:microsoft.com/office/officeart/2005/8/layout/chevron2"/>
    <dgm:cxn modelId="{00C019FD-0B6A-4CD8-B2CC-799A7AE83FB7}" type="presParOf" srcId="{2FE657EA-8047-41EC-A3A6-695174078C2D}" destId="{C555F68E-CB34-462C-886B-32DFA7D3665A}" srcOrd="0" destOrd="0" presId="urn:microsoft.com/office/officeart/2005/8/layout/chevron2"/>
    <dgm:cxn modelId="{640242E3-6448-41F9-B11C-B426533A3541}" type="presParOf" srcId="{2FE657EA-8047-41EC-A3A6-695174078C2D}" destId="{9B817C50-9B59-4037-9140-EE7EEA5209BA}" srcOrd="1" destOrd="0" presId="urn:microsoft.com/office/officeart/2005/8/layout/chevron2"/>
    <dgm:cxn modelId="{18E35D6D-1568-41B8-973F-AC692941045C}" type="presParOf" srcId="{526D59F8-6A4E-4494-939B-C969852BB5CD}" destId="{B7FA0A4B-4D71-4382-9466-59AEA4E152E7}" srcOrd="1" destOrd="0" presId="urn:microsoft.com/office/officeart/2005/8/layout/chevron2"/>
    <dgm:cxn modelId="{67D2CD01-4D32-42B2-8FB2-FE4D702B25B3}" type="presParOf" srcId="{526D59F8-6A4E-4494-939B-C969852BB5CD}" destId="{819C50BA-1DDF-4F9E-A299-B59E7992E9F3}" srcOrd="2" destOrd="0" presId="urn:microsoft.com/office/officeart/2005/8/layout/chevron2"/>
    <dgm:cxn modelId="{E571879E-77C5-4D5D-9658-AFDDCEFFD33A}" type="presParOf" srcId="{819C50BA-1DDF-4F9E-A299-B59E7992E9F3}" destId="{84859C9A-23FC-4B2D-919C-0A397CE16614}" srcOrd="0" destOrd="0" presId="urn:microsoft.com/office/officeart/2005/8/layout/chevron2"/>
    <dgm:cxn modelId="{890CB1D5-FAA1-41F5-8069-C65A3DFA12F1}" type="presParOf" srcId="{819C50BA-1DDF-4F9E-A299-B59E7992E9F3}" destId="{CD2D67B0-A0F8-47AB-8A91-18C9D6B80AA8}" srcOrd="1" destOrd="0" presId="urn:microsoft.com/office/officeart/2005/8/layout/chevron2"/>
    <dgm:cxn modelId="{0A924E9A-E3D0-406F-A264-EBD51BE2A01C}" type="presParOf" srcId="{526D59F8-6A4E-4494-939B-C969852BB5CD}" destId="{93F4AD4A-5E68-4B80-8466-D5B7E1A91B60}" srcOrd="3" destOrd="0" presId="urn:microsoft.com/office/officeart/2005/8/layout/chevron2"/>
    <dgm:cxn modelId="{C02C24A7-B0A9-45C6-88F0-9EBFA7E5427C}" type="presParOf" srcId="{526D59F8-6A4E-4494-939B-C969852BB5CD}" destId="{09FAF4FD-3FBC-43B8-B45F-24CCB72FC524}" srcOrd="4" destOrd="0" presId="urn:microsoft.com/office/officeart/2005/8/layout/chevron2"/>
    <dgm:cxn modelId="{0988200B-F2A4-4EFA-A8E3-F88FD8FC2550}" type="presParOf" srcId="{09FAF4FD-3FBC-43B8-B45F-24CCB72FC524}" destId="{BB5C81DC-C78B-446F-9092-49CCAA352EAA}" srcOrd="0" destOrd="0" presId="urn:microsoft.com/office/officeart/2005/8/layout/chevron2"/>
    <dgm:cxn modelId="{77314B30-31CA-4D27-8A9E-5B427D43F124}" type="presParOf" srcId="{09FAF4FD-3FBC-43B8-B45F-24CCB72FC524}" destId="{B109ADDC-67C5-4215-8481-84B6A23541CC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A3CD48FB-6405-4D47-A1DD-BF4ED72B7E7A}" type="doc">
      <dgm:prSet loTypeId="urn:microsoft.com/office/officeart/2005/8/layout/radial4" loCatId="relationship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FE93A02-AD97-4B52-B6CD-94EB1E1C7A1F}">
      <dgm:prSet phldrT="[Текст]"/>
      <dgm:spPr/>
      <dgm:t>
        <a:bodyPr/>
        <a:lstStyle/>
        <a:p>
          <a:r>
            <a:rPr lang="ru-RU" b="1" dirty="0" smtClean="0"/>
            <a:t>?</a:t>
          </a:r>
          <a:endParaRPr lang="ru-RU" b="1" dirty="0"/>
        </a:p>
      </dgm:t>
    </dgm:pt>
    <dgm:pt modelId="{315567F6-E89A-45EA-8561-6FC7DED03F7E}" type="parTrans" cxnId="{CACD2DF0-72BF-46B7-9BAA-FA2B1AF22401}">
      <dgm:prSet/>
      <dgm:spPr/>
      <dgm:t>
        <a:bodyPr/>
        <a:lstStyle/>
        <a:p>
          <a:endParaRPr lang="ru-RU"/>
        </a:p>
      </dgm:t>
    </dgm:pt>
    <dgm:pt modelId="{8AF0C6CE-2B62-4C0D-9E79-733057284A56}" type="sibTrans" cxnId="{CACD2DF0-72BF-46B7-9BAA-FA2B1AF22401}">
      <dgm:prSet/>
      <dgm:spPr/>
      <dgm:t>
        <a:bodyPr/>
        <a:lstStyle/>
        <a:p>
          <a:endParaRPr lang="ru-RU"/>
        </a:p>
      </dgm:t>
    </dgm:pt>
    <dgm:pt modelId="{21BFC718-326C-447C-BE12-275CB0244510}">
      <dgm:prSet phldrT="[Текст]" custT="1"/>
      <dgm:spPr/>
      <dgm:t>
        <a:bodyPr/>
        <a:lstStyle/>
        <a:p>
          <a:r>
            <a:rPr lang="ru-RU" sz="1600" b="1" dirty="0" smtClean="0"/>
            <a:t>Да, удовлетворена</a:t>
          </a:r>
          <a:endParaRPr lang="ru-RU" sz="1600" b="1" dirty="0"/>
        </a:p>
      </dgm:t>
    </dgm:pt>
    <dgm:pt modelId="{10CA1446-CAC9-457D-921C-BD446BA96D84}" type="parTrans" cxnId="{79C2C4B2-C4F7-446A-BAB9-6C4968FA8F21}">
      <dgm:prSet/>
      <dgm:spPr/>
      <dgm:t>
        <a:bodyPr/>
        <a:lstStyle/>
        <a:p>
          <a:endParaRPr lang="ru-RU"/>
        </a:p>
      </dgm:t>
    </dgm:pt>
    <dgm:pt modelId="{A3AB3605-49B9-4B47-8EAA-76A732342FCC}" type="sibTrans" cxnId="{79C2C4B2-C4F7-446A-BAB9-6C4968FA8F21}">
      <dgm:prSet/>
      <dgm:spPr/>
      <dgm:t>
        <a:bodyPr/>
        <a:lstStyle/>
        <a:p>
          <a:endParaRPr lang="ru-RU"/>
        </a:p>
      </dgm:t>
    </dgm:pt>
    <dgm:pt modelId="{5C4FDB7E-ADD1-4A62-A154-6B715CBBB036}">
      <dgm:prSet phldrT="[Текст]"/>
      <dgm:spPr/>
      <dgm:t>
        <a:bodyPr/>
        <a:lstStyle/>
        <a:p>
          <a:r>
            <a:rPr lang="ru-RU" b="1" dirty="0" smtClean="0"/>
            <a:t>не определилась</a:t>
          </a:r>
          <a:endParaRPr lang="ru-RU" b="1" dirty="0"/>
        </a:p>
      </dgm:t>
    </dgm:pt>
    <dgm:pt modelId="{D5C8BC55-2EA4-4109-9B53-AF368ECF9C97}" type="parTrans" cxnId="{BC8BE854-70C7-472E-A98C-5709D7C52E65}">
      <dgm:prSet/>
      <dgm:spPr/>
      <dgm:t>
        <a:bodyPr/>
        <a:lstStyle/>
        <a:p>
          <a:endParaRPr lang="ru-RU"/>
        </a:p>
      </dgm:t>
    </dgm:pt>
    <dgm:pt modelId="{E0235D81-BCA0-4037-9AEB-708D068346CC}" type="sibTrans" cxnId="{BC8BE854-70C7-472E-A98C-5709D7C52E65}">
      <dgm:prSet/>
      <dgm:spPr/>
      <dgm:t>
        <a:bodyPr/>
        <a:lstStyle/>
        <a:p>
          <a:endParaRPr lang="ru-RU"/>
        </a:p>
      </dgm:t>
    </dgm:pt>
    <dgm:pt modelId="{9A423E8E-02E5-451D-ACD1-B33F4A8A1CD4}">
      <dgm:prSet phldrT="[Текст]"/>
      <dgm:spPr/>
      <dgm:t>
        <a:bodyPr/>
        <a:lstStyle/>
        <a:p>
          <a:r>
            <a:rPr lang="ru-RU" b="1" dirty="0" smtClean="0"/>
            <a:t>Нет, не удовлетворена </a:t>
          </a:r>
          <a:endParaRPr lang="ru-RU" b="1" dirty="0"/>
        </a:p>
      </dgm:t>
    </dgm:pt>
    <dgm:pt modelId="{081F426A-654A-45CA-831E-6063818C0687}" type="parTrans" cxnId="{9EA43A11-5AC4-4DF0-8327-CBFA60B12F1E}">
      <dgm:prSet/>
      <dgm:spPr/>
      <dgm:t>
        <a:bodyPr/>
        <a:lstStyle/>
        <a:p>
          <a:endParaRPr lang="ru-RU"/>
        </a:p>
      </dgm:t>
    </dgm:pt>
    <dgm:pt modelId="{01737393-2ACF-4865-91A0-0F433267121F}" type="sibTrans" cxnId="{9EA43A11-5AC4-4DF0-8327-CBFA60B12F1E}">
      <dgm:prSet/>
      <dgm:spPr/>
      <dgm:t>
        <a:bodyPr/>
        <a:lstStyle/>
        <a:p>
          <a:endParaRPr lang="ru-RU"/>
        </a:p>
      </dgm:t>
    </dgm:pt>
    <dgm:pt modelId="{7FA1FEC8-A20E-479F-8349-891D49E3E9A2}" type="pres">
      <dgm:prSet presAssocID="{A3CD48FB-6405-4D47-A1DD-BF4ED72B7E7A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4D14CC3-3588-4906-B885-52B5326C94F1}" type="pres">
      <dgm:prSet presAssocID="{DFE93A02-AD97-4B52-B6CD-94EB1E1C7A1F}" presName="centerShape" presStyleLbl="node0" presStyleIdx="0" presStyleCnt="1"/>
      <dgm:spPr/>
      <dgm:t>
        <a:bodyPr/>
        <a:lstStyle/>
        <a:p>
          <a:endParaRPr lang="ru-RU"/>
        </a:p>
      </dgm:t>
    </dgm:pt>
    <dgm:pt modelId="{F120CB0A-598C-41E0-A4C9-EAFA8CE854D1}" type="pres">
      <dgm:prSet presAssocID="{10CA1446-CAC9-457D-921C-BD446BA96D84}" presName="parTrans" presStyleLbl="bgSibTrans2D1" presStyleIdx="0" presStyleCnt="3"/>
      <dgm:spPr/>
      <dgm:t>
        <a:bodyPr/>
        <a:lstStyle/>
        <a:p>
          <a:endParaRPr lang="ru-RU"/>
        </a:p>
      </dgm:t>
    </dgm:pt>
    <dgm:pt modelId="{4E76A341-3AA1-45D4-89F7-4571D2277A33}" type="pres">
      <dgm:prSet presAssocID="{21BFC718-326C-447C-BE12-275CB0244510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C0293E-C5B3-4E78-BE40-66516E60E8E0}" type="pres">
      <dgm:prSet presAssocID="{D5C8BC55-2EA4-4109-9B53-AF368ECF9C97}" presName="parTrans" presStyleLbl="bgSibTrans2D1" presStyleIdx="1" presStyleCnt="3"/>
      <dgm:spPr/>
      <dgm:t>
        <a:bodyPr/>
        <a:lstStyle/>
        <a:p>
          <a:endParaRPr lang="ru-RU"/>
        </a:p>
      </dgm:t>
    </dgm:pt>
    <dgm:pt modelId="{F62EE123-F798-47C1-8932-DE9415AA24C5}" type="pres">
      <dgm:prSet presAssocID="{5C4FDB7E-ADD1-4A62-A154-6B715CBBB036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866629-E64B-4530-90C9-B45B4E6E29A6}" type="pres">
      <dgm:prSet presAssocID="{081F426A-654A-45CA-831E-6063818C0687}" presName="parTrans" presStyleLbl="bgSibTrans2D1" presStyleIdx="2" presStyleCnt="3"/>
      <dgm:spPr/>
      <dgm:t>
        <a:bodyPr/>
        <a:lstStyle/>
        <a:p>
          <a:endParaRPr lang="ru-RU"/>
        </a:p>
      </dgm:t>
    </dgm:pt>
    <dgm:pt modelId="{0F2B9231-9D43-492F-A216-B44E34DCDEDC}" type="pres">
      <dgm:prSet presAssocID="{9A423E8E-02E5-451D-ACD1-B33F4A8A1CD4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601D64A-80D7-46AC-9A9A-54368AFF4E59}" type="presOf" srcId="{21BFC718-326C-447C-BE12-275CB0244510}" destId="{4E76A341-3AA1-45D4-89F7-4571D2277A33}" srcOrd="0" destOrd="0" presId="urn:microsoft.com/office/officeart/2005/8/layout/radial4"/>
    <dgm:cxn modelId="{BC8BE854-70C7-472E-A98C-5709D7C52E65}" srcId="{DFE93A02-AD97-4B52-B6CD-94EB1E1C7A1F}" destId="{5C4FDB7E-ADD1-4A62-A154-6B715CBBB036}" srcOrd="1" destOrd="0" parTransId="{D5C8BC55-2EA4-4109-9B53-AF368ECF9C97}" sibTransId="{E0235D81-BCA0-4037-9AEB-708D068346CC}"/>
    <dgm:cxn modelId="{0E035E53-DBA3-48F9-A92E-B0C4F3211D4A}" type="presOf" srcId="{A3CD48FB-6405-4D47-A1DD-BF4ED72B7E7A}" destId="{7FA1FEC8-A20E-479F-8349-891D49E3E9A2}" srcOrd="0" destOrd="0" presId="urn:microsoft.com/office/officeart/2005/8/layout/radial4"/>
    <dgm:cxn modelId="{CB77C485-15D6-43C3-9AC3-CAB8817D8BF5}" type="presOf" srcId="{081F426A-654A-45CA-831E-6063818C0687}" destId="{69866629-E64B-4530-90C9-B45B4E6E29A6}" srcOrd="0" destOrd="0" presId="urn:microsoft.com/office/officeart/2005/8/layout/radial4"/>
    <dgm:cxn modelId="{9E1E3917-044C-4569-8751-87EA5D076884}" type="presOf" srcId="{D5C8BC55-2EA4-4109-9B53-AF368ECF9C97}" destId="{74C0293E-C5B3-4E78-BE40-66516E60E8E0}" srcOrd="0" destOrd="0" presId="urn:microsoft.com/office/officeart/2005/8/layout/radial4"/>
    <dgm:cxn modelId="{2AA1FE01-ABA5-43C0-A62B-1F78C190CB43}" type="presOf" srcId="{DFE93A02-AD97-4B52-B6CD-94EB1E1C7A1F}" destId="{F4D14CC3-3588-4906-B885-52B5326C94F1}" srcOrd="0" destOrd="0" presId="urn:microsoft.com/office/officeart/2005/8/layout/radial4"/>
    <dgm:cxn modelId="{075E101E-E1C5-4C50-98A9-AF656171EFA3}" type="presOf" srcId="{5C4FDB7E-ADD1-4A62-A154-6B715CBBB036}" destId="{F62EE123-F798-47C1-8932-DE9415AA24C5}" srcOrd="0" destOrd="0" presId="urn:microsoft.com/office/officeart/2005/8/layout/radial4"/>
    <dgm:cxn modelId="{79C2C4B2-C4F7-446A-BAB9-6C4968FA8F21}" srcId="{DFE93A02-AD97-4B52-B6CD-94EB1E1C7A1F}" destId="{21BFC718-326C-447C-BE12-275CB0244510}" srcOrd="0" destOrd="0" parTransId="{10CA1446-CAC9-457D-921C-BD446BA96D84}" sibTransId="{A3AB3605-49B9-4B47-8EAA-76A732342FCC}"/>
    <dgm:cxn modelId="{9EA43A11-5AC4-4DF0-8327-CBFA60B12F1E}" srcId="{DFE93A02-AD97-4B52-B6CD-94EB1E1C7A1F}" destId="{9A423E8E-02E5-451D-ACD1-B33F4A8A1CD4}" srcOrd="2" destOrd="0" parTransId="{081F426A-654A-45CA-831E-6063818C0687}" sibTransId="{01737393-2ACF-4865-91A0-0F433267121F}"/>
    <dgm:cxn modelId="{E6D054FF-B61B-49AB-B70A-647CBA119B56}" type="presOf" srcId="{9A423E8E-02E5-451D-ACD1-B33F4A8A1CD4}" destId="{0F2B9231-9D43-492F-A216-B44E34DCDEDC}" srcOrd="0" destOrd="0" presId="urn:microsoft.com/office/officeart/2005/8/layout/radial4"/>
    <dgm:cxn modelId="{804073B1-29A3-428D-94C9-150AC06C3361}" type="presOf" srcId="{10CA1446-CAC9-457D-921C-BD446BA96D84}" destId="{F120CB0A-598C-41E0-A4C9-EAFA8CE854D1}" srcOrd="0" destOrd="0" presId="urn:microsoft.com/office/officeart/2005/8/layout/radial4"/>
    <dgm:cxn modelId="{CACD2DF0-72BF-46B7-9BAA-FA2B1AF22401}" srcId="{A3CD48FB-6405-4D47-A1DD-BF4ED72B7E7A}" destId="{DFE93A02-AD97-4B52-B6CD-94EB1E1C7A1F}" srcOrd="0" destOrd="0" parTransId="{315567F6-E89A-45EA-8561-6FC7DED03F7E}" sibTransId="{8AF0C6CE-2B62-4C0D-9E79-733057284A56}"/>
    <dgm:cxn modelId="{9A2D307A-6536-44CB-B8AC-71DE3F017928}" type="presParOf" srcId="{7FA1FEC8-A20E-479F-8349-891D49E3E9A2}" destId="{F4D14CC3-3588-4906-B885-52B5326C94F1}" srcOrd="0" destOrd="0" presId="urn:microsoft.com/office/officeart/2005/8/layout/radial4"/>
    <dgm:cxn modelId="{5A3E04E7-D0EE-425C-A7E5-D160D71A8467}" type="presParOf" srcId="{7FA1FEC8-A20E-479F-8349-891D49E3E9A2}" destId="{F120CB0A-598C-41E0-A4C9-EAFA8CE854D1}" srcOrd="1" destOrd="0" presId="urn:microsoft.com/office/officeart/2005/8/layout/radial4"/>
    <dgm:cxn modelId="{CEBEAE83-CB05-449E-9D66-CD88EF0E8E13}" type="presParOf" srcId="{7FA1FEC8-A20E-479F-8349-891D49E3E9A2}" destId="{4E76A341-3AA1-45D4-89F7-4571D2277A33}" srcOrd="2" destOrd="0" presId="urn:microsoft.com/office/officeart/2005/8/layout/radial4"/>
    <dgm:cxn modelId="{191A50BE-2817-4E54-9BC2-C6E4BDB45048}" type="presParOf" srcId="{7FA1FEC8-A20E-479F-8349-891D49E3E9A2}" destId="{74C0293E-C5B3-4E78-BE40-66516E60E8E0}" srcOrd="3" destOrd="0" presId="urn:microsoft.com/office/officeart/2005/8/layout/radial4"/>
    <dgm:cxn modelId="{7FFCBD4C-D7F5-46DE-93DC-7688CCA896D7}" type="presParOf" srcId="{7FA1FEC8-A20E-479F-8349-891D49E3E9A2}" destId="{F62EE123-F798-47C1-8932-DE9415AA24C5}" srcOrd="4" destOrd="0" presId="urn:microsoft.com/office/officeart/2005/8/layout/radial4"/>
    <dgm:cxn modelId="{ED0D1CCF-204C-4C59-A182-1A1D89E261D0}" type="presParOf" srcId="{7FA1FEC8-A20E-479F-8349-891D49E3E9A2}" destId="{69866629-E64B-4530-90C9-B45B4E6E29A6}" srcOrd="5" destOrd="0" presId="urn:microsoft.com/office/officeart/2005/8/layout/radial4"/>
    <dgm:cxn modelId="{8C1EF103-A782-4FD6-B71E-FE5D02E6B7C5}" type="presParOf" srcId="{7FA1FEC8-A20E-479F-8349-891D49E3E9A2}" destId="{0F2B9231-9D43-492F-A216-B44E34DCDEDC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D49EE896-1183-4238-8E7C-E0E3CA91B5DD}" type="doc">
      <dgm:prSet loTypeId="urn:microsoft.com/office/officeart/2005/8/layout/chevron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D5306A3-775F-49D4-B388-BC65081E772C}">
      <dgm:prSet phldrT="[Текст]"/>
      <dgm:spPr/>
      <dgm:t>
        <a:bodyPr/>
        <a:lstStyle/>
        <a:p>
          <a:r>
            <a:rPr lang="ru-RU" b="1" dirty="0" smtClean="0"/>
            <a:t>1</a:t>
          </a:r>
          <a:endParaRPr lang="ru-RU" b="1" dirty="0"/>
        </a:p>
      </dgm:t>
    </dgm:pt>
    <dgm:pt modelId="{FCBF256C-7068-40D5-9FEC-479982159C03}" type="parTrans" cxnId="{DB20FFB7-9D5F-43E1-A5B0-FABC0678C25D}">
      <dgm:prSet/>
      <dgm:spPr/>
      <dgm:t>
        <a:bodyPr/>
        <a:lstStyle/>
        <a:p>
          <a:endParaRPr lang="ru-RU"/>
        </a:p>
      </dgm:t>
    </dgm:pt>
    <dgm:pt modelId="{364633CF-0065-4F11-A734-F318718B08A2}" type="sibTrans" cxnId="{DB20FFB7-9D5F-43E1-A5B0-FABC0678C25D}">
      <dgm:prSet/>
      <dgm:spPr/>
      <dgm:t>
        <a:bodyPr/>
        <a:lstStyle/>
        <a:p>
          <a:endParaRPr lang="ru-RU"/>
        </a:p>
      </dgm:t>
    </dgm:pt>
    <dgm:pt modelId="{C501023A-E354-4D34-BDE0-2683F6D07A93}">
      <dgm:prSet phldrT="[Текст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ru-RU" b="1" dirty="0" smtClean="0"/>
            <a:t>Была ли полезна нынешняя встреча?</a:t>
          </a:r>
          <a:endParaRPr lang="ru-RU" b="1" dirty="0"/>
        </a:p>
      </dgm:t>
    </dgm:pt>
    <dgm:pt modelId="{19C3D4A2-6C65-4FF3-8455-8BDD3C792F4C}" type="parTrans" cxnId="{E1555818-B1B3-4E4B-92E3-4C4112B4C961}">
      <dgm:prSet/>
      <dgm:spPr/>
      <dgm:t>
        <a:bodyPr/>
        <a:lstStyle/>
        <a:p>
          <a:endParaRPr lang="ru-RU"/>
        </a:p>
      </dgm:t>
    </dgm:pt>
    <dgm:pt modelId="{6BC7C513-1B78-4C0E-84AC-44E6599D0359}" type="sibTrans" cxnId="{E1555818-B1B3-4E4B-92E3-4C4112B4C961}">
      <dgm:prSet/>
      <dgm:spPr/>
      <dgm:t>
        <a:bodyPr/>
        <a:lstStyle/>
        <a:p>
          <a:endParaRPr lang="ru-RU"/>
        </a:p>
      </dgm:t>
    </dgm:pt>
    <dgm:pt modelId="{83A98301-572E-4584-AE94-4FBA9D460998}">
      <dgm:prSet phldrT="[Текст]"/>
      <dgm:spPr/>
      <dgm:t>
        <a:bodyPr/>
        <a:lstStyle/>
        <a:p>
          <a:r>
            <a:rPr lang="ru-RU" b="1" dirty="0" smtClean="0"/>
            <a:t>2</a:t>
          </a:r>
          <a:endParaRPr lang="ru-RU" b="1" dirty="0"/>
        </a:p>
      </dgm:t>
    </dgm:pt>
    <dgm:pt modelId="{8E6BCCD3-3954-404E-9798-B69D78FD24D4}" type="parTrans" cxnId="{CF152740-0D21-4152-B954-2A4929B8B3C5}">
      <dgm:prSet/>
      <dgm:spPr/>
      <dgm:t>
        <a:bodyPr/>
        <a:lstStyle/>
        <a:p>
          <a:endParaRPr lang="ru-RU"/>
        </a:p>
      </dgm:t>
    </dgm:pt>
    <dgm:pt modelId="{BFB1F260-4F87-4FF2-ADF1-C36B17353220}" type="sibTrans" cxnId="{CF152740-0D21-4152-B954-2A4929B8B3C5}">
      <dgm:prSet/>
      <dgm:spPr/>
      <dgm:t>
        <a:bodyPr/>
        <a:lstStyle/>
        <a:p>
          <a:endParaRPr lang="ru-RU"/>
        </a:p>
      </dgm:t>
    </dgm:pt>
    <dgm:pt modelId="{5716E0D7-758A-4D12-9ADC-341D93E9A624}">
      <dgm:prSet phldrT="[Текст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ru-RU" b="1" dirty="0" smtClean="0"/>
            <a:t>Чем пополнили свою родительскую копилку?</a:t>
          </a:r>
          <a:endParaRPr lang="ru-RU" b="1" dirty="0"/>
        </a:p>
      </dgm:t>
    </dgm:pt>
    <dgm:pt modelId="{CB8DC0CF-0835-48D5-BAA4-5FF96159520A}" type="parTrans" cxnId="{8E617C3B-690A-46A1-8B2B-8B1941E25969}">
      <dgm:prSet/>
      <dgm:spPr/>
      <dgm:t>
        <a:bodyPr/>
        <a:lstStyle/>
        <a:p>
          <a:endParaRPr lang="ru-RU"/>
        </a:p>
      </dgm:t>
    </dgm:pt>
    <dgm:pt modelId="{503E1092-C90D-4848-86B4-FB9A71930E8E}" type="sibTrans" cxnId="{8E617C3B-690A-46A1-8B2B-8B1941E25969}">
      <dgm:prSet/>
      <dgm:spPr/>
      <dgm:t>
        <a:bodyPr/>
        <a:lstStyle/>
        <a:p>
          <a:endParaRPr lang="ru-RU"/>
        </a:p>
      </dgm:t>
    </dgm:pt>
    <dgm:pt modelId="{A0E1EC23-F67D-4919-8962-E370C43AAED0}">
      <dgm:prSet phldrT="[Текст]"/>
      <dgm:spPr/>
      <dgm:t>
        <a:bodyPr/>
        <a:lstStyle/>
        <a:p>
          <a:r>
            <a:rPr lang="ru-RU" b="1" dirty="0" smtClean="0"/>
            <a:t>3</a:t>
          </a:r>
          <a:endParaRPr lang="ru-RU" b="1" dirty="0"/>
        </a:p>
      </dgm:t>
    </dgm:pt>
    <dgm:pt modelId="{2C63812A-90D6-4770-82F7-7B9FBE7D339E}" type="parTrans" cxnId="{D55E5270-31AC-4A2F-83FC-F28EE25E48C6}">
      <dgm:prSet/>
      <dgm:spPr/>
      <dgm:t>
        <a:bodyPr/>
        <a:lstStyle/>
        <a:p>
          <a:endParaRPr lang="ru-RU"/>
        </a:p>
      </dgm:t>
    </dgm:pt>
    <dgm:pt modelId="{D458D6CC-B69C-4607-AC99-C471746F081B}" type="sibTrans" cxnId="{D55E5270-31AC-4A2F-83FC-F28EE25E48C6}">
      <dgm:prSet/>
      <dgm:spPr/>
      <dgm:t>
        <a:bodyPr/>
        <a:lstStyle/>
        <a:p>
          <a:endParaRPr lang="ru-RU"/>
        </a:p>
      </dgm:t>
    </dgm:pt>
    <dgm:pt modelId="{9118FC61-2A18-4BF9-A893-444305C17489}">
      <dgm:prSet phldrT="[Текст]"/>
      <dgm:spPr>
        <a:solidFill>
          <a:schemeClr val="bg1">
            <a:lumMod val="95000"/>
            <a:alpha val="90000"/>
          </a:schemeClr>
        </a:solidFill>
      </dgm:spPr>
      <dgm:t>
        <a:bodyPr/>
        <a:lstStyle/>
        <a:p>
          <a:r>
            <a:rPr lang="ru-RU" b="1" dirty="0" smtClean="0"/>
            <a:t>Какие важные для себя сделали выводы?</a:t>
          </a:r>
          <a:endParaRPr lang="ru-RU" b="1" dirty="0"/>
        </a:p>
      </dgm:t>
    </dgm:pt>
    <dgm:pt modelId="{F84C076A-FF2F-4379-9FC6-AB31D06FB561}" type="parTrans" cxnId="{32DE8542-2554-448E-87E6-630B4AAD6A1A}">
      <dgm:prSet/>
      <dgm:spPr/>
      <dgm:t>
        <a:bodyPr/>
        <a:lstStyle/>
        <a:p>
          <a:endParaRPr lang="ru-RU"/>
        </a:p>
      </dgm:t>
    </dgm:pt>
    <dgm:pt modelId="{272F67EE-81D0-4EB4-A538-EC6936B73115}" type="sibTrans" cxnId="{32DE8542-2554-448E-87E6-630B4AAD6A1A}">
      <dgm:prSet/>
      <dgm:spPr/>
      <dgm:t>
        <a:bodyPr/>
        <a:lstStyle/>
        <a:p>
          <a:endParaRPr lang="ru-RU"/>
        </a:p>
      </dgm:t>
    </dgm:pt>
    <dgm:pt modelId="{526D59F8-6A4E-4494-939B-C969852BB5CD}" type="pres">
      <dgm:prSet presAssocID="{D49EE896-1183-4238-8E7C-E0E3CA91B5DD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FE657EA-8047-41EC-A3A6-695174078C2D}" type="pres">
      <dgm:prSet presAssocID="{8D5306A3-775F-49D4-B388-BC65081E772C}" presName="composite" presStyleCnt="0"/>
      <dgm:spPr/>
    </dgm:pt>
    <dgm:pt modelId="{C555F68E-CB34-462C-886B-32DFA7D3665A}" type="pres">
      <dgm:prSet presAssocID="{8D5306A3-775F-49D4-B388-BC65081E772C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817C50-9B59-4037-9140-EE7EEA5209BA}" type="pres">
      <dgm:prSet presAssocID="{8D5306A3-775F-49D4-B388-BC65081E772C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FA0A4B-4D71-4382-9466-59AEA4E152E7}" type="pres">
      <dgm:prSet presAssocID="{364633CF-0065-4F11-A734-F318718B08A2}" presName="sp" presStyleCnt="0"/>
      <dgm:spPr/>
    </dgm:pt>
    <dgm:pt modelId="{819C50BA-1DDF-4F9E-A299-B59E7992E9F3}" type="pres">
      <dgm:prSet presAssocID="{83A98301-572E-4584-AE94-4FBA9D460998}" presName="composite" presStyleCnt="0"/>
      <dgm:spPr/>
    </dgm:pt>
    <dgm:pt modelId="{84859C9A-23FC-4B2D-919C-0A397CE16614}" type="pres">
      <dgm:prSet presAssocID="{83A98301-572E-4584-AE94-4FBA9D460998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2D67B0-A0F8-47AB-8A91-18C9D6B80AA8}" type="pres">
      <dgm:prSet presAssocID="{83A98301-572E-4584-AE94-4FBA9D460998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F4AD4A-5E68-4B80-8466-D5B7E1A91B60}" type="pres">
      <dgm:prSet presAssocID="{BFB1F260-4F87-4FF2-ADF1-C36B17353220}" presName="sp" presStyleCnt="0"/>
      <dgm:spPr/>
    </dgm:pt>
    <dgm:pt modelId="{09FAF4FD-3FBC-43B8-B45F-24CCB72FC524}" type="pres">
      <dgm:prSet presAssocID="{A0E1EC23-F67D-4919-8962-E370C43AAED0}" presName="composite" presStyleCnt="0"/>
      <dgm:spPr/>
    </dgm:pt>
    <dgm:pt modelId="{BB5C81DC-C78B-446F-9092-49CCAA352EAA}" type="pres">
      <dgm:prSet presAssocID="{A0E1EC23-F67D-4919-8962-E370C43AAED0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09ADDC-67C5-4215-8481-84B6A23541CC}" type="pres">
      <dgm:prSet presAssocID="{A0E1EC23-F67D-4919-8962-E370C43AAED0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F152740-0D21-4152-B954-2A4929B8B3C5}" srcId="{D49EE896-1183-4238-8E7C-E0E3CA91B5DD}" destId="{83A98301-572E-4584-AE94-4FBA9D460998}" srcOrd="1" destOrd="0" parTransId="{8E6BCCD3-3954-404E-9798-B69D78FD24D4}" sibTransId="{BFB1F260-4F87-4FF2-ADF1-C36B17353220}"/>
    <dgm:cxn modelId="{9698ED2A-1119-419A-A3DF-05FC87EF9867}" type="presOf" srcId="{A0E1EC23-F67D-4919-8962-E370C43AAED0}" destId="{BB5C81DC-C78B-446F-9092-49CCAA352EAA}" srcOrd="0" destOrd="0" presId="urn:microsoft.com/office/officeart/2005/8/layout/chevron2"/>
    <dgm:cxn modelId="{8E617C3B-690A-46A1-8B2B-8B1941E25969}" srcId="{83A98301-572E-4584-AE94-4FBA9D460998}" destId="{5716E0D7-758A-4D12-9ADC-341D93E9A624}" srcOrd="0" destOrd="0" parTransId="{CB8DC0CF-0835-48D5-BAA4-5FF96159520A}" sibTransId="{503E1092-C90D-4848-86B4-FB9A71930E8E}"/>
    <dgm:cxn modelId="{7A472481-B5D7-40A8-AB3A-CDB0EB71C196}" type="presOf" srcId="{83A98301-572E-4584-AE94-4FBA9D460998}" destId="{84859C9A-23FC-4B2D-919C-0A397CE16614}" srcOrd="0" destOrd="0" presId="urn:microsoft.com/office/officeart/2005/8/layout/chevron2"/>
    <dgm:cxn modelId="{E9F3374D-B1BB-49E8-BF48-48D75696DE99}" type="presOf" srcId="{9118FC61-2A18-4BF9-A893-444305C17489}" destId="{B109ADDC-67C5-4215-8481-84B6A23541CC}" srcOrd="0" destOrd="0" presId="urn:microsoft.com/office/officeart/2005/8/layout/chevron2"/>
    <dgm:cxn modelId="{E1555818-B1B3-4E4B-92E3-4C4112B4C961}" srcId="{8D5306A3-775F-49D4-B388-BC65081E772C}" destId="{C501023A-E354-4D34-BDE0-2683F6D07A93}" srcOrd="0" destOrd="0" parTransId="{19C3D4A2-6C65-4FF3-8455-8BDD3C792F4C}" sibTransId="{6BC7C513-1B78-4C0E-84AC-44E6599D0359}"/>
    <dgm:cxn modelId="{DB20FFB7-9D5F-43E1-A5B0-FABC0678C25D}" srcId="{D49EE896-1183-4238-8E7C-E0E3CA91B5DD}" destId="{8D5306A3-775F-49D4-B388-BC65081E772C}" srcOrd="0" destOrd="0" parTransId="{FCBF256C-7068-40D5-9FEC-479982159C03}" sibTransId="{364633CF-0065-4F11-A734-F318718B08A2}"/>
    <dgm:cxn modelId="{32DE8542-2554-448E-87E6-630B4AAD6A1A}" srcId="{A0E1EC23-F67D-4919-8962-E370C43AAED0}" destId="{9118FC61-2A18-4BF9-A893-444305C17489}" srcOrd="0" destOrd="0" parTransId="{F84C076A-FF2F-4379-9FC6-AB31D06FB561}" sibTransId="{272F67EE-81D0-4EB4-A538-EC6936B73115}"/>
    <dgm:cxn modelId="{B39C3E3B-D09B-47A8-A22B-66DA02AA1458}" type="presOf" srcId="{5716E0D7-758A-4D12-9ADC-341D93E9A624}" destId="{CD2D67B0-A0F8-47AB-8A91-18C9D6B80AA8}" srcOrd="0" destOrd="0" presId="urn:microsoft.com/office/officeart/2005/8/layout/chevron2"/>
    <dgm:cxn modelId="{45EC9314-7B5D-4B02-96AD-1C1CA61A2C85}" type="presOf" srcId="{C501023A-E354-4D34-BDE0-2683F6D07A93}" destId="{9B817C50-9B59-4037-9140-EE7EEA5209BA}" srcOrd="0" destOrd="0" presId="urn:microsoft.com/office/officeart/2005/8/layout/chevron2"/>
    <dgm:cxn modelId="{D97E3DE1-0A67-4729-8B19-14C455D70DE4}" type="presOf" srcId="{D49EE896-1183-4238-8E7C-E0E3CA91B5DD}" destId="{526D59F8-6A4E-4494-939B-C969852BB5CD}" srcOrd="0" destOrd="0" presId="urn:microsoft.com/office/officeart/2005/8/layout/chevron2"/>
    <dgm:cxn modelId="{D55E5270-31AC-4A2F-83FC-F28EE25E48C6}" srcId="{D49EE896-1183-4238-8E7C-E0E3CA91B5DD}" destId="{A0E1EC23-F67D-4919-8962-E370C43AAED0}" srcOrd="2" destOrd="0" parTransId="{2C63812A-90D6-4770-82F7-7B9FBE7D339E}" sibTransId="{D458D6CC-B69C-4607-AC99-C471746F081B}"/>
    <dgm:cxn modelId="{F86352CB-E5C5-4C0C-9988-85A886457C70}" type="presOf" srcId="{8D5306A3-775F-49D4-B388-BC65081E772C}" destId="{C555F68E-CB34-462C-886B-32DFA7D3665A}" srcOrd="0" destOrd="0" presId="urn:microsoft.com/office/officeart/2005/8/layout/chevron2"/>
    <dgm:cxn modelId="{F1CB9566-2E17-49C4-A538-D75DFCB1B2B0}" type="presParOf" srcId="{526D59F8-6A4E-4494-939B-C969852BB5CD}" destId="{2FE657EA-8047-41EC-A3A6-695174078C2D}" srcOrd="0" destOrd="0" presId="urn:microsoft.com/office/officeart/2005/8/layout/chevron2"/>
    <dgm:cxn modelId="{A46DFA4E-C8AB-4F9B-8F11-88B43F70F6FA}" type="presParOf" srcId="{2FE657EA-8047-41EC-A3A6-695174078C2D}" destId="{C555F68E-CB34-462C-886B-32DFA7D3665A}" srcOrd="0" destOrd="0" presId="urn:microsoft.com/office/officeart/2005/8/layout/chevron2"/>
    <dgm:cxn modelId="{151D0A88-3342-473E-8C00-074BAD4B30DA}" type="presParOf" srcId="{2FE657EA-8047-41EC-A3A6-695174078C2D}" destId="{9B817C50-9B59-4037-9140-EE7EEA5209BA}" srcOrd="1" destOrd="0" presId="urn:microsoft.com/office/officeart/2005/8/layout/chevron2"/>
    <dgm:cxn modelId="{24C4A9C0-17AB-438A-B46D-B86E169C84FD}" type="presParOf" srcId="{526D59F8-6A4E-4494-939B-C969852BB5CD}" destId="{B7FA0A4B-4D71-4382-9466-59AEA4E152E7}" srcOrd="1" destOrd="0" presId="urn:microsoft.com/office/officeart/2005/8/layout/chevron2"/>
    <dgm:cxn modelId="{4BBE5D79-17AA-4062-AC5D-A47267305C8E}" type="presParOf" srcId="{526D59F8-6A4E-4494-939B-C969852BB5CD}" destId="{819C50BA-1DDF-4F9E-A299-B59E7992E9F3}" srcOrd="2" destOrd="0" presId="urn:microsoft.com/office/officeart/2005/8/layout/chevron2"/>
    <dgm:cxn modelId="{573D8097-4EEE-4E94-A214-EC3888BBCB11}" type="presParOf" srcId="{819C50BA-1DDF-4F9E-A299-B59E7992E9F3}" destId="{84859C9A-23FC-4B2D-919C-0A397CE16614}" srcOrd="0" destOrd="0" presId="urn:microsoft.com/office/officeart/2005/8/layout/chevron2"/>
    <dgm:cxn modelId="{D11D2E2B-F862-4B20-B160-AACC57A66A90}" type="presParOf" srcId="{819C50BA-1DDF-4F9E-A299-B59E7992E9F3}" destId="{CD2D67B0-A0F8-47AB-8A91-18C9D6B80AA8}" srcOrd="1" destOrd="0" presId="urn:microsoft.com/office/officeart/2005/8/layout/chevron2"/>
    <dgm:cxn modelId="{15E259E9-1B8E-4E21-8C01-E72D81482164}" type="presParOf" srcId="{526D59F8-6A4E-4494-939B-C969852BB5CD}" destId="{93F4AD4A-5E68-4B80-8466-D5B7E1A91B60}" srcOrd="3" destOrd="0" presId="urn:microsoft.com/office/officeart/2005/8/layout/chevron2"/>
    <dgm:cxn modelId="{7726ED55-ADC4-495A-8C55-87EB45173A46}" type="presParOf" srcId="{526D59F8-6A4E-4494-939B-C969852BB5CD}" destId="{09FAF4FD-3FBC-43B8-B45F-24CCB72FC524}" srcOrd="4" destOrd="0" presId="urn:microsoft.com/office/officeart/2005/8/layout/chevron2"/>
    <dgm:cxn modelId="{BF9A664F-E644-4E71-BBB3-C76B2D5CD3D5}" type="presParOf" srcId="{09FAF4FD-3FBC-43B8-B45F-24CCB72FC524}" destId="{BB5C81DC-C78B-446F-9092-49CCAA352EAA}" srcOrd="0" destOrd="0" presId="urn:microsoft.com/office/officeart/2005/8/layout/chevron2"/>
    <dgm:cxn modelId="{774C35A3-0FF0-465C-ADD9-6463E74DEB96}" type="presParOf" srcId="{09FAF4FD-3FBC-43B8-B45F-24CCB72FC524}" destId="{B109ADDC-67C5-4215-8481-84B6A23541CC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EC8287F-FD91-41CB-B85A-FA74B6649B3E}">
      <dsp:nvSpPr>
        <dsp:cNvPr id="0" name=""/>
        <dsp:cNvSpPr/>
      </dsp:nvSpPr>
      <dsp:spPr>
        <a:xfrm>
          <a:off x="0" y="513056"/>
          <a:ext cx="2700300" cy="162018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 smtClean="0"/>
            <a:t>103 – 106 детей на 1000 детского населения</a:t>
          </a:r>
          <a:endParaRPr lang="ru-RU" sz="2600" b="1" kern="1200" dirty="0"/>
        </a:p>
      </dsp:txBody>
      <dsp:txXfrm>
        <a:off x="0" y="513056"/>
        <a:ext cx="2700300" cy="1620180"/>
      </dsp:txXfrm>
    </dsp:sp>
    <dsp:sp modelId="{C47178AE-E1E9-480D-B926-0D62EE3D7EFF}">
      <dsp:nvSpPr>
        <dsp:cNvPr id="0" name=""/>
        <dsp:cNvSpPr/>
      </dsp:nvSpPr>
      <dsp:spPr>
        <a:xfrm>
          <a:off x="2970329" y="513056"/>
          <a:ext cx="2700300" cy="162018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 smtClean="0"/>
            <a:t>174 – 176 на 1000 подростков</a:t>
          </a:r>
          <a:endParaRPr lang="ru-RU" sz="2600" b="1" kern="1200" dirty="0"/>
        </a:p>
      </dsp:txBody>
      <dsp:txXfrm>
        <a:off x="2970329" y="513056"/>
        <a:ext cx="2700300" cy="1620180"/>
      </dsp:txXfrm>
    </dsp:sp>
    <dsp:sp modelId="{4CB1F0D6-FEE0-4A26-8EDB-7377664C2A9D}">
      <dsp:nvSpPr>
        <dsp:cNvPr id="0" name=""/>
        <dsp:cNvSpPr/>
      </dsp:nvSpPr>
      <dsp:spPr>
        <a:xfrm>
          <a:off x="5940659" y="513056"/>
          <a:ext cx="2700300" cy="162018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smtClean="0"/>
            <a:t>28% на отдыхе</a:t>
          </a:r>
          <a:endParaRPr lang="ru-RU" sz="2600" b="1" kern="1200"/>
        </a:p>
      </dsp:txBody>
      <dsp:txXfrm>
        <a:off x="5940659" y="513056"/>
        <a:ext cx="2700300" cy="1620180"/>
      </dsp:txXfrm>
    </dsp:sp>
    <dsp:sp modelId="{6753DBEC-E55B-4951-8E14-5A15FD8C9EC7}">
      <dsp:nvSpPr>
        <dsp:cNvPr id="0" name=""/>
        <dsp:cNvSpPr/>
      </dsp:nvSpPr>
      <dsp:spPr>
        <a:xfrm>
          <a:off x="0" y="2403266"/>
          <a:ext cx="2700300" cy="162018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 smtClean="0"/>
            <a:t>15% внутри школы</a:t>
          </a:r>
          <a:endParaRPr lang="ru-RU" sz="2600" b="1" kern="1200" dirty="0"/>
        </a:p>
      </dsp:txBody>
      <dsp:txXfrm>
        <a:off x="0" y="2403266"/>
        <a:ext cx="2700300" cy="1620180"/>
      </dsp:txXfrm>
    </dsp:sp>
    <dsp:sp modelId="{6F66B1B2-F300-4885-9F31-779C07447EE8}">
      <dsp:nvSpPr>
        <dsp:cNvPr id="0" name=""/>
        <dsp:cNvSpPr/>
      </dsp:nvSpPr>
      <dsp:spPr>
        <a:xfrm>
          <a:off x="2970329" y="2403267"/>
          <a:ext cx="2700300" cy="162018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 smtClean="0"/>
            <a:t>80% во время перемен</a:t>
          </a:r>
          <a:endParaRPr lang="ru-RU" sz="2600" b="1" kern="1200" dirty="0"/>
        </a:p>
      </dsp:txBody>
      <dsp:txXfrm>
        <a:off x="2970329" y="2403267"/>
        <a:ext cx="2700300" cy="1620180"/>
      </dsp:txXfrm>
    </dsp:sp>
    <dsp:sp modelId="{3208240E-13FA-4897-A138-CEAEDA36CA05}">
      <dsp:nvSpPr>
        <dsp:cNvPr id="0" name=""/>
        <dsp:cNvSpPr/>
      </dsp:nvSpPr>
      <dsp:spPr>
        <a:xfrm>
          <a:off x="5940659" y="2403267"/>
          <a:ext cx="2700300" cy="162018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 smtClean="0"/>
            <a:t>18% на уроках физкультуры</a:t>
          </a:r>
          <a:endParaRPr lang="ru-RU" sz="2600" b="1" kern="1200" dirty="0"/>
        </a:p>
      </dsp:txBody>
      <dsp:txXfrm>
        <a:off x="5940659" y="2403267"/>
        <a:ext cx="2700300" cy="162018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E73543-03CA-49D3-BD57-C5307ECF4925}">
      <dsp:nvSpPr>
        <dsp:cNvPr id="0" name=""/>
        <dsp:cNvSpPr/>
      </dsp:nvSpPr>
      <dsp:spPr>
        <a:xfrm>
          <a:off x="0" y="0"/>
          <a:ext cx="8784976" cy="1598577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500" b="1" kern="1200" dirty="0" smtClean="0"/>
            <a:t>Безопасность детей                                      в современном мире</a:t>
          </a:r>
          <a:endParaRPr lang="ru-RU" sz="4500" b="1" kern="1200" dirty="0"/>
        </a:p>
      </dsp:txBody>
      <dsp:txXfrm>
        <a:off x="0" y="0"/>
        <a:ext cx="8784976" cy="1598577"/>
      </dsp:txXfrm>
    </dsp:sp>
    <dsp:sp modelId="{4ADC2E21-21F3-430D-86D9-4D28805DA11E}">
      <dsp:nvSpPr>
        <dsp:cNvPr id="0" name=""/>
        <dsp:cNvSpPr/>
      </dsp:nvSpPr>
      <dsp:spPr>
        <a:xfrm>
          <a:off x="4289" y="1598577"/>
          <a:ext cx="2925465" cy="335701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b="1" kern="1200" dirty="0" smtClean="0"/>
            <a:t>1. Определить понятие безопасности детей.</a:t>
          </a:r>
          <a:endParaRPr lang="ru-RU" sz="3100" b="1" kern="1200" dirty="0"/>
        </a:p>
      </dsp:txBody>
      <dsp:txXfrm>
        <a:off x="4289" y="1598577"/>
        <a:ext cx="2925465" cy="3357012"/>
      </dsp:txXfrm>
    </dsp:sp>
    <dsp:sp modelId="{0CC4011E-6049-4954-96CE-D1D070D7B604}">
      <dsp:nvSpPr>
        <dsp:cNvPr id="0" name=""/>
        <dsp:cNvSpPr/>
      </dsp:nvSpPr>
      <dsp:spPr>
        <a:xfrm>
          <a:off x="2929755" y="1598577"/>
          <a:ext cx="2925465" cy="335701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b="1" kern="1200" dirty="0" smtClean="0"/>
            <a:t>2. Изучить особенности формирования безопасного поведения детей.               </a:t>
          </a:r>
          <a:endParaRPr lang="ru-RU" sz="3100" b="1" kern="1200" dirty="0"/>
        </a:p>
      </dsp:txBody>
      <dsp:txXfrm>
        <a:off x="2929755" y="1598577"/>
        <a:ext cx="2925465" cy="3357012"/>
      </dsp:txXfrm>
    </dsp:sp>
    <dsp:sp modelId="{2F47E1CB-BD24-4A7C-B018-911A3AAAD8B5}">
      <dsp:nvSpPr>
        <dsp:cNvPr id="0" name=""/>
        <dsp:cNvSpPr/>
      </dsp:nvSpPr>
      <dsp:spPr>
        <a:xfrm>
          <a:off x="5855220" y="1598577"/>
          <a:ext cx="2925465" cy="335701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b="1" kern="1200" dirty="0" smtClean="0"/>
            <a:t>3. Обсудить рекомендации для родителей. </a:t>
          </a:r>
          <a:endParaRPr lang="ru-RU" sz="3100" b="1" kern="1200" dirty="0"/>
        </a:p>
      </dsp:txBody>
      <dsp:txXfrm>
        <a:off x="5855220" y="1598577"/>
        <a:ext cx="2925465" cy="3357012"/>
      </dsp:txXfrm>
    </dsp:sp>
    <dsp:sp modelId="{BE08CCE6-6CF0-44A1-AF00-892C829CEEE6}">
      <dsp:nvSpPr>
        <dsp:cNvPr id="0" name=""/>
        <dsp:cNvSpPr/>
      </dsp:nvSpPr>
      <dsp:spPr>
        <a:xfrm>
          <a:off x="0" y="4955590"/>
          <a:ext cx="8784976" cy="373001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5E2B64-F514-479C-A125-DA2E75B58CB0}">
      <dsp:nvSpPr>
        <dsp:cNvPr id="0" name=""/>
        <dsp:cNvSpPr/>
      </dsp:nvSpPr>
      <dsp:spPr>
        <a:xfrm rot="5400000">
          <a:off x="5046483" y="-1652009"/>
          <a:ext cx="1854599" cy="562238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800" b="1" kern="1200" dirty="0" smtClean="0"/>
            <a:t>защищенность человека               от опасных ситуаций</a:t>
          </a:r>
          <a:endParaRPr lang="ru-RU" sz="2800" b="1" kern="1200" dirty="0"/>
        </a:p>
      </dsp:txBody>
      <dsp:txXfrm rot="-5400000">
        <a:off x="3162591" y="322417"/>
        <a:ext cx="5531850" cy="1673531"/>
      </dsp:txXfrm>
    </dsp:sp>
    <dsp:sp modelId="{8B5AF46D-7350-4A64-9486-1C90A27C51AB}">
      <dsp:nvSpPr>
        <dsp:cNvPr id="0" name=""/>
        <dsp:cNvSpPr/>
      </dsp:nvSpPr>
      <dsp:spPr>
        <a:xfrm>
          <a:off x="0" y="58"/>
          <a:ext cx="3162591" cy="231824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b="1" kern="1200" dirty="0" smtClean="0"/>
            <a:t>Безопасность</a:t>
          </a:r>
          <a:endParaRPr lang="ru-RU" sz="2900" b="1" kern="1200" dirty="0"/>
        </a:p>
      </dsp:txBody>
      <dsp:txXfrm>
        <a:off x="113168" y="113226"/>
        <a:ext cx="2936255" cy="2091913"/>
      </dsp:txXfrm>
    </dsp:sp>
    <dsp:sp modelId="{945DE6FC-7F10-4952-9E66-93E0033795F2}">
      <dsp:nvSpPr>
        <dsp:cNvPr id="0" name=""/>
        <dsp:cNvSpPr/>
      </dsp:nvSpPr>
      <dsp:spPr>
        <a:xfrm rot="5400000">
          <a:off x="5046483" y="782152"/>
          <a:ext cx="1854599" cy="562238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800" b="1" kern="1200" dirty="0" smtClean="0"/>
            <a:t>система условий, обеспечивающих охрану жизни и здоровья детей,                              где бы они ни находились</a:t>
          </a:r>
          <a:endParaRPr lang="ru-RU" sz="2800" b="1" kern="1200" dirty="0"/>
        </a:p>
      </dsp:txBody>
      <dsp:txXfrm rot="-5400000">
        <a:off x="3162591" y="2756578"/>
        <a:ext cx="5531850" cy="1673531"/>
      </dsp:txXfrm>
    </dsp:sp>
    <dsp:sp modelId="{D0D9B1B9-24A2-4D06-B90F-B1079A7B62CF}">
      <dsp:nvSpPr>
        <dsp:cNvPr id="0" name=""/>
        <dsp:cNvSpPr/>
      </dsp:nvSpPr>
      <dsp:spPr>
        <a:xfrm>
          <a:off x="0" y="2434220"/>
          <a:ext cx="3162591" cy="231824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900" b="1" kern="1200" dirty="0" smtClean="0"/>
        </a:p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b="1" kern="1200" dirty="0" smtClean="0"/>
            <a:t>Детская безопасность</a:t>
          </a:r>
        </a:p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b="1" kern="1200" dirty="0" smtClean="0"/>
            <a:t> </a:t>
          </a:r>
          <a:endParaRPr lang="ru-RU" sz="2900" b="1" kern="1200" dirty="0"/>
        </a:p>
      </dsp:txBody>
      <dsp:txXfrm>
        <a:off x="113168" y="2547388"/>
        <a:ext cx="2936255" cy="209191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CBFD5B4-920C-4780-B284-375FB6FC0EDA}">
      <dsp:nvSpPr>
        <dsp:cNvPr id="0" name=""/>
        <dsp:cNvSpPr/>
      </dsp:nvSpPr>
      <dsp:spPr>
        <a:xfrm>
          <a:off x="0" y="2050"/>
          <a:ext cx="7632848" cy="142997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/>
            <a:t>1. Родители имеют право и обязаны воспитывать своих детей.</a:t>
          </a:r>
          <a:endParaRPr lang="ru-RU" sz="2200" kern="1200" dirty="0"/>
        </a:p>
      </dsp:txBody>
      <dsp:txXfrm>
        <a:off x="69805" y="71855"/>
        <a:ext cx="7493238" cy="1290360"/>
      </dsp:txXfrm>
    </dsp:sp>
    <dsp:sp modelId="{2D17E9B7-BB19-40DF-8CC5-410920CFF0C3}">
      <dsp:nvSpPr>
        <dsp:cNvPr id="0" name=""/>
        <dsp:cNvSpPr/>
      </dsp:nvSpPr>
      <dsp:spPr>
        <a:xfrm>
          <a:off x="0" y="1445254"/>
          <a:ext cx="7632848" cy="142997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/>
            <a:t>Родители несут ответственность за воспитание и развитие своих детей. Они обязаны заботиться о здоровье, физическом, психическом, духовном и нравственном развитии своих детей.</a:t>
          </a:r>
          <a:endParaRPr lang="ru-RU" sz="2200" kern="1200" dirty="0"/>
        </a:p>
      </dsp:txBody>
      <dsp:txXfrm>
        <a:off x="69805" y="1515059"/>
        <a:ext cx="7493238" cy="1290360"/>
      </dsp:txXfrm>
    </dsp:sp>
    <dsp:sp modelId="{03875E75-3505-4CC5-AAE7-F7E970509C5C}">
      <dsp:nvSpPr>
        <dsp:cNvPr id="0" name=""/>
        <dsp:cNvSpPr/>
      </dsp:nvSpPr>
      <dsp:spPr>
        <a:xfrm>
          <a:off x="0" y="2888458"/>
          <a:ext cx="7632848" cy="142997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/>
            <a:t>Родители имеют преимущественное право на обучение и воспитание своих детей перед всеми другими лицами.</a:t>
          </a:r>
          <a:endParaRPr lang="ru-RU" sz="2200" kern="1200" dirty="0"/>
        </a:p>
      </dsp:txBody>
      <dsp:txXfrm>
        <a:off x="69805" y="2958263"/>
        <a:ext cx="7493238" cy="129036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4CC253-FC05-4695-B78D-F20235B6C781}" type="datetimeFigureOut">
              <a:rPr lang="ru-RU" smtClean="0"/>
              <a:pPr/>
              <a:t>23.03.2024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061F92-B7E0-4B3A-9ACB-795D7F146F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59117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vk.com/album-152969841_250636289" TargetMode="External"/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Добровольческий поисково-спасательный отряд «</a:t>
            </a:r>
            <a:r>
              <a:rPr lang="ru-RU" sz="1200" b="1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ЛизаАле́рт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» (ПСО «</a:t>
            </a:r>
            <a:r>
              <a:rPr lang="ru-RU" sz="1200" b="1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ЛизаАлерт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», верное написание названия — слитно, произношения — с </a:t>
            </a:r>
            <a:r>
              <a:rPr lang="ru-RU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ударением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на букву «е») — добровольческое некоммерческое общественное объединение, занимающееся поиском пропавших без вести людей.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061F92-B7E0-4B3A-9ACB-795D7F146F3A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15842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Посмотрите на памятки, на стенды, которые</a:t>
            </a:r>
            <a:r>
              <a:rPr lang="ru-RU" baseline="0" dirty="0" smtClean="0"/>
              <a:t> наши дети видят постоянно.</a:t>
            </a:r>
          </a:p>
          <a:p>
            <a:r>
              <a:rPr lang="ru-RU" baseline="0" dirty="0" smtClean="0"/>
              <a:t>Что не так?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baseline="0" dirty="0" smtClean="0"/>
          </a:p>
          <a:p>
            <a:endParaRPr lang="ru-RU" baseline="0" dirty="0" smtClean="0"/>
          </a:p>
          <a:p>
            <a:endParaRPr lang="ru-RU" baseline="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061F92-B7E0-4B3A-9ACB-795D7F146F3A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02935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aseline="0" dirty="0" smtClean="0"/>
              <a:t>Слова «не», «нельзя», «опасно» - это не план действий. Ребенок понимает, что это делать нельзя, но он не всегда знает, а что в этой ситуации делать можно.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baseline="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061F92-B7E0-4B3A-9ACB-795D7F146F3A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48793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Физиологи</a:t>
            </a:r>
            <a:r>
              <a:rPr lang="ru-RU" baseline="0" dirty="0" smtClean="0"/>
              <a:t> и психологи считают, что при формировании безопасного поведения  надо учитывать следующее.</a:t>
            </a:r>
          </a:p>
          <a:p>
            <a:r>
              <a:rPr lang="ru-RU" baseline="0" dirty="0" smtClean="0"/>
              <a:t>На основе знаний необходимо формировать умения, которые при многократном повторении становятся навыками и привычками  безопасного поведения.</a:t>
            </a:r>
          </a:p>
          <a:p>
            <a:r>
              <a:rPr lang="ru-RU" baseline="0" dirty="0" smtClean="0"/>
              <a:t>Многие родители останавливаются на первой ступени.</a:t>
            </a:r>
          </a:p>
          <a:p>
            <a:endParaRPr lang="ru-RU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aseline="0" dirty="0" smtClean="0"/>
              <a:t>Выдающийся отечественный педагог </a:t>
            </a:r>
            <a:r>
              <a:rPr lang="ru-RU" dirty="0" smtClean="0"/>
              <a:t>Антон Семёнович</a:t>
            </a:r>
            <a:r>
              <a:rPr lang="ru-RU" baseline="0" dirty="0" smtClean="0"/>
              <a:t> Макаренко подчеркивал, чтобы закрепить правильные формы поведения, надо постоянно упражнять детей в правильных поступках, «организовывать … гимнастику поведения».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061F92-B7E0-4B3A-9ACB-795D7F146F3A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561896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Обучение безопасному поведению - это работа на много лет.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Разговоры о безопасности с ребенком нужно подкреплять отработкой полезных навыков.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ru-RU" dirty="0" smtClean="0">
              <a:effectLst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061F92-B7E0-4B3A-9ACB-795D7F146F3A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602329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0" dirty="0" smtClean="0"/>
              <a:t>Как формировать</a:t>
            </a:r>
            <a:r>
              <a:rPr lang="ru-RU" b="0" baseline="0" dirty="0" smtClean="0"/>
              <a:t> навыки безопасного поведения у детей</a:t>
            </a:r>
            <a:r>
              <a:rPr lang="ru-RU" b="0" dirty="0" smtClean="0"/>
              <a:t>?</a:t>
            </a:r>
          </a:p>
          <a:p>
            <a:r>
              <a:rPr lang="ru-RU" b="0" dirty="0" smtClean="0"/>
              <a:t>Обсудите  рекомендации</a:t>
            </a:r>
            <a:r>
              <a:rPr lang="ru-RU" b="0" baseline="0" dirty="0" smtClean="0"/>
              <a:t> и методы формирования безопасного поведения.</a:t>
            </a:r>
            <a:endParaRPr lang="ru-RU" b="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061F92-B7E0-4B3A-9ACB-795D7F146F3A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447996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Рекомендую</a:t>
            </a:r>
            <a:r>
              <a:rPr lang="ru-RU" baseline="0" dirty="0" smtClean="0"/>
              <a:t> вам, уважаемые родители, обратить внимание на книги Лии Шаровой, на её онлайн – школу безопасного детства.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061F92-B7E0-4B3A-9ACB-795D7F146F3A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940104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Это серия книг Лии Шаровой</a:t>
            </a:r>
            <a:r>
              <a:rPr lang="ru-RU" baseline="0" dirty="0" smtClean="0"/>
              <a:t> для младших школьников.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061F92-B7E0-4B3A-9ACB-795D7F146F3A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461544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На сайте Лиза </a:t>
            </a:r>
            <a:r>
              <a:rPr lang="ru-RU" dirty="0" err="1" smtClean="0"/>
              <a:t>Ал</a:t>
            </a:r>
            <a:r>
              <a:rPr lang="ru-RU" b="1" dirty="0" err="1" smtClean="0"/>
              <a:t>Е</a:t>
            </a:r>
            <a:r>
              <a:rPr lang="ru-RU" dirty="0" err="1" smtClean="0"/>
              <a:t>рт</a:t>
            </a:r>
            <a:r>
              <a:rPr lang="ru-RU" baseline="0" dirty="0" smtClean="0"/>
              <a:t> есть материалы, как для родителей, так и для детей.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061F92-B7E0-4B3A-9ACB-795D7F146F3A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136747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Вот такие памятки вы можете скачать на сайте поисково-спасательного</a:t>
            </a:r>
            <a:r>
              <a:rPr lang="ru-RU" baseline="0" dirty="0" smtClean="0"/>
              <a:t> отряда Лиза </a:t>
            </a:r>
            <a:r>
              <a:rPr lang="ru-RU" baseline="0" dirty="0" err="1" smtClean="0"/>
              <a:t>Ал</a:t>
            </a:r>
            <a:r>
              <a:rPr lang="ru-RU" b="1" baseline="0" dirty="0" err="1" smtClean="0"/>
              <a:t>Е</a:t>
            </a:r>
            <a:r>
              <a:rPr lang="ru-RU" baseline="0" dirty="0" err="1" smtClean="0"/>
              <a:t>рт</a:t>
            </a:r>
            <a:r>
              <a:rPr lang="ru-RU" baseline="0" dirty="0" smtClean="0"/>
              <a:t>.</a:t>
            </a:r>
            <a:r>
              <a:rPr lang="ru-RU" dirty="0" smtClean="0"/>
              <a:t>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"</a:t>
            </a:r>
            <a:r>
              <a:rPr lang="ru-RU" sz="1200" b="0" i="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Безвредные советы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«, «Железные правила» - карточки с короткими, запоминающимися алгоритмами.</a:t>
            </a:r>
          </a:p>
          <a:p>
            <a:endParaRPr lang="ru-RU" dirty="0" smtClean="0"/>
          </a:p>
          <a:p>
            <a:r>
              <a:rPr lang="ru-RU" dirty="0" smtClean="0"/>
              <a:t>Посмотрите, они содержат алгоритмы</a:t>
            </a:r>
            <a:r>
              <a:rPr lang="ru-RU" baseline="0" dirty="0" smtClean="0"/>
              <a:t> безопасного поведения в разных ситуациях.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Некоторые я вам предлагаю оценить.</a:t>
            </a:r>
            <a:endParaRPr lang="ru-RU" dirty="0" smtClean="0">
              <a:effectLst/>
            </a:endParaRPr>
          </a:p>
          <a:p>
            <a:r>
              <a:rPr lang="ru-RU" baseline="0" dirty="0" smtClean="0"/>
              <a:t>На следующей недели будет занятие в нашем классе с инструктором отряда.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061F92-B7E0-4B3A-9ACB-795D7F146F3A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862732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</a:t>
            </a:r>
            <a:r>
              <a:rPr lang="ru-RU" baseline="0" dirty="0" smtClean="0"/>
              <a:t> </a:t>
            </a:r>
            <a:r>
              <a:rPr lang="ru-RU" dirty="0" smtClean="0"/>
              <a:t>Контакте вы</a:t>
            </a:r>
            <a:r>
              <a:rPr lang="ru-RU" baseline="0" dirty="0" smtClean="0"/>
              <a:t> сможете найти необходимые материалы в группе Школа </a:t>
            </a:r>
            <a:r>
              <a:rPr lang="ru-RU" baseline="0" dirty="0" err="1" smtClean="0"/>
              <a:t>ЛизаАлЕрт</a:t>
            </a:r>
            <a:r>
              <a:rPr lang="ru-RU" baseline="0" dirty="0" smtClean="0"/>
              <a:t>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061F92-B7E0-4B3A-9ACB-795D7F146F3A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50025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eaLnBrk="1" latinLnBrk="0" hangingPunct="1"/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Сухие</a:t>
            </a:r>
            <a:r>
              <a:rPr lang="ru-RU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данные статистики. У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ровень детского травматизма в России находится на стабильных цифрах: от 103 до 106 детей на тысячу детского населения по всей территории РФ. Уровень травматизма у подростков возрастает до 174 -176 на тысячу.</a:t>
            </a:r>
            <a:endParaRPr lang="ru-RU" dirty="0" smtClean="0">
              <a:effectLst/>
            </a:endParaRPr>
          </a:p>
          <a:p>
            <a:pPr rtl="0" eaLnBrk="1" fontAlgn="auto" latinLnBrk="0" hangingPunct="1"/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Аналитики выяснили, где российские дети чаще всего получают травмы:</a:t>
            </a:r>
            <a:endParaRPr lang="ru-RU" dirty="0" smtClean="0">
              <a:effectLst/>
            </a:endParaRPr>
          </a:p>
          <a:p>
            <a:pPr rtl="0" eaLnBrk="1" fontAlgn="auto" latinLnBrk="0" hangingPunct="1"/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28% травм дети получают на отдыхе,</a:t>
            </a:r>
            <a:r>
              <a:rPr lang="ru-RU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15% внутри школы.</a:t>
            </a:r>
          </a:p>
          <a:p>
            <a:pPr rtl="0" eaLnBrk="1" fontAlgn="auto" latinLnBrk="0" hangingPunct="1"/>
            <a:r>
              <a:rPr lang="ru-RU" sz="1200" b="1" dirty="0" smtClean="0">
                <a:solidFill>
                  <a:schemeClr val="bg1"/>
                </a:solidFill>
              </a:rPr>
              <a:t>50 детей пропадают в РФ ежедневно, ежегодно 3000 детей пропадают бесследно.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>
                <a:effectLst/>
              </a:rPr>
              <a:t>Ставропольский край в шестерке регионов,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где зафиксировано наибольшее количество случаев пропажи детей.</a:t>
            </a:r>
          </a:p>
          <a:p>
            <a:pPr rtl="0" eaLnBrk="1" fontAlgn="auto" latinLnBrk="0" hangingPunct="1"/>
            <a:endParaRPr lang="ru-RU" dirty="0" smtClean="0">
              <a:effectLst/>
            </a:endParaRPr>
          </a:p>
          <a:p>
            <a:pPr rtl="0" eaLnBrk="1" fontAlgn="auto" latinLnBrk="0" hangingPunct="1"/>
            <a:r>
              <a:rPr lang="ru-RU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Какую проблему вы видите в этих цифрах?</a:t>
            </a:r>
            <a:endParaRPr lang="ru-RU" dirty="0" smtClean="0">
              <a:effectLst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061F92-B7E0-4B3A-9ACB-795D7F146F3A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553190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Журнал Института воспитания РАО про детей и образование</a:t>
            </a:r>
            <a:br>
              <a:rPr lang="ru-RU" dirty="0" smtClean="0"/>
            </a:br>
            <a:r>
              <a:rPr lang="ru-RU" dirty="0" smtClean="0"/>
              <a:t>журнал для родителей и педагогов</a:t>
            </a:r>
          </a:p>
          <a:p>
            <a:r>
              <a:rPr lang="ru-RU" dirty="0" smtClean="0"/>
              <a:t>Традиции воспитания с 1871 года</a:t>
            </a:r>
          </a:p>
          <a:p>
            <a:r>
              <a:rPr lang="ru-RU" dirty="0" smtClean="0"/>
              <a:t>Выпускается с 1871</a:t>
            </a:r>
          </a:p>
          <a:p>
            <a:r>
              <a:rPr lang="ru-RU" dirty="0" smtClean="0"/>
              <a:t>Вы найдёте статьи на любую проблемную</a:t>
            </a:r>
            <a:r>
              <a:rPr lang="ru-RU" baseline="0" dirty="0" smtClean="0"/>
              <a:t> ситуацию, </a:t>
            </a:r>
            <a:r>
              <a:rPr lang="ru-RU" baseline="0" dirty="0" err="1" smtClean="0"/>
              <a:t>подкасты</a:t>
            </a:r>
            <a:r>
              <a:rPr lang="ru-RU" baseline="0" dirty="0" smtClean="0"/>
              <a:t>, собранные в течение 11 лет, видео родительских собраний, можно участвовать в родительских собраниях онлайн. Это бесплатно.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061F92-B7E0-4B3A-9ACB-795D7F146F3A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191653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Заметили</a:t>
            </a:r>
            <a:r>
              <a:rPr lang="ru-RU" baseline="0" dirty="0" smtClean="0"/>
              <a:t> ли вы «Островки безопасности» в магазинах «Пятёрочки»? Покажите их вашим детям и родителям.   </a:t>
            </a:r>
          </a:p>
          <a:p>
            <a:endParaRPr lang="ru-RU" baseline="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«Островок безопасности» — это специальная зона в каждом </a:t>
            </a:r>
            <a:r>
              <a:rPr lang="ru-RU" b="1" dirty="0" smtClean="0"/>
              <a:t>магазине</a:t>
            </a:r>
            <a:r>
              <a:rPr lang="ru-RU" dirty="0" smtClean="0"/>
              <a:t> «Пятёрочка», оборудованная отличительным знаком — оранжевым </a:t>
            </a:r>
            <a:r>
              <a:rPr lang="ru-RU" dirty="0" err="1" smtClean="0"/>
              <a:t>геолокационным</a:t>
            </a:r>
            <a:r>
              <a:rPr lang="ru-RU" dirty="0" smtClean="0"/>
              <a:t> </a:t>
            </a:r>
            <a:r>
              <a:rPr lang="ru-RU" dirty="0" err="1" smtClean="0"/>
              <a:t>пином</a:t>
            </a:r>
            <a:r>
              <a:rPr lang="ru-RU" dirty="0" smtClean="0"/>
              <a:t>, который является ориентиром для всех потерявшихся людей. «</a:t>
            </a:r>
            <a:r>
              <a:rPr lang="ru-RU" b="1" dirty="0" smtClean="0"/>
              <a:t>Островки</a:t>
            </a:r>
            <a:r>
              <a:rPr lang="ru-RU" dirty="0" smtClean="0"/>
              <a:t> </a:t>
            </a:r>
            <a:r>
              <a:rPr lang="ru-RU" b="1" dirty="0" smtClean="0"/>
              <a:t>безопасности</a:t>
            </a:r>
            <a:r>
              <a:rPr lang="ru-RU" dirty="0" smtClean="0"/>
              <a:t>» ориентированы на помощь людям, страдающим деменцией, а также детям, которые могут заблудиться.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061F92-B7E0-4B3A-9ACB-795D7F146F3A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954582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0" dirty="0" smtClean="0">
                <a:solidFill>
                  <a:srgbClr val="C00000"/>
                </a:solidFill>
              </a:rPr>
              <a:t>Удовлетворены ли Вы процессом и результатами работы на родительском собрании? Можно высказаться, можно показать</a:t>
            </a:r>
            <a:r>
              <a:rPr lang="ru-RU" b="0" baseline="0" dirty="0" smtClean="0">
                <a:solidFill>
                  <a:srgbClr val="C00000"/>
                </a:solidFill>
              </a:rPr>
              <a:t> сигналами.</a:t>
            </a:r>
            <a:endParaRPr lang="ru-RU" b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061F92-B7E0-4B3A-9ACB-795D7F146F3A}" type="slidenum">
              <a:rPr lang="ru-RU" smtClean="0"/>
              <a:pPr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855039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Для меня очень важно ваше мнение.</a:t>
            </a:r>
            <a:r>
              <a:rPr lang="ru-RU" baseline="0" dirty="0" smtClean="0"/>
              <a:t> Хотелось бы услышать, была ли полезной эта встреча?</a:t>
            </a:r>
          </a:p>
          <a:p>
            <a:r>
              <a:rPr lang="ru-RU" baseline="0" dirty="0" smtClean="0"/>
              <a:t>Чем пополнили свою родительскую копилку?</a:t>
            </a:r>
          </a:p>
          <a:p>
            <a:r>
              <a:rPr lang="ru-RU" baseline="0" dirty="0" smtClean="0"/>
              <a:t>Какие важные для себя сделали выводы?</a:t>
            </a:r>
          </a:p>
          <a:p>
            <a:pPr rtl="0" eaLnBrk="1" fontAlgn="auto" latinLnBrk="0" hangingPunct="1"/>
            <a:r>
              <a:rPr lang="ru-RU" sz="1200" i="1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Запреты и наказания приводят к тому, что ребенок начинает лгать. Страх наказания не работает как метод формирования безопасного поведения.</a:t>
            </a:r>
            <a:endParaRPr lang="ru-RU" i="1" dirty="0" smtClean="0">
              <a:effectLst/>
            </a:endParaRPr>
          </a:p>
          <a:p>
            <a:pPr rtl="0" eaLnBrk="1" fontAlgn="auto" latinLnBrk="0" hangingPunct="1"/>
            <a:r>
              <a:rPr lang="ru-RU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Бесполезны запреты из серии «так делать нельзя», а необходимы алгоритмы, «как делать нужно».</a:t>
            </a:r>
            <a:endParaRPr lang="ru-RU" i="1" dirty="0" smtClean="0">
              <a:effectLst/>
            </a:endParaRPr>
          </a:p>
          <a:p>
            <a:pPr rtl="0" eaLnBrk="1" fontAlgn="auto" latinLnBrk="0" hangingPunct="1"/>
            <a:r>
              <a:rPr lang="ru-RU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Обучение не</a:t>
            </a:r>
            <a:r>
              <a:rPr lang="ru-RU" sz="1200" i="1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должно</a:t>
            </a:r>
            <a:r>
              <a:rPr lang="ru-RU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превращаться в запугивание.</a:t>
            </a:r>
            <a:endParaRPr lang="ru-RU" i="1" dirty="0" smtClean="0">
              <a:effectLst/>
            </a:endParaRPr>
          </a:p>
          <a:p>
            <a:endParaRPr lang="ru-RU" i="1" baseline="0" dirty="0" smtClean="0"/>
          </a:p>
          <a:p>
            <a:endParaRPr lang="ru-RU" i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061F92-B7E0-4B3A-9ACB-795D7F146F3A}" type="slidenum">
              <a:rPr lang="ru-RU" smtClean="0"/>
              <a:pPr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295722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Общая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наша с вами цель -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научить детей не теряться в экстремальных ситуациях, уметь выбирать правильную с точки зрения безопасности модель поведения.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061F92-B7E0-4B3A-9ACB-795D7F146F3A}" type="slidenum">
              <a:rPr lang="ru-RU" smtClean="0"/>
              <a:pPr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94265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Как бы вы сформулировали тему нашей встречи?</a:t>
            </a:r>
            <a:endParaRPr lang="ru-RU" dirty="0" smtClean="0">
              <a:effectLst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061F92-B7E0-4B3A-9ACB-795D7F146F3A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6833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Как вы считаете, проблема безопасности</a:t>
            </a:r>
            <a:r>
              <a:rPr lang="ru-RU" baseline="0" dirty="0" smtClean="0"/>
              <a:t> </a:t>
            </a:r>
            <a:r>
              <a:rPr lang="ru-RU" dirty="0" smtClean="0"/>
              <a:t>актуальна только родителей</a:t>
            </a:r>
            <a:r>
              <a:rPr lang="ru-RU" baseline="0" dirty="0" smtClean="0"/>
              <a:t> младших школьников</a:t>
            </a:r>
            <a:r>
              <a:rPr lang="ru-RU" dirty="0" smtClean="0"/>
              <a:t>?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061F92-B7E0-4B3A-9ACB-795D7F146F3A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27489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dirty="0" smtClean="0"/>
              <a:t>О чём бы</a:t>
            </a:r>
            <a:r>
              <a:rPr lang="ru-RU" baseline="0" dirty="0" smtClean="0"/>
              <a:t> вы хотели узнать на нашей встрече, какие вопросы обсудить, исходя из темы? </a:t>
            </a:r>
          </a:p>
          <a:p>
            <a:pPr marL="228600" lvl="0" indent="-228600">
              <a:buAutoNum type="arabicPeriod"/>
            </a:pPr>
            <a:r>
              <a:rPr lang="ru-RU" b="1" dirty="0" smtClean="0"/>
              <a:t>Определить понятие безопасности детей.</a:t>
            </a:r>
          </a:p>
          <a:p>
            <a:pPr marL="228600" lvl="0" indent="-228600">
              <a:buAutoNum type="arabicPeriod"/>
            </a:pPr>
            <a:r>
              <a:rPr lang="ru-RU" b="1" dirty="0" smtClean="0"/>
              <a:t>Изучить особенности формирования безопасного поведения детей.               </a:t>
            </a:r>
          </a:p>
          <a:p>
            <a:pPr lvl="0"/>
            <a:r>
              <a:rPr lang="ru-RU" b="1" dirty="0" smtClean="0"/>
              <a:t>3. Обсудить рекомендации для родителей.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b="0" i="1" u="none" baseline="0" dirty="0" smtClean="0">
              <a:solidFill>
                <a:srgbClr val="00B050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i="0" u="none" baseline="0" dirty="0" smtClean="0">
                <a:solidFill>
                  <a:srgbClr val="00B050"/>
                </a:solidFill>
              </a:rPr>
              <a:t>Уважаемые родители, вы фактически сформулировали цели собрания.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b="0" u="none" dirty="0" smtClean="0">
              <a:solidFill>
                <a:srgbClr val="C00000"/>
              </a:solidFill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061F92-B7E0-4B3A-9ACB-795D7F146F3A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00060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Как бы вы сформулировали, что такое</a:t>
            </a:r>
            <a:r>
              <a:rPr lang="ru-RU" baseline="0" dirty="0" smtClean="0"/>
              <a:t> безопасность?</a:t>
            </a:r>
            <a:endParaRPr lang="ru-RU" dirty="0" smtClean="0"/>
          </a:p>
          <a:p>
            <a:endParaRPr lang="ru-RU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Детская</a:t>
            </a:r>
            <a:r>
              <a:rPr lang="ru-RU" baseline="0" dirty="0" smtClean="0"/>
              <a:t> безопасность - </a:t>
            </a:r>
            <a:r>
              <a:rPr lang="ru-RU" b="0" dirty="0" smtClean="0"/>
              <a:t>система условий, обеспечивающих охрану жизни и здоровья детей, где бы они ни находились.</a:t>
            </a:r>
          </a:p>
          <a:p>
            <a:r>
              <a:rPr lang="ru-RU" b="0" dirty="0" smtClean="0"/>
              <a:t>Кто отвечает за безопасность детей?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061F92-B7E0-4B3A-9ACB-795D7F146F3A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44426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соответствии с 63 -</a:t>
            </a:r>
            <a:r>
              <a:rPr lang="ru-RU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й статьёй Семейного кодекса именно родители несут о</a:t>
            </a:r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тветственность за воспитание и развитие своих детей. </a:t>
            </a:r>
          </a:p>
          <a:p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Они обязаны заботиться о здоровье</a:t>
            </a:r>
            <a:r>
              <a:rPr lang="ru-RU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и развитии своих детей.</a:t>
            </a:r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ru-RU" sz="1200" b="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Безопасность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детей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обеспечивается взрослыми, несущими на себе ответственность за организацию их жизнедеятельности.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Введен в1996 г. Ред. 31.07.2923 г.</a:t>
            </a:r>
          </a:p>
          <a:p>
            <a:r>
              <a:rPr lang="ru-RU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endParaRPr lang="ru-RU" sz="1200" b="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ru-RU" b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061F92-B7E0-4B3A-9ACB-795D7F146F3A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10765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Вы уверены в безопасности собственных детей?</a:t>
            </a:r>
          </a:p>
          <a:p>
            <a:r>
              <a:rPr lang="ru-RU" dirty="0" smtClean="0"/>
              <a:t>Что вас тревожит в этой области?</a:t>
            </a:r>
          </a:p>
          <a:p>
            <a:r>
              <a:rPr lang="ru-RU" dirty="0" smtClean="0"/>
              <a:t>Безопасному</a:t>
            </a:r>
            <a:r>
              <a:rPr lang="ru-RU" baseline="0" dirty="0" smtClean="0"/>
              <a:t> поведению учите детей вы, воспитатели в детском саду, учителя в школе.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061F92-B7E0-4B3A-9ACB-795D7F146F3A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88067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 baseline="0" dirty="0" smtClean="0"/>
              <a:t>Дети постоянно слышат от взрослых о безопасности, но вот, что показывают исследования.</a:t>
            </a:r>
          </a:p>
          <a:p>
            <a:endParaRPr lang="ru-RU" baseline="0" dirty="0" smtClean="0"/>
          </a:p>
          <a:p>
            <a:r>
              <a:rPr lang="ru-RU" baseline="0" dirty="0" smtClean="0"/>
              <a:t>Как вы считаете, почему реального результата нет?</a:t>
            </a:r>
          </a:p>
          <a:p>
            <a:r>
              <a:rPr lang="ru-RU" baseline="0" dirty="0" smtClean="0"/>
              <a:t>Может быть, мы не так учим?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061F92-B7E0-4B3A-9ACB-795D7F146F3A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60528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EA414-F113-4FFA-AD9B-465AE2825879}" type="datetimeFigureOut">
              <a:rPr lang="ru-RU" smtClean="0"/>
              <a:pPr/>
              <a:t>23.03.2024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345CF-ECA1-451D-B77F-8A67D52D53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0671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EA414-F113-4FFA-AD9B-465AE2825879}" type="datetimeFigureOut">
              <a:rPr lang="ru-RU" smtClean="0"/>
              <a:pPr/>
              <a:t>23.03.2024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345CF-ECA1-451D-B77F-8A67D52D53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1795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EA414-F113-4FFA-AD9B-465AE2825879}" type="datetimeFigureOut">
              <a:rPr lang="ru-RU" smtClean="0"/>
              <a:pPr/>
              <a:t>23.03.2024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345CF-ECA1-451D-B77F-8A67D52D53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94465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EA414-F113-4FFA-AD9B-465AE2825879}" type="datetimeFigureOut">
              <a:rPr lang="ru-RU" smtClean="0"/>
              <a:pPr/>
              <a:t>23.03.2024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345CF-ECA1-451D-B77F-8A67D52D53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1950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EA414-F113-4FFA-AD9B-465AE2825879}" type="datetimeFigureOut">
              <a:rPr lang="ru-RU" smtClean="0"/>
              <a:pPr/>
              <a:t>23.03.2024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345CF-ECA1-451D-B77F-8A67D52D53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03211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EA414-F113-4FFA-AD9B-465AE2825879}" type="datetimeFigureOut">
              <a:rPr lang="ru-RU" smtClean="0"/>
              <a:pPr/>
              <a:t>23.03.2024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345CF-ECA1-451D-B77F-8A67D52D53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24658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EA414-F113-4FFA-AD9B-465AE2825879}" type="datetimeFigureOut">
              <a:rPr lang="ru-RU" smtClean="0"/>
              <a:pPr/>
              <a:t>23.03.2024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345CF-ECA1-451D-B77F-8A67D52D53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7342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EA414-F113-4FFA-AD9B-465AE2825879}" type="datetimeFigureOut">
              <a:rPr lang="ru-RU" smtClean="0"/>
              <a:pPr/>
              <a:t>23.03.2024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345CF-ECA1-451D-B77F-8A67D52D53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54947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EA414-F113-4FFA-AD9B-465AE2825879}" type="datetimeFigureOut">
              <a:rPr lang="ru-RU" smtClean="0"/>
              <a:pPr/>
              <a:t>23.03.2024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345CF-ECA1-451D-B77F-8A67D52D53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10234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EA414-F113-4FFA-AD9B-465AE2825879}" type="datetimeFigureOut">
              <a:rPr lang="ru-RU" smtClean="0"/>
              <a:pPr/>
              <a:t>23.03.2024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345CF-ECA1-451D-B77F-8A67D52D53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10580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EA414-F113-4FFA-AD9B-465AE2825879}" type="datetimeFigureOut">
              <a:rPr lang="ru-RU" smtClean="0"/>
              <a:pPr/>
              <a:t>23.03.2024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345CF-ECA1-451D-B77F-8A67D52D53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673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2EA414-F113-4FFA-AD9B-465AE2825879}" type="datetimeFigureOut">
              <a:rPr lang="ru-RU" smtClean="0"/>
              <a:pPr/>
              <a:t>23.03.2024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1345CF-ECA1-451D-B77F-8A67D52D53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33342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microsoft.com/office/2007/relationships/hdphoto" Target="../media/hdphoto2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5" Type="http://schemas.microsoft.com/office/2007/relationships/hdphoto" Target="../media/hdphoto4.wdp"/><Relationship Id="rId4" Type="http://schemas.openxmlformats.org/officeDocument/2006/relationships/image" Target="../media/image26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11" Type="http://schemas.microsoft.com/office/2007/relationships/hdphoto" Target="../media/hdphoto6.wdp"/><Relationship Id="rId5" Type="http://schemas.openxmlformats.org/officeDocument/2006/relationships/diagramQuickStyle" Target="../diagrams/quickStyle7.xml"/><Relationship Id="rId10" Type="http://schemas.openxmlformats.org/officeDocument/2006/relationships/image" Target="../media/image28.jpeg"/><Relationship Id="rId4" Type="http://schemas.openxmlformats.org/officeDocument/2006/relationships/diagramLayout" Target="../diagrams/layout7.xml"/><Relationship Id="rId9" Type="http://schemas.microsoft.com/office/2007/relationships/hdphoto" Target="../media/hdphoto5.wdp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tverpek.ru/pic/tov/14647810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5" y="764704"/>
            <a:ext cx="9084811" cy="5107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633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kidsbebus.ru/wp-content/uploads/2/5/9/259d527810fa9d152d1d32722470dfe7.jpe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1520" y="332656"/>
            <a:ext cx="8640960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05226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podarokmos.ru/wp-content/uploads/6/8/6/6863d274524fc788c9092a8b6501f4b4.jpe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504" y="692696"/>
            <a:ext cx="8928992" cy="5400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99188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77809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Формирование безопасного поведения</a:t>
            </a:r>
            <a:endParaRPr lang="ru-RU" b="1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33" t="29444" r="28750" b="18333"/>
          <a:stretch/>
        </p:blipFill>
        <p:spPr bwMode="auto">
          <a:xfrm>
            <a:off x="611560" y="980728"/>
            <a:ext cx="7848872" cy="4536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-4514" y="5598368"/>
            <a:ext cx="914851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3600" b="1" dirty="0" smtClean="0"/>
              <a:t>«Организовывать … гимнастику поведения»</a:t>
            </a:r>
            <a:br>
              <a:rPr lang="ru-RU" sz="3600" b="1" dirty="0" smtClean="0"/>
            </a:br>
            <a:r>
              <a:rPr lang="ru-RU" sz="2400" b="1" dirty="0" smtClean="0"/>
              <a:t>А.С. Макаренко 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3768492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7452320" cy="1143000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Обучение безопасному поведению</a:t>
            </a:r>
            <a:endParaRPr lang="ru-RU" sz="3600" b="1" dirty="0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2139687"/>
              </p:ext>
            </p:extLst>
          </p:nvPr>
        </p:nvGraphicFramePr>
        <p:xfrm>
          <a:off x="395536" y="1124744"/>
          <a:ext cx="7920880" cy="54006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Рисунок 4" descr="https://sun6-20.userapi.com/s/v1/if1/kss3ZMHPffwLwkLHWbKMeTATLey1x4PEM4i8Gy4sCLBEZMBEGd64sBsWXsMrA73BoZ9-5Q.jpg?size=1746x1913&amp;quality=96&amp;crop=67,67,1746,1913&amp;ava=1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0840" y="44624"/>
            <a:ext cx="1547664" cy="15567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33879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88640"/>
            <a:ext cx="7488832" cy="113813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Как формировать навыки </a:t>
            </a:r>
            <a:br>
              <a:rPr lang="ru-RU" b="1" dirty="0" smtClean="0"/>
            </a:br>
            <a:r>
              <a:rPr lang="ru-RU" b="1" dirty="0" smtClean="0"/>
              <a:t>безопасного поведения у детей?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905983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97688761"/>
              </p:ext>
            </p:extLst>
          </p:nvPr>
        </p:nvGraphicFramePr>
        <p:xfrm>
          <a:off x="251520" y="3140968"/>
          <a:ext cx="8712968" cy="22860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7920880"/>
                <a:gridCol w="792088"/>
              </a:tblGrid>
              <a:tr h="504056">
                <a:tc>
                  <a:txBody>
                    <a:bodyPr/>
                    <a:lstStyle/>
                    <a:p>
                      <a:r>
                        <a:rPr lang="ru-RU" sz="2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Согласны с рекомендацией</a:t>
                      </a:r>
                      <a:endParaRPr lang="ru-RU" sz="36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+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8072">
                <a:tc>
                  <a:txBody>
                    <a:bodyPr/>
                    <a:lstStyle/>
                    <a:p>
                      <a:r>
                        <a:rPr lang="ru-RU" sz="2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 согласны </a:t>
                      </a:r>
                      <a:endParaRPr lang="ru-RU" sz="36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-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8072">
                <a:tc>
                  <a:txBody>
                    <a:bodyPr/>
                    <a:lstStyle/>
                    <a:p>
                      <a:r>
                        <a:rPr lang="ru-RU" sz="2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Хочется задать вопрос/задуматься</a:t>
                      </a:r>
                      <a:endParaRPr lang="ru-RU" sz="36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?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03812380"/>
              </p:ext>
            </p:extLst>
          </p:nvPr>
        </p:nvGraphicFramePr>
        <p:xfrm>
          <a:off x="323528" y="260648"/>
          <a:ext cx="8424936" cy="2592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98250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-32968" y="116632"/>
            <a:ext cx="9144000" cy="1617402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/>
              <a:t>Ведущий эксперт РФ по детской безопасности, руководитель международной сети школ безопасности для детей и их родителей «Стоп Угроза» Лия Шарова</a:t>
            </a:r>
            <a:endParaRPr lang="ru-RU" sz="2800" b="1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703" y="3068960"/>
            <a:ext cx="2709065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4" descr="Стоп-Угроза. Дети в безопасност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892040"/>
            <a:ext cx="2077536" cy="3121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https://sun9-74.userapi.com/impg/asoXd668R4AUuQzbKiC8L3VNHWpsv33iSmAmXg/BkJH3bPbKeE.jpg?size=604x604&amp;quality=95&amp;sign=3331e3a24752fc7fd11f38915d1eec15&amp;type=album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27" t="12709" r="3442" b="35730"/>
          <a:stretch/>
        </p:blipFill>
        <p:spPr bwMode="auto">
          <a:xfrm>
            <a:off x="7380312" y="1662112"/>
            <a:ext cx="1468238" cy="1819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s://sun9-73.userapi.com/impf/c855724/v855724819/12069f/ZvLZsNtYMtE.jpg?size=537x240&amp;quality=96&amp;sign=b0f760e98537800067ffca0ea119ad97&amp;c_uniq_tag=ZcfNyuPQcm7zFv0hHbUejTDScPx9GVRZ-E24L515tiQ&amp;type=share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8396" y="5157192"/>
            <a:ext cx="3890154" cy="14173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93632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s://main-cdn.sbermegamarket.ru/big1/hlr-system/157/615/271/331/010/41/100049906787b0.pn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4" t="3342" r="11425" b="3475"/>
          <a:stretch/>
        </p:blipFill>
        <p:spPr bwMode="auto">
          <a:xfrm>
            <a:off x="211163" y="527298"/>
            <a:ext cx="1977777" cy="261367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s://main-cdn.sbermegamarket.ru/big1/hlr-system/157/615/271/331/010/41/100049906787b0.pn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4" t="3342" r="11425" b="3475"/>
          <a:stretch/>
        </p:blipFill>
        <p:spPr bwMode="auto">
          <a:xfrm>
            <a:off x="2450207" y="2053530"/>
            <a:ext cx="1977777" cy="2599606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s://main-cdn.sbermegamarket.ru/hlr-system/-16/379/741/251/281/121/100046661786b0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68" t="10844" r="20671" b="10346"/>
          <a:stretch/>
        </p:blipFill>
        <p:spPr bwMode="auto">
          <a:xfrm>
            <a:off x="4716016" y="2701602"/>
            <a:ext cx="1944216" cy="2599606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s://cdn1.ozone.ru/s3/multimedia-x/6244092885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5" y="3426208"/>
            <a:ext cx="1944215" cy="25950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55984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29" r="16034" b="9272"/>
          <a:stretch/>
        </p:blipFill>
        <p:spPr bwMode="auto">
          <a:xfrm>
            <a:off x="834537" y="2428875"/>
            <a:ext cx="8316334" cy="442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https://res.cloudinary.com/dkzt1t38k/image/upload/itrpcjpxbpkeibjufw5w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62" t="29446" r="4146" b="14458"/>
          <a:stretch/>
        </p:blipFill>
        <p:spPr bwMode="auto">
          <a:xfrm>
            <a:off x="107505" y="116632"/>
            <a:ext cx="3528391" cy="2168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https://www.asi.org.ru/wp-content/uploads/2017/11/liza-alert1-1024x681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57" t="7361" r="5704" b="4360"/>
          <a:stretch/>
        </p:blipFill>
        <p:spPr bwMode="auto">
          <a:xfrm>
            <a:off x="3861791" y="116633"/>
            <a:ext cx="3225306" cy="2168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85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chool592.ru/wp-content/uploads/4/1/0/4109b39d9436bec70e08f73b426385ae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2383" y="2996952"/>
            <a:ext cx="4890097" cy="345363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s://xn--80aagrigdcpsbczqg.xn--p1ai/wp/wp-content/uploads/2021/07/%D0%91%D0%B5%D0%B7-%D0%BD%D0%B0%D0%B7%D0%B2%D0%B0%D0%BD%D0%B8%D1%8F-_3_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14163"/>
            <a:ext cx="3600400" cy="508856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2580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457200" y="202630"/>
            <a:ext cx="8229600" cy="634082"/>
          </a:xfrm>
          <a:prstGeom prst="rect">
            <a:avLst/>
          </a:prstGeom>
        </p:spPr>
        <p:txBody>
          <a:bodyPr>
            <a:normAutofit fontScale="9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/>
              <a:t>Уровень детского травматизма в РФ</a:t>
            </a:r>
            <a:endParaRPr lang="ru-RU" b="1" dirty="0"/>
          </a:p>
        </p:txBody>
      </p:sp>
      <p:graphicFrame>
        <p:nvGraphicFramePr>
          <p:cNvPr id="3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49618697"/>
              </p:ext>
            </p:extLst>
          </p:nvPr>
        </p:nvGraphicFramePr>
        <p:xfrm>
          <a:off x="251520" y="476672"/>
          <a:ext cx="8640960" cy="4536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51520" y="4725144"/>
            <a:ext cx="8640960" cy="2062103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endParaRPr lang="ru-RU" sz="32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50 </a:t>
            </a:r>
            <a:r>
              <a:rPr lang="ru-RU" sz="3200" b="1" dirty="0">
                <a:solidFill>
                  <a:schemeClr val="bg1"/>
                </a:solidFill>
              </a:rPr>
              <a:t>детей пропадают в РФ </a:t>
            </a:r>
            <a:r>
              <a:rPr lang="ru-RU" sz="3200" b="1" dirty="0" smtClean="0">
                <a:solidFill>
                  <a:schemeClr val="bg1"/>
                </a:solidFill>
              </a:rPr>
              <a:t>ежедневно,</a:t>
            </a:r>
          </a:p>
          <a:p>
            <a:pPr algn="ctr"/>
            <a:r>
              <a:rPr lang="ru-RU" sz="3200" b="1" dirty="0">
                <a:solidFill>
                  <a:schemeClr val="bg1"/>
                </a:solidFill>
              </a:rPr>
              <a:t>е</a:t>
            </a:r>
            <a:r>
              <a:rPr lang="ru-RU" sz="3200" b="1" dirty="0" smtClean="0">
                <a:solidFill>
                  <a:schemeClr val="bg1"/>
                </a:solidFill>
              </a:rPr>
              <a:t>жегодно 3000 детей пропадают бесследно</a:t>
            </a:r>
          </a:p>
          <a:p>
            <a:pPr algn="ctr"/>
            <a:endParaRPr lang="ru-RU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3161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79" t="18479" r="12369" b="11579"/>
          <a:stretch/>
        </p:blipFill>
        <p:spPr bwMode="auto">
          <a:xfrm>
            <a:off x="251520" y="137974"/>
            <a:ext cx="8640960" cy="660339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9566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25760"/>
            <a:ext cx="9144000" cy="854968"/>
          </a:xfr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>
            <a:normAutofit fontScale="90000"/>
          </a:bodyPr>
          <a:lstStyle/>
          <a:p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/>
              <a:t/>
            </a:r>
            <a:br>
              <a:rPr lang="ru-RU" sz="3100" b="1" dirty="0"/>
            </a:br>
            <a:r>
              <a:rPr lang="ru-RU" sz="2900" b="1" dirty="0" smtClean="0"/>
              <a:t>Журнал </a:t>
            </a:r>
            <a:r>
              <a:rPr lang="ru-RU" sz="2900" b="1" dirty="0"/>
              <a:t>Института воспитания РАО про детей и образование</a:t>
            </a:r>
            <a:br>
              <a:rPr lang="ru-RU" sz="2900" b="1" dirty="0"/>
            </a:br>
            <a:r>
              <a:rPr lang="ru-RU" sz="2900" b="1" dirty="0" smtClean="0"/>
              <a:t>для </a:t>
            </a:r>
            <a:r>
              <a:rPr lang="ru-RU" sz="2900" b="1" dirty="0"/>
              <a:t>родителей и </a:t>
            </a:r>
            <a:r>
              <a:rPr lang="ru-RU" sz="2900" b="1" dirty="0" smtClean="0"/>
              <a:t>педагогов  1871</a:t>
            </a:r>
            <a:br>
              <a:rPr lang="ru-RU" sz="2900" b="1" dirty="0" smtClean="0"/>
            </a:br>
            <a:r>
              <a:rPr lang="ru-RU" sz="2900" dirty="0"/>
              <a:t/>
            </a:r>
            <a:br>
              <a:rPr lang="ru-RU" sz="2900" dirty="0"/>
            </a:b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4" t="12163" r="48158" b="4562"/>
          <a:stretch/>
        </p:blipFill>
        <p:spPr bwMode="auto">
          <a:xfrm>
            <a:off x="107504" y="1056583"/>
            <a:ext cx="5770440" cy="561277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5862" t="16813" r="20682" b="5900"/>
          <a:stretch/>
        </p:blipFill>
        <p:spPr bwMode="auto">
          <a:xfrm>
            <a:off x="6012160" y="1916832"/>
            <a:ext cx="3024336" cy="392977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666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s://domodedovod.ru/uploads/2019/04/5ka-0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 b="39094"/>
          <a:stretch/>
        </p:blipFill>
        <p:spPr bwMode="auto">
          <a:xfrm>
            <a:off x="179512" y="2132856"/>
            <a:ext cx="3189729" cy="2762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https://sun1-98.userapi.com/s/v1/ig2/qLTaA_0XdMG6lmrnOHIuMi0sVYxmET67Jpj_ccAI1e_RUqF8RB8E6QjUsxZGNF5TxI0HYgh_HLFFqQUV0iMTBXaC.jpg?size=865x1280&amp;quality=95&amp;crop=0,0,865,1280&amp;ava=1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620688"/>
            <a:ext cx="3711042" cy="5491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https://domodedovod.ru/uploads/2019/04/5ka-0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475" r="50000"/>
          <a:stretch/>
        </p:blipFill>
        <p:spPr bwMode="auto">
          <a:xfrm>
            <a:off x="179512" y="4869160"/>
            <a:ext cx="3189729" cy="1611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0208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142617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/>
              <a:t>Удовлетворены ли Вы процессом и результатами работы?</a:t>
            </a:r>
            <a:br>
              <a:rPr lang="ru-RU" b="1" dirty="0" smtClean="0"/>
            </a:br>
            <a:endParaRPr lang="ru-RU" b="1" dirty="0"/>
          </a:p>
        </p:txBody>
      </p:sp>
      <p:graphicFrame>
        <p:nvGraphicFramePr>
          <p:cNvPr id="4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53910788"/>
              </p:ext>
            </p:extLst>
          </p:nvPr>
        </p:nvGraphicFramePr>
        <p:xfrm>
          <a:off x="-828600" y="1844824"/>
          <a:ext cx="10729192" cy="36684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Picture 4" descr="https://i.pinimg.com/originals/dc/1e/1e/dc1e1e641047dc377c1bff44019f546d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396" t="19638" r="5898" b="13536"/>
          <a:stretch/>
        </p:blipFill>
        <p:spPr bwMode="auto">
          <a:xfrm>
            <a:off x="7308304" y="3068960"/>
            <a:ext cx="648072" cy="776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s://i.pinimg.com/originals/dc/1e/1e/dc1e1e641047dc377c1bff44019f546d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1" r="46282" b="-6379"/>
          <a:stretch/>
        </p:blipFill>
        <p:spPr bwMode="auto">
          <a:xfrm>
            <a:off x="1187624" y="3068960"/>
            <a:ext cx="635546" cy="782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9292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274638"/>
            <a:ext cx="3672408" cy="850106"/>
          </a:xfrm>
        </p:spPr>
        <p:txBody>
          <a:bodyPr/>
          <a:lstStyle/>
          <a:p>
            <a:r>
              <a:rPr lang="ru-RU" b="1" dirty="0" smtClean="0"/>
              <a:t>Ваше мнение</a:t>
            </a:r>
            <a:endParaRPr lang="ru-RU" b="1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97336838"/>
              </p:ext>
            </p:extLst>
          </p:nvPr>
        </p:nvGraphicFramePr>
        <p:xfrm>
          <a:off x="179512" y="1600201"/>
          <a:ext cx="8784976" cy="39170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201237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sun9-54.userapi.com/s/v1/if2/MClfRE4IJdlh49KKJHnUSxSlEp9_BV4N8lHvKOIKy0b6yyFtvRbZNbwtuZGBGuzw-V74oyNKJN3pLoy_fs9ifEjQ.jpg?size=1080x581&amp;quality=95&amp;type=alb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866263"/>
            <a:ext cx="9180512" cy="493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2712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274638"/>
            <a:ext cx="5400600" cy="1143000"/>
          </a:xfrm>
        </p:spPr>
        <p:txBody>
          <a:bodyPr>
            <a:normAutofit fontScale="90000"/>
          </a:bodyPr>
          <a:lstStyle/>
          <a:p>
            <a:pPr lvl="0"/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Безопасность </a:t>
            </a:r>
            <a:r>
              <a:rPr lang="ru-RU" b="1" dirty="0"/>
              <a:t>детей                                      в современном мире</a:t>
            </a:r>
            <a:br>
              <a:rPr lang="ru-RU" b="1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00113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6fde70940c39ac8f6bbab6f0622cf48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8270"/>
            <a:ext cx="8712968" cy="6531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Овал 1"/>
          <p:cNvSpPr/>
          <p:nvPr/>
        </p:nvSpPr>
        <p:spPr>
          <a:xfrm>
            <a:off x="1619672" y="4653136"/>
            <a:ext cx="2016224" cy="11521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Детский сад</a:t>
            </a:r>
            <a:endParaRPr lang="ru-RU" sz="2000" b="1" dirty="0"/>
          </a:p>
        </p:txBody>
      </p:sp>
      <p:sp>
        <p:nvSpPr>
          <p:cNvPr id="4" name="Овал 3"/>
          <p:cNvSpPr/>
          <p:nvPr/>
        </p:nvSpPr>
        <p:spPr>
          <a:xfrm>
            <a:off x="3851920" y="3861048"/>
            <a:ext cx="1944216" cy="12241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Начальная школа</a:t>
            </a:r>
            <a:endParaRPr lang="ru-RU" sz="2000" b="1" dirty="0"/>
          </a:p>
        </p:txBody>
      </p:sp>
      <p:sp>
        <p:nvSpPr>
          <p:cNvPr id="5" name="Овал 4"/>
          <p:cNvSpPr/>
          <p:nvPr/>
        </p:nvSpPr>
        <p:spPr>
          <a:xfrm>
            <a:off x="5436096" y="2708920"/>
            <a:ext cx="1850504" cy="115212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5 – 9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классы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6588224" y="1268760"/>
            <a:ext cx="1922512" cy="1058416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10 - 11 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класс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635896" y="548680"/>
            <a:ext cx="48748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>
              <a:ln>
                <a:solidFill>
                  <a:schemeClr val="bg1"/>
                </a:solidFill>
              </a:ln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9729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ru-RU" b="1" dirty="0" smtClean="0"/>
              <a:t>Цели родительского собрания</a:t>
            </a:r>
            <a:endParaRPr lang="ru-RU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09937484"/>
              </p:ext>
            </p:extLst>
          </p:nvPr>
        </p:nvGraphicFramePr>
        <p:xfrm>
          <a:off x="179512" y="1268760"/>
          <a:ext cx="8784976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81210" y="2857496"/>
            <a:ext cx="2950630" cy="338437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121568" y="2857496"/>
            <a:ext cx="2950630" cy="338437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6012160" y="2857496"/>
            <a:ext cx="2950630" cy="338437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2358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50704683"/>
              </p:ext>
            </p:extLst>
          </p:nvPr>
        </p:nvGraphicFramePr>
        <p:xfrm>
          <a:off x="179512" y="1556792"/>
          <a:ext cx="8784976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3419872" y="1916832"/>
            <a:ext cx="5328592" cy="158417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419872" y="4365104"/>
            <a:ext cx="5328592" cy="158417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0559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2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346646"/>
            <a:ext cx="6048672" cy="1498178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>Статья </a:t>
            </a:r>
            <a:r>
              <a:rPr lang="ru-RU" sz="3200" b="1" dirty="0"/>
              <a:t>63. Права и обязанности </a:t>
            </a:r>
            <a:r>
              <a:rPr lang="ru-RU" sz="3200" b="1" dirty="0" smtClean="0"/>
              <a:t>родителей по </a:t>
            </a:r>
            <a:r>
              <a:rPr lang="ru-RU" sz="3200" b="1" dirty="0"/>
              <a:t>воспитанию и образованию детей</a:t>
            </a:r>
            <a:r>
              <a:rPr lang="ru-RU" sz="3200" dirty="0"/>
              <a:t/>
            </a:r>
            <a:br>
              <a:rPr lang="ru-RU" sz="3200" dirty="0"/>
            </a:br>
            <a:endParaRPr lang="ru-RU" sz="3200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57173691"/>
              </p:ext>
            </p:extLst>
          </p:nvPr>
        </p:nvGraphicFramePr>
        <p:xfrm>
          <a:off x="179512" y="2348881"/>
          <a:ext cx="7632848" cy="43204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26" name="Picture 2" descr="https://shareslide.ru/img/thumbs/fb47f22b00fb2f837b73e0e63ab338a2-800x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84" t="9765" r="60114" b="23444"/>
          <a:stretch/>
        </p:blipFill>
        <p:spPr bwMode="auto">
          <a:xfrm>
            <a:off x="7311112" y="116633"/>
            <a:ext cx="1725384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6303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admvol.ru/upload/iblock/2ec/ea7d0jyuuul8zslhp0gm8q0mgwcgjbi4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890" y="863917"/>
            <a:ext cx="6840220" cy="513016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48203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rcRect l="12283" t="16330" r="5191" b="51602"/>
          <a:stretch/>
        </p:blipFill>
        <p:spPr bwMode="auto">
          <a:xfrm>
            <a:off x="0" y="676274"/>
            <a:ext cx="9144000" cy="233362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/>
          <p:cNvPicPr/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rcRect l="29734" t="48398" r="5191" b="19534"/>
          <a:stretch/>
        </p:blipFill>
        <p:spPr bwMode="auto">
          <a:xfrm>
            <a:off x="0" y="3009898"/>
            <a:ext cx="9144000" cy="308339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070619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2515</TotalTime>
  <Words>966</Words>
  <Application>Microsoft Office PowerPoint</Application>
  <PresentationFormat>Экран (4:3)</PresentationFormat>
  <Paragraphs>162</Paragraphs>
  <Slides>25</Slides>
  <Notes>24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Презентация PowerPoint</vt:lpstr>
      <vt:lpstr>Презентация PowerPoint</vt:lpstr>
      <vt:lpstr> Безопасность детей                                      в современном мире </vt:lpstr>
      <vt:lpstr>Презентация PowerPoint</vt:lpstr>
      <vt:lpstr>Цели родительского собрания</vt:lpstr>
      <vt:lpstr>Презентация PowerPoint</vt:lpstr>
      <vt:lpstr> Статья 63. Права и обязанности родителей по воспитанию и образованию детей </vt:lpstr>
      <vt:lpstr>Презентация PowerPoint</vt:lpstr>
      <vt:lpstr>Презентация PowerPoint</vt:lpstr>
      <vt:lpstr>Презентация PowerPoint</vt:lpstr>
      <vt:lpstr>Презентация PowerPoint</vt:lpstr>
      <vt:lpstr>Формирование безопасного поведения</vt:lpstr>
      <vt:lpstr>Обучение безопасному поведению</vt:lpstr>
      <vt:lpstr>Как формировать навыки  безопасного поведения у детей?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Журнал Института воспитания РАО про детей и образование для родителей и педагогов  1871  </vt:lpstr>
      <vt:lpstr>Презентация PowerPoint</vt:lpstr>
      <vt:lpstr> Удовлетворены ли Вы процессом и результатами работы? </vt:lpstr>
      <vt:lpstr>Ваше мнение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Zigfrid</dc:creator>
  <cp:lastModifiedBy>Zigfrid</cp:lastModifiedBy>
  <cp:revision>176</cp:revision>
  <dcterms:created xsi:type="dcterms:W3CDTF">2023-02-28T19:42:37Z</dcterms:created>
  <dcterms:modified xsi:type="dcterms:W3CDTF">2024-03-23T19:38:36Z</dcterms:modified>
</cp:coreProperties>
</file>