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27" r:id="rId2"/>
    <p:sldId id="323" r:id="rId3"/>
    <p:sldId id="321" r:id="rId4"/>
    <p:sldId id="319" r:id="rId5"/>
    <p:sldId id="310" r:id="rId6"/>
    <p:sldId id="311" r:id="rId7"/>
    <p:sldId id="315" r:id="rId8"/>
    <p:sldId id="318" r:id="rId9"/>
    <p:sldId id="322" r:id="rId10"/>
    <p:sldId id="306" r:id="rId11"/>
    <p:sldId id="288" r:id="rId12"/>
    <p:sldId id="325" r:id="rId13"/>
    <p:sldId id="326" r:id="rId14"/>
    <p:sldId id="316" r:id="rId15"/>
    <p:sldId id="302" r:id="rId16"/>
    <p:sldId id="280" r:id="rId17"/>
    <p:sldId id="32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5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156" autoAdjust="0"/>
  </p:normalViewPr>
  <p:slideViewPr>
    <p:cSldViewPr>
      <p:cViewPr>
        <p:scale>
          <a:sx n="110" d="100"/>
          <a:sy n="110" d="100"/>
        </p:scale>
        <p:origin x="-39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766A29-D4AA-44CC-A570-7FD244B8A9A5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66EB32-7EFD-4E60-9946-9444D6776E22}">
      <dgm:prSet phldrT="[Текст]"/>
      <dgm:spPr/>
      <dgm:t>
        <a:bodyPr/>
        <a:lstStyle/>
        <a:p>
          <a:r>
            <a:rPr lang="ru-RU" b="1" dirty="0" smtClean="0"/>
            <a:t>94%</a:t>
          </a:r>
          <a:endParaRPr lang="ru-RU" b="1" dirty="0"/>
        </a:p>
      </dgm:t>
    </dgm:pt>
    <dgm:pt modelId="{2706FC01-EABF-4AF0-B9C7-E3F466F9D6F5}" type="parTrans" cxnId="{3495587B-1D07-4FB9-B445-0F34F5D6A8B4}">
      <dgm:prSet/>
      <dgm:spPr/>
      <dgm:t>
        <a:bodyPr/>
        <a:lstStyle/>
        <a:p>
          <a:endParaRPr lang="ru-RU"/>
        </a:p>
      </dgm:t>
    </dgm:pt>
    <dgm:pt modelId="{67F44B60-2A97-481F-859E-DF09306DC0AF}" type="sibTrans" cxnId="{3495587B-1D07-4FB9-B445-0F34F5D6A8B4}">
      <dgm:prSet/>
      <dgm:spPr/>
      <dgm:t>
        <a:bodyPr/>
        <a:lstStyle/>
        <a:p>
          <a:endParaRPr lang="ru-RU"/>
        </a:p>
      </dgm:t>
    </dgm:pt>
    <dgm:pt modelId="{186F2111-9992-4FF7-BB1D-792526687B12}">
      <dgm:prSet phldrT="[Текст]" custT="1"/>
      <dgm:spPr/>
      <dgm:t>
        <a:bodyPr/>
        <a:lstStyle/>
        <a:p>
          <a:r>
            <a:rPr lang="ru-RU" sz="2000" b="1" dirty="0" smtClean="0"/>
            <a:t>родители строят свои отношения с детьми по принципу подавления их самостоятельности и воли, «навязывания» своей точки </a:t>
          </a:r>
          <a:r>
            <a:rPr lang="ru-RU" sz="2000" b="1" dirty="0" smtClean="0"/>
            <a:t>зрения</a:t>
          </a:r>
          <a:endParaRPr lang="ru-RU" sz="2000" b="1" dirty="0"/>
        </a:p>
      </dgm:t>
    </dgm:pt>
    <dgm:pt modelId="{8EBF9A40-67CD-4DBD-A43A-8DBA04692771}" type="parTrans" cxnId="{14F86F06-FD2A-4C1B-807B-FB892B3B11BF}">
      <dgm:prSet/>
      <dgm:spPr/>
      <dgm:t>
        <a:bodyPr/>
        <a:lstStyle/>
        <a:p>
          <a:endParaRPr lang="ru-RU"/>
        </a:p>
      </dgm:t>
    </dgm:pt>
    <dgm:pt modelId="{776D49CC-ACC8-4846-93BF-57B0FB8DDECC}" type="sibTrans" cxnId="{14F86F06-FD2A-4C1B-807B-FB892B3B11BF}">
      <dgm:prSet/>
      <dgm:spPr/>
      <dgm:t>
        <a:bodyPr/>
        <a:lstStyle/>
        <a:p>
          <a:endParaRPr lang="ru-RU"/>
        </a:p>
      </dgm:t>
    </dgm:pt>
    <dgm:pt modelId="{52BDC085-07E5-44C9-8101-AB5D58441373}">
      <dgm:prSet phldrT="[Текст]"/>
      <dgm:spPr/>
      <dgm:t>
        <a:bodyPr/>
        <a:lstStyle/>
        <a:p>
          <a:r>
            <a:rPr lang="ru-RU" b="1" dirty="0" smtClean="0"/>
            <a:t>77%</a:t>
          </a:r>
          <a:endParaRPr lang="ru-RU" b="1" dirty="0"/>
        </a:p>
      </dgm:t>
    </dgm:pt>
    <dgm:pt modelId="{36EC13B0-644C-467B-BDFD-05F8E1519E60}" type="parTrans" cxnId="{8ADE4EDB-57DD-4287-9A40-4989DE9B32AB}">
      <dgm:prSet/>
      <dgm:spPr/>
      <dgm:t>
        <a:bodyPr/>
        <a:lstStyle/>
        <a:p>
          <a:endParaRPr lang="ru-RU"/>
        </a:p>
      </dgm:t>
    </dgm:pt>
    <dgm:pt modelId="{7B7AC9CD-7D86-4DC8-8169-F9C66637DD7E}" type="sibTrans" cxnId="{8ADE4EDB-57DD-4287-9A40-4989DE9B32AB}">
      <dgm:prSet/>
      <dgm:spPr/>
      <dgm:t>
        <a:bodyPr/>
        <a:lstStyle/>
        <a:p>
          <a:endParaRPr lang="ru-RU"/>
        </a:p>
      </dgm:t>
    </dgm:pt>
    <dgm:pt modelId="{1550C945-EC0C-455F-9004-916284A09C0F}">
      <dgm:prSet phldrT="[Текст]"/>
      <dgm:spPr/>
      <dgm:t>
        <a:bodyPr/>
        <a:lstStyle/>
        <a:p>
          <a:r>
            <a:rPr lang="ru-RU" b="1" dirty="0" smtClean="0"/>
            <a:t>родители демонстрируют излишнюю строгость и суровое отношение к детям младшего школьного возраста</a:t>
          </a:r>
          <a:endParaRPr lang="ru-RU" b="1" dirty="0"/>
        </a:p>
      </dgm:t>
    </dgm:pt>
    <dgm:pt modelId="{F1AEE4A9-C847-444F-8890-BC735036319A}" type="parTrans" cxnId="{C2083B81-8B77-4AE7-9592-D5B2D6DE031E}">
      <dgm:prSet/>
      <dgm:spPr/>
      <dgm:t>
        <a:bodyPr/>
        <a:lstStyle/>
        <a:p>
          <a:endParaRPr lang="ru-RU"/>
        </a:p>
      </dgm:t>
    </dgm:pt>
    <dgm:pt modelId="{821334EF-6322-4F22-8B11-60EEB9DEE63E}" type="sibTrans" cxnId="{C2083B81-8B77-4AE7-9592-D5B2D6DE031E}">
      <dgm:prSet/>
      <dgm:spPr/>
      <dgm:t>
        <a:bodyPr/>
        <a:lstStyle/>
        <a:p>
          <a:endParaRPr lang="ru-RU"/>
        </a:p>
      </dgm:t>
    </dgm:pt>
    <dgm:pt modelId="{5466D3DD-117D-4C02-B039-407F32516D4A}">
      <dgm:prSet phldrT="[Текст]"/>
      <dgm:spPr/>
      <dgm:t>
        <a:bodyPr/>
        <a:lstStyle/>
        <a:p>
          <a:r>
            <a:rPr lang="ru-RU" b="1" dirty="0" smtClean="0"/>
            <a:t>91%</a:t>
          </a:r>
          <a:endParaRPr lang="ru-RU" b="1" dirty="0"/>
        </a:p>
      </dgm:t>
    </dgm:pt>
    <dgm:pt modelId="{8B86A504-9E08-406C-B6EF-3C91AFC2045A}" type="parTrans" cxnId="{52517F8B-572C-4817-A73C-F507A81A4F5D}">
      <dgm:prSet/>
      <dgm:spPr/>
      <dgm:t>
        <a:bodyPr/>
        <a:lstStyle/>
        <a:p>
          <a:endParaRPr lang="ru-RU"/>
        </a:p>
      </dgm:t>
    </dgm:pt>
    <dgm:pt modelId="{FAA718F4-A3A8-495B-B56E-8E651D0A29BE}" type="sibTrans" cxnId="{52517F8B-572C-4817-A73C-F507A81A4F5D}">
      <dgm:prSet/>
      <dgm:spPr/>
      <dgm:t>
        <a:bodyPr/>
        <a:lstStyle/>
        <a:p>
          <a:endParaRPr lang="ru-RU"/>
        </a:p>
      </dgm:t>
    </dgm:pt>
    <dgm:pt modelId="{257FD4BF-6B1B-4B1C-A074-64CF8EFE681E}">
      <dgm:prSet phldrT="[Текст]"/>
      <dgm:spPr/>
      <dgm:t>
        <a:bodyPr/>
        <a:lstStyle/>
        <a:p>
          <a:r>
            <a:rPr lang="ru-RU" b="1" dirty="0" smtClean="0"/>
            <a:t>взрослых характеризуются чрезмерной заботой и контролем по отношению к своим детям</a:t>
          </a:r>
          <a:endParaRPr lang="ru-RU" b="1" dirty="0"/>
        </a:p>
      </dgm:t>
    </dgm:pt>
    <dgm:pt modelId="{BCD245A1-ADAF-40E2-8399-9F6F893CE5C5}" type="parTrans" cxnId="{5E303B4A-7D37-4704-B799-99D123A40331}">
      <dgm:prSet/>
      <dgm:spPr/>
      <dgm:t>
        <a:bodyPr/>
        <a:lstStyle/>
        <a:p>
          <a:endParaRPr lang="ru-RU"/>
        </a:p>
      </dgm:t>
    </dgm:pt>
    <dgm:pt modelId="{23EB468F-6C38-497E-BF47-78752489D357}" type="sibTrans" cxnId="{5E303B4A-7D37-4704-B799-99D123A40331}">
      <dgm:prSet/>
      <dgm:spPr/>
      <dgm:t>
        <a:bodyPr/>
        <a:lstStyle/>
        <a:p>
          <a:endParaRPr lang="ru-RU"/>
        </a:p>
      </dgm:t>
    </dgm:pt>
    <dgm:pt modelId="{ED5D3D6D-8472-4B48-B921-CD83B001B121}" type="pres">
      <dgm:prSet presAssocID="{C5766A29-D4AA-44CC-A570-7FD244B8A9A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2F4518-0A3A-4613-933D-2DF48ADE8905}" type="pres">
      <dgm:prSet presAssocID="{DF66EB32-7EFD-4E60-9946-9444D6776E22}" presName="linNode" presStyleCnt="0"/>
      <dgm:spPr/>
    </dgm:pt>
    <dgm:pt modelId="{8AFB7D21-502A-43D8-8A7D-039C34803EBA}" type="pres">
      <dgm:prSet presAssocID="{DF66EB32-7EFD-4E60-9946-9444D6776E22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65873E-356D-4412-8044-2A31CDA55A88}" type="pres">
      <dgm:prSet presAssocID="{DF66EB32-7EFD-4E60-9946-9444D6776E2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89436E-6949-4690-9880-11CBE114B1EA}" type="pres">
      <dgm:prSet presAssocID="{67F44B60-2A97-481F-859E-DF09306DC0AF}" presName="sp" presStyleCnt="0"/>
      <dgm:spPr/>
    </dgm:pt>
    <dgm:pt modelId="{A944AED5-9094-4A8F-B4DE-9DC196453B09}" type="pres">
      <dgm:prSet presAssocID="{52BDC085-07E5-44C9-8101-AB5D58441373}" presName="linNode" presStyleCnt="0"/>
      <dgm:spPr/>
    </dgm:pt>
    <dgm:pt modelId="{1D1CE85F-C57C-400B-9F12-09FA85A6B3A9}" type="pres">
      <dgm:prSet presAssocID="{52BDC085-07E5-44C9-8101-AB5D5844137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BA76E9-035F-4D20-945F-D0545A5D1962}" type="pres">
      <dgm:prSet presAssocID="{52BDC085-07E5-44C9-8101-AB5D5844137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BD9C25-4076-4396-9AAE-D11B510BFD0C}" type="pres">
      <dgm:prSet presAssocID="{7B7AC9CD-7D86-4DC8-8169-F9C66637DD7E}" presName="sp" presStyleCnt="0"/>
      <dgm:spPr/>
    </dgm:pt>
    <dgm:pt modelId="{A64A278E-C4EC-4449-ACA6-53A37365131E}" type="pres">
      <dgm:prSet presAssocID="{5466D3DD-117D-4C02-B039-407F32516D4A}" presName="linNode" presStyleCnt="0"/>
      <dgm:spPr/>
    </dgm:pt>
    <dgm:pt modelId="{38FB7905-144C-4819-B56F-2459941FAE61}" type="pres">
      <dgm:prSet presAssocID="{5466D3DD-117D-4C02-B039-407F32516D4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1B721-8EF9-4849-9FA6-B7FBD968E70F}" type="pres">
      <dgm:prSet presAssocID="{5466D3DD-117D-4C02-B039-407F32516D4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72F0F3-049E-4057-B00F-131AF133B37F}" type="presOf" srcId="{5466D3DD-117D-4C02-B039-407F32516D4A}" destId="{38FB7905-144C-4819-B56F-2459941FAE61}" srcOrd="0" destOrd="0" presId="urn:microsoft.com/office/officeart/2005/8/layout/vList5"/>
    <dgm:cxn modelId="{1F321051-17E6-444A-A0DB-FAAA4F1DEF6C}" type="presOf" srcId="{1550C945-EC0C-455F-9004-916284A09C0F}" destId="{CFBA76E9-035F-4D20-945F-D0545A5D1962}" srcOrd="0" destOrd="0" presId="urn:microsoft.com/office/officeart/2005/8/layout/vList5"/>
    <dgm:cxn modelId="{C91A2352-2DD8-4917-B572-B7D65935A280}" type="presOf" srcId="{257FD4BF-6B1B-4B1C-A074-64CF8EFE681E}" destId="{3161B721-8EF9-4849-9FA6-B7FBD968E70F}" srcOrd="0" destOrd="0" presId="urn:microsoft.com/office/officeart/2005/8/layout/vList5"/>
    <dgm:cxn modelId="{14F86F06-FD2A-4C1B-807B-FB892B3B11BF}" srcId="{DF66EB32-7EFD-4E60-9946-9444D6776E22}" destId="{186F2111-9992-4FF7-BB1D-792526687B12}" srcOrd="0" destOrd="0" parTransId="{8EBF9A40-67CD-4DBD-A43A-8DBA04692771}" sibTransId="{776D49CC-ACC8-4846-93BF-57B0FB8DDECC}"/>
    <dgm:cxn modelId="{8ADE4EDB-57DD-4287-9A40-4989DE9B32AB}" srcId="{C5766A29-D4AA-44CC-A570-7FD244B8A9A5}" destId="{52BDC085-07E5-44C9-8101-AB5D58441373}" srcOrd="1" destOrd="0" parTransId="{36EC13B0-644C-467B-BDFD-05F8E1519E60}" sibTransId="{7B7AC9CD-7D86-4DC8-8169-F9C66637DD7E}"/>
    <dgm:cxn modelId="{FE2D4A2A-8907-49C4-A2B6-964F17DD069D}" type="presOf" srcId="{C5766A29-D4AA-44CC-A570-7FD244B8A9A5}" destId="{ED5D3D6D-8472-4B48-B921-CD83B001B121}" srcOrd="0" destOrd="0" presId="urn:microsoft.com/office/officeart/2005/8/layout/vList5"/>
    <dgm:cxn modelId="{52517F8B-572C-4817-A73C-F507A81A4F5D}" srcId="{C5766A29-D4AA-44CC-A570-7FD244B8A9A5}" destId="{5466D3DD-117D-4C02-B039-407F32516D4A}" srcOrd="2" destOrd="0" parTransId="{8B86A504-9E08-406C-B6EF-3C91AFC2045A}" sibTransId="{FAA718F4-A3A8-495B-B56E-8E651D0A29BE}"/>
    <dgm:cxn modelId="{7754F1B3-C700-43CF-B130-B7F1B7A4634B}" type="presOf" srcId="{DF66EB32-7EFD-4E60-9946-9444D6776E22}" destId="{8AFB7D21-502A-43D8-8A7D-039C34803EBA}" srcOrd="0" destOrd="0" presId="urn:microsoft.com/office/officeart/2005/8/layout/vList5"/>
    <dgm:cxn modelId="{43604FA8-E85B-4764-AE40-C48E5CF57115}" type="presOf" srcId="{52BDC085-07E5-44C9-8101-AB5D58441373}" destId="{1D1CE85F-C57C-400B-9F12-09FA85A6B3A9}" srcOrd="0" destOrd="0" presId="urn:microsoft.com/office/officeart/2005/8/layout/vList5"/>
    <dgm:cxn modelId="{DDD9987B-0496-47A4-9B22-DC7D31E87366}" type="presOf" srcId="{186F2111-9992-4FF7-BB1D-792526687B12}" destId="{3365873E-356D-4412-8044-2A31CDA55A88}" srcOrd="0" destOrd="0" presId="urn:microsoft.com/office/officeart/2005/8/layout/vList5"/>
    <dgm:cxn modelId="{C2083B81-8B77-4AE7-9592-D5B2D6DE031E}" srcId="{52BDC085-07E5-44C9-8101-AB5D58441373}" destId="{1550C945-EC0C-455F-9004-916284A09C0F}" srcOrd="0" destOrd="0" parTransId="{F1AEE4A9-C847-444F-8890-BC735036319A}" sibTransId="{821334EF-6322-4F22-8B11-60EEB9DEE63E}"/>
    <dgm:cxn modelId="{3495587B-1D07-4FB9-B445-0F34F5D6A8B4}" srcId="{C5766A29-D4AA-44CC-A570-7FD244B8A9A5}" destId="{DF66EB32-7EFD-4E60-9946-9444D6776E22}" srcOrd="0" destOrd="0" parTransId="{2706FC01-EABF-4AF0-B9C7-E3F466F9D6F5}" sibTransId="{67F44B60-2A97-481F-859E-DF09306DC0AF}"/>
    <dgm:cxn modelId="{5E303B4A-7D37-4704-B799-99D123A40331}" srcId="{5466D3DD-117D-4C02-B039-407F32516D4A}" destId="{257FD4BF-6B1B-4B1C-A074-64CF8EFE681E}" srcOrd="0" destOrd="0" parTransId="{BCD245A1-ADAF-40E2-8399-9F6F893CE5C5}" sibTransId="{23EB468F-6C38-497E-BF47-78752489D357}"/>
    <dgm:cxn modelId="{82778F30-C8E8-47EE-903E-551C22FA0A51}" type="presParOf" srcId="{ED5D3D6D-8472-4B48-B921-CD83B001B121}" destId="{FF2F4518-0A3A-4613-933D-2DF48ADE8905}" srcOrd="0" destOrd="0" presId="urn:microsoft.com/office/officeart/2005/8/layout/vList5"/>
    <dgm:cxn modelId="{5AC02B65-08FD-42FA-AB0B-20C0DBC5CC57}" type="presParOf" srcId="{FF2F4518-0A3A-4613-933D-2DF48ADE8905}" destId="{8AFB7D21-502A-43D8-8A7D-039C34803EBA}" srcOrd="0" destOrd="0" presId="urn:microsoft.com/office/officeart/2005/8/layout/vList5"/>
    <dgm:cxn modelId="{07D10E86-748B-456A-8FEB-A657F4C650F5}" type="presParOf" srcId="{FF2F4518-0A3A-4613-933D-2DF48ADE8905}" destId="{3365873E-356D-4412-8044-2A31CDA55A88}" srcOrd="1" destOrd="0" presId="urn:microsoft.com/office/officeart/2005/8/layout/vList5"/>
    <dgm:cxn modelId="{B17C5017-5732-4D54-BA74-E108475C21AD}" type="presParOf" srcId="{ED5D3D6D-8472-4B48-B921-CD83B001B121}" destId="{4589436E-6949-4690-9880-11CBE114B1EA}" srcOrd="1" destOrd="0" presId="urn:microsoft.com/office/officeart/2005/8/layout/vList5"/>
    <dgm:cxn modelId="{5DC9F9BF-80D6-4CB9-8AA4-D8B080B7A192}" type="presParOf" srcId="{ED5D3D6D-8472-4B48-B921-CD83B001B121}" destId="{A944AED5-9094-4A8F-B4DE-9DC196453B09}" srcOrd="2" destOrd="0" presId="urn:microsoft.com/office/officeart/2005/8/layout/vList5"/>
    <dgm:cxn modelId="{26299651-1CBB-4C8D-A094-6B19DA0CBB1D}" type="presParOf" srcId="{A944AED5-9094-4A8F-B4DE-9DC196453B09}" destId="{1D1CE85F-C57C-400B-9F12-09FA85A6B3A9}" srcOrd="0" destOrd="0" presId="urn:microsoft.com/office/officeart/2005/8/layout/vList5"/>
    <dgm:cxn modelId="{D822E446-1740-4A83-B546-A4A8A75ADA4F}" type="presParOf" srcId="{A944AED5-9094-4A8F-B4DE-9DC196453B09}" destId="{CFBA76E9-035F-4D20-945F-D0545A5D1962}" srcOrd="1" destOrd="0" presId="urn:microsoft.com/office/officeart/2005/8/layout/vList5"/>
    <dgm:cxn modelId="{7C513A44-BDE3-4D2D-9A5B-878626EC1DF5}" type="presParOf" srcId="{ED5D3D6D-8472-4B48-B921-CD83B001B121}" destId="{ACBD9C25-4076-4396-9AAE-D11B510BFD0C}" srcOrd="3" destOrd="0" presId="urn:microsoft.com/office/officeart/2005/8/layout/vList5"/>
    <dgm:cxn modelId="{84CEA0A2-3775-4BD2-8427-561DED58E100}" type="presParOf" srcId="{ED5D3D6D-8472-4B48-B921-CD83B001B121}" destId="{A64A278E-C4EC-4449-ACA6-53A37365131E}" srcOrd="4" destOrd="0" presId="urn:microsoft.com/office/officeart/2005/8/layout/vList5"/>
    <dgm:cxn modelId="{0D374729-3212-4D13-9FB0-13F26B9CF9A8}" type="presParOf" srcId="{A64A278E-C4EC-4449-ACA6-53A37365131E}" destId="{38FB7905-144C-4819-B56F-2459941FAE61}" srcOrd="0" destOrd="0" presId="urn:microsoft.com/office/officeart/2005/8/layout/vList5"/>
    <dgm:cxn modelId="{A33A66A6-856E-43BD-9E2D-7ABE6085393A}" type="presParOf" srcId="{A64A278E-C4EC-4449-ACA6-53A37365131E}" destId="{3161B721-8EF9-4849-9FA6-B7FBD968E70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A40A2A-054C-42CA-AA30-4880FA5153CC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1AC10C-4611-40FA-BCD8-8E7C7463BED7}">
      <dgm:prSet phldrT="[Текст]"/>
      <dgm:spPr/>
      <dgm:t>
        <a:bodyPr/>
        <a:lstStyle/>
        <a:p>
          <a:r>
            <a:rPr lang="ru-RU" b="1" dirty="0" smtClean="0"/>
            <a:t>Формирование самостоятельности у младших школьников</a:t>
          </a:r>
          <a:endParaRPr lang="ru-RU" b="1" dirty="0"/>
        </a:p>
      </dgm:t>
    </dgm:pt>
    <dgm:pt modelId="{9D21A3AD-E154-4863-B2A8-54B4B4D46FF3}" type="parTrans" cxnId="{5A9EA033-BCF3-418B-8D18-631353F45A79}">
      <dgm:prSet/>
      <dgm:spPr/>
      <dgm:t>
        <a:bodyPr/>
        <a:lstStyle/>
        <a:p>
          <a:endParaRPr lang="ru-RU"/>
        </a:p>
      </dgm:t>
    </dgm:pt>
    <dgm:pt modelId="{F4ECB5C6-ABAA-4ACC-BBD3-06464257D86E}" type="sibTrans" cxnId="{5A9EA033-BCF3-418B-8D18-631353F45A79}">
      <dgm:prSet/>
      <dgm:spPr/>
      <dgm:t>
        <a:bodyPr/>
        <a:lstStyle/>
        <a:p>
          <a:endParaRPr lang="ru-RU"/>
        </a:p>
      </dgm:t>
    </dgm:pt>
    <dgm:pt modelId="{C747C608-1705-4BF3-BB3E-AF37D52A68B9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/>
            <a:t>1. Определить понятие самостоятельности.</a:t>
          </a:r>
          <a:endParaRPr lang="ru-RU" b="1" dirty="0"/>
        </a:p>
      </dgm:t>
    </dgm:pt>
    <dgm:pt modelId="{20E82B82-F31D-42E7-AD43-89592EC216DF}" type="parTrans" cxnId="{62E86930-E873-4366-A5AC-2DBBFC41B474}">
      <dgm:prSet/>
      <dgm:spPr/>
      <dgm:t>
        <a:bodyPr/>
        <a:lstStyle/>
        <a:p>
          <a:endParaRPr lang="ru-RU"/>
        </a:p>
      </dgm:t>
    </dgm:pt>
    <dgm:pt modelId="{67E715D2-B3E1-4B3F-BE7B-3F0038651798}" type="sibTrans" cxnId="{62E86930-E873-4366-A5AC-2DBBFC41B474}">
      <dgm:prSet/>
      <dgm:spPr/>
      <dgm:t>
        <a:bodyPr/>
        <a:lstStyle/>
        <a:p>
          <a:endParaRPr lang="ru-RU"/>
        </a:p>
      </dgm:t>
    </dgm:pt>
    <dgm:pt modelId="{D60025FC-3F56-4C05-BB48-6ED7A98B42B1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/>
            <a:t>2. Выявить </a:t>
          </a:r>
          <a:r>
            <a:rPr lang="ru-RU" b="1" dirty="0" smtClean="0">
              <a:solidFill>
                <a:schemeClr val="tx1"/>
              </a:solidFill>
            </a:rPr>
            <a:t>способы формирования самостоятельности у младших школьников. </a:t>
          </a:r>
          <a:endParaRPr lang="ru-RU" b="1" dirty="0">
            <a:solidFill>
              <a:schemeClr val="tx1"/>
            </a:solidFill>
          </a:endParaRPr>
        </a:p>
      </dgm:t>
    </dgm:pt>
    <dgm:pt modelId="{8475A2EA-380D-4311-A920-405C617CCD61}" type="parTrans" cxnId="{60F46B7C-96A5-43E2-90E5-407A067AB4C8}">
      <dgm:prSet/>
      <dgm:spPr/>
      <dgm:t>
        <a:bodyPr/>
        <a:lstStyle/>
        <a:p>
          <a:endParaRPr lang="ru-RU"/>
        </a:p>
      </dgm:t>
    </dgm:pt>
    <dgm:pt modelId="{EA6CB4FC-5426-49F5-B047-A267B78CD791}" type="sibTrans" cxnId="{60F46B7C-96A5-43E2-90E5-407A067AB4C8}">
      <dgm:prSet/>
      <dgm:spPr/>
      <dgm:t>
        <a:bodyPr/>
        <a:lstStyle/>
        <a:p>
          <a:endParaRPr lang="ru-RU"/>
        </a:p>
      </dgm:t>
    </dgm:pt>
    <dgm:pt modelId="{15D075B0-971E-47BA-A286-F0976B8E57C7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/>
            <a:t>3. Разработать рекомендации              по формированию самостоятельности у младших школьников. </a:t>
          </a:r>
          <a:endParaRPr lang="ru-RU" b="1" dirty="0"/>
        </a:p>
      </dgm:t>
    </dgm:pt>
    <dgm:pt modelId="{7D6D3814-49D9-4F80-A5D0-BE14D36C0540}" type="parTrans" cxnId="{7F4EA89A-54A9-497C-A9B3-321DCA45C14C}">
      <dgm:prSet/>
      <dgm:spPr/>
      <dgm:t>
        <a:bodyPr/>
        <a:lstStyle/>
        <a:p>
          <a:endParaRPr lang="ru-RU"/>
        </a:p>
      </dgm:t>
    </dgm:pt>
    <dgm:pt modelId="{617599F7-68B2-457A-9537-C8FF833A118E}" type="sibTrans" cxnId="{7F4EA89A-54A9-497C-A9B3-321DCA45C14C}">
      <dgm:prSet/>
      <dgm:spPr/>
      <dgm:t>
        <a:bodyPr/>
        <a:lstStyle/>
        <a:p>
          <a:endParaRPr lang="ru-RU"/>
        </a:p>
      </dgm:t>
    </dgm:pt>
    <dgm:pt modelId="{6A393DB0-D4C8-46C1-944C-C198898F9427}" type="pres">
      <dgm:prSet presAssocID="{44A40A2A-054C-42CA-AA30-4880FA5153C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E73543-03CA-49D3-BD57-C5307ECF4925}" type="pres">
      <dgm:prSet presAssocID="{8E1AC10C-4611-40FA-BCD8-8E7C7463BED7}" presName="roof" presStyleLbl="dkBgShp" presStyleIdx="0" presStyleCnt="2"/>
      <dgm:spPr/>
      <dgm:t>
        <a:bodyPr/>
        <a:lstStyle/>
        <a:p>
          <a:endParaRPr lang="ru-RU"/>
        </a:p>
      </dgm:t>
    </dgm:pt>
    <dgm:pt modelId="{79B5138B-0D78-4A43-811A-D3E384F2FA98}" type="pres">
      <dgm:prSet presAssocID="{8E1AC10C-4611-40FA-BCD8-8E7C7463BED7}" presName="pillars" presStyleCnt="0"/>
      <dgm:spPr/>
    </dgm:pt>
    <dgm:pt modelId="{4ADC2E21-21F3-430D-86D9-4D28805DA11E}" type="pres">
      <dgm:prSet presAssocID="{8E1AC10C-4611-40FA-BCD8-8E7C7463BED7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4011E-6049-4954-96CE-D1D070D7B604}" type="pres">
      <dgm:prSet presAssocID="{D60025FC-3F56-4C05-BB48-6ED7A98B42B1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47E1CB-BD24-4A7C-B018-911A3AAAD8B5}" type="pres">
      <dgm:prSet presAssocID="{15D075B0-971E-47BA-A286-F0976B8E57C7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08CCE6-6CF0-44A1-AF00-892C829CEEE6}" type="pres">
      <dgm:prSet presAssocID="{8E1AC10C-4611-40FA-BCD8-8E7C7463BED7}" presName="base" presStyleLbl="dkBgShp" presStyleIdx="1" presStyleCnt="2"/>
      <dgm:spPr/>
    </dgm:pt>
  </dgm:ptLst>
  <dgm:cxnLst>
    <dgm:cxn modelId="{62E86930-E873-4366-A5AC-2DBBFC41B474}" srcId="{8E1AC10C-4611-40FA-BCD8-8E7C7463BED7}" destId="{C747C608-1705-4BF3-BB3E-AF37D52A68B9}" srcOrd="0" destOrd="0" parTransId="{20E82B82-F31D-42E7-AD43-89592EC216DF}" sibTransId="{67E715D2-B3E1-4B3F-BE7B-3F0038651798}"/>
    <dgm:cxn modelId="{7F4EA89A-54A9-497C-A9B3-321DCA45C14C}" srcId="{8E1AC10C-4611-40FA-BCD8-8E7C7463BED7}" destId="{15D075B0-971E-47BA-A286-F0976B8E57C7}" srcOrd="2" destOrd="0" parTransId="{7D6D3814-49D9-4F80-A5D0-BE14D36C0540}" sibTransId="{617599F7-68B2-457A-9537-C8FF833A118E}"/>
    <dgm:cxn modelId="{2B429AB3-C971-4755-A462-F0649FF3ED77}" type="presOf" srcId="{C747C608-1705-4BF3-BB3E-AF37D52A68B9}" destId="{4ADC2E21-21F3-430D-86D9-4D28805DA11E}" srcOrd="0" destOrd="0" presId="urn:microsoft.com/office/officeart/2005/8/layout/hList3"/>
    <dgm:cxn modelId="{C5DCD820-E836-4CAC-8E36-431B21DBD1C4}" type="presOf" srcId="{15D075B0-971E-47BA-A286-F0976B8E57C7}" destId="{2F47E1CB-BD24-4A7C-B018-911A3AAAD8B5}" srcOrd="0" destOrd="0" presId="urn:microsoft.com/office/officeart/2005/8/layout/hList3"/>
    <dgm:cxn modelId="{1EB9FBF6-8073-4E11-91F6-57DE2CA81A18}" type="presOf" srcId="{D60025FC-3F56-4C05-BB48-6ED7A98B42B1}" destId="{0CC4011E-6049-4954-96CE-D1D070D7B604}" srcOrd="0" destOrd="0" presId="urn:microsoft.com/office/officeart/2005/8/layout/hList3"/>
    <dgm:cxn modelId="{60F46B7C-96A5-43E2-90E5-407A067AB4C8}" srcId="{8E1AC10C-4611-40FA-BCD8-8E7C7463BED7}" destId="{D60025FC-3F56-4C05-BB48-6ED7A98B42B1}" srcOrd="1" destOrd="0" parTransId="{8475A2EA-380D-4311-A920-405C617CCD61}" sibTransId="{EA6CB4FC-5426-49F5-B047-A267B78CD791}"/>
    <dgm:cxn modelId="{5A9EA033-BCF3-418B-8D18-631353F45A79}" srcId="{44A40A2A-054C-42CA-AA30-4880FA5153CC}" destId="{8E1AC10C-4611-40FA-BCD8-8E7C7463BED7}" srcOrd="0" destOrd="0" parTransId="{9D21A3AD-E154-4863-B2A8-54B4B4D46FF3}" sibTransId="{F4ECB5C6-ABAA-4ACC-BBD3-06464257D86E}"/>
    <dgm:cxn modelId="{B33C3CAA-488A-4F15-A098-C9B5CFC0F2E2}" type="presOf" srcId="{8E1AC10C-4611-40FA-BCD8-8E7C7463BED7}" destId="{4EE73543-03CA-49D3-BD57-C5307ECF4925}" srcOrd="0" destOrd="0" presId="urn:microsoft.com/office/officeart/2005/8/layout/hList3"/>
    <dgm:cxn modelId="{36B9FC4C-EA26-492C-B78B-F5FAD7DFFA2A}" type="presOf" srcId="{44A40A2A-054C-42CA-AA30-4880FA5153CC}" destId="{6A393DB0-D4C8-46C1-944C-C198898F9427}" srcOrd="0" destOrd="0" presId="urn:microsoft.com/office/officeart/2005/8/layout/hList3"/>
    <dgm:cxn modelId="{C2441F19-EFF1-4592-844C-D43A702B99C3}" type="presParOf" srcId="{6A393DB0-D4C8-46C1-944C-C198898F9427}" destId="{4EE73543-03CA-49D3-BD57-C5307ECF4925}" srcOrd="0" destOrd="0" presId="urn:microsoft.com/office/officeart/2005/8/layout/hList3"/>
    <dgm:cxn modelId="{84F0C8B6-5E0E-4648-A00D-6A160860C203}" type="presParOf" srcId="{6A393DB0-D4C8-46C1-944C-C198898F9427}" destId="{79B5138B-0D78-4A43-811A-D3E384F2FA98}" srcOrd="1" destOrd="0" presId="urn:microsoft.com/office/officeart/2005/8/layout/hList3"/>
    <dgm:cxn modelId="{10B24A7E-4779-4B58-962E-53B66FC56399}" type="presParOf" srcId="{79B5138B-0D78-4A43-811A-D3E384F2FA98}" destId="{4ADC2E21-21F3-430D-86D9-4D28805DA11E}" srcOrd="0" destOrd="0" presId="urn:microsoft.com/office/officeart/2005/8/layout/hList3"/>
    <dgm:cxn modelId="{7A3909BF-4F4B-48AB-9F29-395DD5C39DAC}" type="presParOf" srcId="{79B5138B-0D78-4A43-811A-D3E384F2FA98}" destId="{0CC4011E-6049-4954-96CE-D1D070D7B604}" srcOrd="1" destOrd="0" presId="urn:microsoft.com/office/officeart/2005/8/layout/hList3"/>
    <dgm:cxn modelId="{0FD5B6EB-C62F-4C25-9331-402FA30BC2A9}" type="presParOf" srcId="{79B5138B-0D78-4A43-811A-D3E384F2FA98}" destId="{2F47E1CB-BD24-4A7C-B018-911A3AAAD8B5}" srcOrd="2" destOrd="0" presId="urn:microsoft.com/office/officeart/2005/8/layout/hList3"/>
    <dgm:cxn modelId="{8192B8E9-6957-4E91-8768-7E53446AC30C}" type="presParOf" srcId="{6A393DB0-D4C8-46C1-944C-C198898F9427}" destId="{BE08CCE6-6CF0-44A1-AF00-892C829CEEE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6C2B0E-C3EA-4D13-99BA-DF81204CCD8F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301054-C865-4210-90CD-ADBE3B01989F}">
      <dgm:prSet phldrT="[Текст]"/>
      <dgm:spPr/>
      <dgm:t>
        <a:bodyPr/>
        <a:lstStyle/>
        <a:p>
          <a:r>
            <a:rPr lang="ru-RU" b="1" dirty="0" smtClean="0"/>
            <a:t>Толковый словарь                    С.И. Ожегова</a:t>
          </a:r>
          <a:endParaRPr lang="ru-RU" b="1" dirty="0"/>
        </a:p>
      </dgm:t>
    </dgm:pt>
    <dgm:pt modelId="{A1440A43-D383-432F-85E9-2777137C622F}" type="parTrans" cxnId="{6C86DA74-DFCF-4EDB-888B-48B0BDFF7747}">
      <dgm:prSet/>
      <dgm:spPr/>
      <dgm:t>
        <a:bodyPr/>
        <a:lstStyle/>
        <a:p>
          <a:endParaRPr lang="ru-RU"/>
        </a:p>
      </dgm:t>
    </dgm:pt>
    <dgm:pt modelId="{DEDB2369-51E3-4897-854C-5FD795B931A4}" type="sibTrans" cxnId="{6C86DA74-DFCF-4EDB-888B-48B0BDFF7747}">
      <dgm:prSet/>
      <dgm:spPr/>
      <dgm:t>
        <a:bodyPr/>
        <a:lstStyle/>
        <a:p>
          <a:endParaRPr lang="ru-RU"/>
        </a:p>
      </dgm:t>
    </dgm:pt>
    <dgm:pt modelId="{A084BD81-95F5-4BED-B21F-5837B126702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независимость</a:t>
          </a:r>
          <a:endParaRPr lang="ru-RU" sz="2000" b="1" dirty="0">
            <a:solidFill>
              <a:srgbClr val="C00000"/>
            </a:solidFill>
          </a:endParaRPr>
        </a:p>
      </dgm:t>
    </dgm:pt>
    <dgm:pt modelId="{B46F8495-CCA2-4D5D-9AD5-B0E8A1E69881}" type="parTrans" cxnId="{33AB687E-69DD-4420-BC8E-6F0C75F9D64A}">
      <dgm:prSet/>
      <dgm:spPr/>
      <dgm:t>
        <a:bodyPr/>
        <a:lstStyle/>
        <a:p>
          <a:endParaRPr lang="ru-RU"/>
        </a:p>
      </dgm:t>
    </dgm:pt>
    <dgm:pt modelId="{1EF0A3CF-E6D9-4137-8144-89BE96F70D43}" type="sibTrans" cxnId="{33AB687E-69DD-4420-BC8E-6F0C75F9D64A}">
      <dgm:prSet/>
      <dgm:spPr/>
      <dgm:t>
        <a:bodyPr/>
        <a:lstStyle/>
        <a:p>
          <a:endParaRPr lang="ru-RU"/>
        </a:p>
      </dgm:t>
    </dgm:pt>
    <dgm:pt modelId="{F27E30B0-5192-48C0-84B9-81CE01F21B82}">
      <dgm:prSet phldrT="[Текст]"/>
      <dgm:spPr/>
      <dgm:t>
        <a:bodyPr/>
        <a:lstStyle/>
        <a:p>
          <a:r>
            <a:rPr lang="ru-RU" b="1" dirty="0" smtClean="0"/>
            <a:t>В.С. Мухина </a:t>
          </a:r>
          <a:endParaRPr lang="ru-RU" b="1" dirty="0"/>
        </a:p>
      </dgm:t>
    </dgm:pt>
    <dgm:pt modelId="{375C3520-B272-4147-BF29-BE4E21D52570}" type="parTrans" cxnId="{BC7659A1-55FF-43E2-8A50-16EE3EEC28C3}">
      <dgm:prSet/>
      <dgm:spPr/>
      <dgm:t>
        <a:bodyPr/>
        <a:lstStyle/>
        <a:p>
          <a:endParaRPr lang="ru-RU"/>
        </a:p>
      </dgm:t>
    </dgm:pt>
    <dgm:pt modelId="{C2836F59-18F4-4CBF-AF31-49EBD6991769}" type="sibTrans" cxnId="{BC7659A1-55FF-43E2-8A50-16EE3EEC28C3}">
      <dgm:prSet/>
      <dgm:spPr/>
      <dgm:t>
        <a:bodyPr/>
        <a:lstStyle/>
        <a:p>
          <a:endParaRPr lang="ru-RU"/>
        </a:p>
      </dgm:t>
    </dgm:pt>
    <dgm:pt modelId="{36836B5A-36B4-432F-83D5-890FC4FB9E8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независимость </a:t>
          </a:r>
          <a:r>
            <a:rPr lang="ru-RU" sz="2000" b="1" dirty="0" smtClean="0"/>
            <a:t>как способность самому, без подсказки извне, принимать и осуществлять решения</a:t>
          </a:r>
          <a:endParaRPr lang="ru-RU" sz="2000" b="1" dirty="0"/>
        </a:p>
      </dgm:t>
    </dgm:pt>
    <dgm:pt modelId="{5E8F1A47-9C92-43AD-A8F9-09A405182B57}" type="parTrans" cxnId="{B2399647-AE51-4D48-B5A3-894DCFDF592D}">
      <dgm:prSet/>
      <dgm:spPr/>
      <dgm:t>
        <a:bodyPr/>
        <a:lstStyle/>
        <a:p>
          <a:endParaRPr lang="ru-RU"/>
        </a:p>
      </dgm:t>
    </dgm:pt>
    <dgm:pt modelId="{D81A410E-C121-463A-AD05-13E02A586B35}" type="sibTrans" cxnId="{B2399647-AE51-4D48-B5A3-894DCFDF592D}">
      <dgm:prSet/>
      <dgm:spPr/>
      <dgm:t>
        <a:bodyPr/>
        <a:lstStyle/>
        <a:p>
          <a:endParaRPr lang="ru-RU"/>
        </a:p>
      </dgm:t>
    </dgm:pt>
    <dgm:pt modelId="{36D8F030-B513-4443-93AD-97CA38066297}">
      <dgm:prSet phldrT="[Текст]"/>
      <dgm:spPr/>
      <dgm:t>
        <a:bodyPr/>
        <a:lstStyle/>
        <a:p>
          <a:r>
            <a:rPr lang="ru-RU" b="1" dirty="0" smtClean="0"/>
            <a:t>Педагогический энциклопедический словарь</a:t>
          </a:r>
          <a:endParaRPr lang="ru-RU" b="1" dirty="0"/>
        </a:p>
      </dgm:t>
    </dgm:pt>
    <dgm:pt modelId="{56CB47EC-766E-4CF8-A860-6AC2B3230E69}" type="parTrans" cxnId="{1B1D55F9-0C77-4710-B1E7-8AB28DAAA777}">
      <dgm:prSet/>
      <dgm:spPr/>
      <dgm:t>
        <a:bodyPr/>
        <a:lstStyle/>
        <a:p>
          <a:endParaRPr lang="ru-RU"/>
        </a:p>
      </dgm:t>
    </dgm:pt>
    <dgm:pt modelId="{F90ACD77-7F5D-4D3B-9316-98C4ABC1E17E}" type="sibTrans" cxnId="{1B1D55F9-0C77-4710-B1E7-8AB28DAAA777}">
      <dgm:prSet/>
      <dgm:spPr/>
      <dgm:t>
        <a:bodyPr/>
        <a:lstStyle/>
        <a:p>
          <a:endParaRPr lang="ru-RU"/>
        </a:p>
      </dgm:t>
    </dgm:pt>
    <dgm:pt modelId="{9E9378E6-2078-4C7B-A733-52A1E7C88B9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70C0"/>
              </a:solidFill>
            </a:rPr>
            <a:t>свобода </a:t>
          </a:r>
          <a:r>
            <a:rPr lang="ru-RU" sz="2000" b="1" dirty="0" smtClean="0"/>
            <a:t>от принуждений, </a:t>
          </a:r>
          <a:r>
            <a:rPr lang="ru-RU" sz="2000" b="1" dirty="0" smtClean="0"/>
            <a:t>                                     внешних влияний,                                             от посторонней поддержки и помощи</a:t>
          </a:r>
          <a:endParaRPr lang="ru-RU" sz="2000" b="1" dirty="0"/>
        </a:p>
      </dgm:t>
    </dgm:pt>
    <dgm:pt modelId="{1B86448C-5C38-4E8E-9C37-962B3950AB64}" type="parTrans" cxnId="{1FB40001-9039-4816-B448-EA530374D333}">
      <dgm:prSet/>
      <dgm:spPr/>
      <dgm:t>
        <a:bodyPr/>
        <a:lstStyle/>
        <a:p>
          <a:endParaRPr lang="ru-RU"/>
        </a:p>
      </dgm:t>
    </dgm:pt>
    <dgm:pt modelId="{75002A70-ED64-41B2-B6CD-A534CD741E87}" type="sibTrans" cxnId="{1FB40001-9039-4816-B448-EA530374D333}">
      <dgm:prSet/>
      <dgm:spPr/>
      <dgm:t>
        <a:bodyPr/>
        <a:lstStyle/>
        <a:p>
          <a:endParaRPr lang="ru-RU"/>
        </a:p>
      </dgm:t>
    </dgm:pt>
    <dgm:pt modelId="{4CFACD58-1B35-4E25-87CC-F8F96145ABA5}">
      <dgm:prSet custT="1"/>
      <dgm:spPr/>
      <dgm:t>
        <a:bodyPr/>
        <a:lstStyle/>
        <a:p>
          <a:r>
            <a:rPr lang="ru-RU" sz="2000" b="1" dirty="0" smtClean="0">
              <a:solidFill>
                <a:srgbClr val="0070C0"/>
              </a:solidFill>
            </a:rPr>
            <a:t>ответственность</a:t>
          </a:r>
          <a:r>
            <a:rPr lang="ru-RU" sz="2000" b="1" dirty="0" smtClean="0"/>
            <a:t>, готовность отвечать за </a:t>
          </a:r>
          <a:r>
            <a:rPr lang="ru-RU" sz="2000" b="1" dirty="0" smtClean="0"/>
            <a:t>последствия за </a:t>
          </a:r>
          <a:r>
            <a:rPr lang="ru-RU" sz="2000" b="1" dirty="0" smtClean="0"/>
            <a:t>своих поступков</a:t>
          </a:r>
          <a:endParaRPr lang="ru-RU" sz="2000" b="1" dirty="0"/>
        </a:p>
      </dgm:t>
    </dgm:pt>
    <dgm:pt modelId="{EB33B0F9-4829-4515-8EC2-0C281FA120A3}" type="parTrans" cxnId="{AB789558-74FE-46AA-BB30-3586A53CB618}">
      <dgm:prSet/>
      <dgm:spPr/>
      <dgm:t>
        <a:bodyPr/>
        <a:lstStyle/>
        <a:p>
          <a:endParaRPr lang="ru-RU"/>
        </a:p>
      </dgm:t>
    </dgm:pt>
    <dgm:pt modelId="{D5824336-D2EE-46DA-99EE-6A6FF62EE7B1}" type="sibTrans" cxnId="{AB789558-74FE-46AA-BB30-3586A53CB618}">
      <dgm:prSet/>
      <dgm:spPr/>
      <dgm:t>
        <a:bodyPr/>
        <a:lstStyle/>
        <a:p>
          <a:endParaRPr lang="ru-RU"/>
        </a:p>
      </dgm:t>
    </dgm:pt>
    <dgm:pt modelId="{53F5E4FF-BF35-4162-9354-DACEC15069FD}">
      <dgm:prSet custT="1"/>
      <dgm:spPr/>
      <dgm:t>
        <a:bodyPr/>
        <a:lstStyle/>
        <a:p>
          <a:r>
            <a:rPr lang="ru-RU" sz="2000" b="1" dirty="0" smtClean="0"/>
            <a:t>волевая черта характера</a:t>
          </a:r>
          <a:endParaRPr lang="ru-RU" sz="2000" b="1" dirty="0"/>
        </a:p>
      </dgm:t>
    </dgm:pt>
    <dgm:pt modelId="{5A13F482-5E14-4C9E-9E19-686D90B276E7}" type="parTrans" cxnId="{49787934-BE16-451E-872A-AAC7270E09BA}">
      <dgm:prSet/>
      <dgm:spPr/>
      <dgm:t>
        <a:bodyPr/>
        <a:lstStyle/>
        <a:p>
          <a:endParaRPr lang="ru-RU"/>
        </a:p>
      </dgm:t>
    </dgm:pt>
    <dgm:pt modelId="{499428B5-0166-4BA2-B397-A53E95457AA6}" type="sibTrans" cxnId="{49787934-BE16-451E-872A-AAC7270E09BA}">
      <dgm:prSet/>
      <dgm:spPr/>
      <dgm:t>
        <a:bodyPr/>
        <a:lstStyle/>
        <a:p>
          <a:endParaRPr lang="ru-RU"/>
        </a:p>
      </dgm:t>
    </dgm:pt>
    <dgm:pt modelId="{17676639-4E72-4D34-BC83-136F13D27B5B}" type="pres">
      <dgm:prSet presAssocID="{236C2B0E-C3EA-4D13-99BA-DF81204CCD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C80BF0-A7C7-466C-BFD6-298035B90858}" type="pres">
      <dgm:prSet presAssocID="{DD301054-C865-4210-90CD-ADBE3B01989F}" presName="linNode" presStyleCnt="0"/>
      <dgm:spPr/>
      <dgm:t>
        <a:bodyPr/>
        <a:lstStyle/>
        <a:p>
          <a:endParaRPr lang="ru-RU"/>
        </a:p>
      </dgm:t>
    </dgm:pt>
    <dgm:pt modelId="{8B5AF46D-7350-4A64-9486-1C90A27C51AB}" type="pres">
      <dgm:prSet presAssocID="{DD301054-C865-4210-90CD-ADBE3B01989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E2B64-F514-479C-A125-DA2E75B58CB0}" type="pres">
      <dgm:prSet presAssocID="{DD301054-C865-4210-90CD-ADBE3B01989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9F4BDB-F191-481F-A106-D7D0CA297BBE}" type="pres">
      <dgm:prSet presAssocID="{DEDB2369-51E3-4897-854C-5FD795B931A4}" presName="sp" presStyleCnt="0"/>
      <dgm:spPr/>
      <dgm:t>
        <a:bodyPr/>
        <a:lstStyle/>
        <a:p>
          <a:endParaRPr lang="ru-RU"/>
        </a:p>
      </dgm:t>
    </dgm:pt>
    <dgm:pt modelId="{A4885539-3E5C-45ED-B695-D8E20964AB44}" type="pres">
      <dgm:prSet presAssocID="{F27E30B0-5192-48C0-84B9-81CE01F21B82}" presName="linNode" presStyleCnt="0"/>
      <dgm:spPr/>
      <dgm:t>
        <a:bodyPr/>
        <a:lstStyle/>
        <a:p>
          <a:endParaRPr lang="ru-RU"/>
        </a:p>
      </dgm:t>
    </dgm:pt>
    <dgm:pt modelId="{D0D9B1B9-24A2-4D06-B90F-B1079A7B62CF}" type="pres">
      <dgm:prSet presAssocID="{F27E30B0-5192-48C0-84B9-81CE01F21B8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DE6FC-7F10-4952-9E66-93E0033795F2}" type="pres">
      <dgm:prSet presAssocID="{F27E30B0-5192-48C0-84B9-81CE01F21B82}" presName="descendantText" presStyleLbl="alignAccFollowNode1" presStyleIdx="1" presStyleCnt="3" custScaleY="119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B32FC9-0AC0-4FEA-80D3-4D919F563D44}" type="pres">
      <dgm:prSet presAssocID="{C2836F59-18F4-4CBF-AF31-49EBD6991769}" presName="sp" presStyleCnt="0"/>
      <dgm:spPr/>
      <dgm:t>
        <a:bodyPr/>
        <a:lstStyle/>
        <a:p>
          <a:endParaRPr lang="ru-RU"/>
        </a:p>
      </dgm:t>
    </dgm:pt>
    <dgm:pt modelId="{45A0B8FC-71D6-4883-8504-9032B6F2B34D}" type="pres">
      <dgm:prSet presAssocID="{36D8F030-B513-4443-93AD-97CA38066297}" presName="linNode" presStyleCnt="0"/>
      <dgm:spPr/>
      <dgm:t>
        <a:bodyPr/>
        <a:lstStyle/>
        <a:p>
          <a:endParaRPr lang="ru-RU"/>
        </a:p>
      </dgm:t>
    </dgm:pt>
    <dgm:pt modelId="{F0987DDE-1D85-4CB1-AB7A-DC145BACAAF2}" type="pres">
      <dgm:prSet presAssocID="{36D8F030-B513-4443-93AD-97CA3806629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11047-F1D6-4CDC-9CED-11400480F006}" type="pres">
      <dgm:prSet presAssocID="{36D8F030-B513-4443-93AD-97CA3806629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B40001-9039-4816-B448-EA530374D333}" srcId="{DD301054-C865-4210-90CD-ADBE3B01989F}" destId="{9E9378E6-2078-4C7B-A733-52A1E7C88B92}" srcOrd="1" destOrd="0" parTransId="{1B86448C-5C38-4E8E-9C37-962B3950AB64}" sibTransId="{75002A70-ED64-41B2-B6CD-A534CD741E87}"/>
    <dgm:cxn modelId="{F3C1F5C8-5BD9-41F3-8CB7-BB94C474F92C}" type="presOf" srcId="{F27E30B0-5192-48C0-84B9-81CE01F21B82}" destId="{D0D9B1B9-24A2-4D06-B90F-B1079A7B62CF}" srcOrd="0" destOrd="0" presId="urn:microsoft.com/office/officeart/2005/8/layout/vList5"/>
    <dgm:cxn modelId="{D2B5491E-79FF-4694-AC6A-81B7BCA8705C}" type="presOf" srcId="{236C2B0E-C3EA-4D13-99BA-DF81204CCD8F}" destId="{17676639-4E72-4D34-BC83-136F13D27B5B}" srcOrd="0" destOrd="0" presId="urn:microsoft.com/office/officeart/2005/8/layout/vList5"/>
    <dgm:cxn modelId="{49787934-BE16-451E-872A-AAC7270E09BA}" srcId="{36D8F030-B513-4443-93AD-97CA38066297}" destId="{53F5E4FF-BF35-4162-9354-DACEC15069FD}" srcOrd="0" destOrd="0" parTransId="{5A13F482-5E14-4C9E-9E19-686D90B276E7}" sibTransId="{499428B5-0166-4BA2-B397-A53E95457AA6}"/>
    <dgm:cxn modelId="{D9B1C0AD-8D6D-45D3-9A28-02999D294EE2}" type="presOf" srcId="{DD301054-C865-4210-90CD-ADBE3B01989F}" destId="{8B5AF46D-7350-4A64-9486-1C90A27C51AB}" srcOrd="0" destOrd="0" presId="urn:microsoft.com/office/officeart/2005/8/layout/vList5"/>
    <dgm:cxn modelId="{66D4314E-D9B1-445A-805D-E6238892B3F7}" type="presOf" srcId="{36836B5A-36B4-432F-83D5-890FC4FB9E85}" destId="{945DE6FC-7F10-4952-9E66-93E0033795F2}" srcOrd="0" destOrd="0" presId="urn:microsoft.com/office/officeart/2005/8/layout/vList5"/>
    <dgm:cxn modelId="{9824AB8B-F550-4E4B-B8C4-D5C84BAA798C}" type="presOf" srcId="{4CFACD58-1B35-4E25-87CC-F8F96145ABA5}" destId="{945DE6FC-7F10-4952-9E66-93E0033795F2}" srcOrd="0" destOrd="1" presId="urn:microsoft.com/office/officeart/2005/8/layout/vList5"/>
    <dgm:cxn modelId="{AB789558-74FE-46AA-BB30-3586A53CB618}" srcId="{F27E30B0-5192-48C0-84B9-81CE01F21B82}" destId="{4CFACD58-1B35-4E25-87CC-F8F96145ABA5}" srcOrd="1" destOrd="0" parTransId="{EB33B0F9-4829-4515-8EC2-0C281FA120A3}" sibTransId="{D5824336-D2EE-46DA-99EE-6A6FF62EE7B1}"/>
    <dgm:cxn modelId="{33AB687E-69DD-4420-BC8E-6F0C75F9D64A}" srcId="{DD301054-C865-4210-90CD-ADBE3B01989F}" destId="{A084BD81-95F5-4BED-B21F-5837B126702F}" srcOrd="0" destOrd="0" parTransId="{B46F8495-CCA2-4D5D-9AD5-B0E8A1E69881}" sibTransId="{1EF0A3CF-E6D9-4137-8144-89BE96F70D43}"/>
    <dgm:cxn modelId="{1B1D55F9-0C77-4710-B1E7-8AB28DAAA777}" srcId="{236C2B0E-C3EA-4D13-99BA-DF81204CCD8F}" destId="{36D8F030-B513-4443-93AD-97CA38066297}" srcOrd="2" destOrd="0" parTransId="{56CB47EC-766E-4CF8-A860-6AC2B3230E69}" sibTransId="{F90ACD77-7F5D-4D3B-9316-98C4ABC1E17E}"/>
    <dgm:cxn modelId="{51C2599E-F92B-41E4-B097-2FC0231EDCF8}" type="presOf" srcId="{36D8F030-B513-4443-93AD-97CA38066297}" destId="{F0987DDE-1D85-4CB1-AB7A-DC145BACAAF2}" srcOrd="0" destOrd="0" presId="urn:microsoft.com/office/officeart/2005/8/layout/vList5"/>
    <dgm:cxn modelId="{86EBCB04-8A78-45E4-A450-927233CC199D}" type="presOf" srcId="{53F5E4FF-BF35-4162-9354-DACEC15069FD}" destId="{39A11047-F1D6-4CDC-9CED-11400480F006}" srcOrd="0" destOrd="0" presId="urn:microsoft.com/office/officeart/2005/8/layout/vList5"/>
    <dgm:cxn modelId="{BC7659A1-55FF-43E2-8A50-16EE3EEC28C3}" srcId="{236C2B0E-C3EA-4D13-99BA-DF81204CCD8F}" destId="{F27E30B0-5192-48C0-84B9-81CE01F21B82}" srcOrd="1" destOrd="0" parTransId="{375C3520-B272-4147-BF29-BE4E21D52570}" sibTransId="{C2836F59-18F4-4CBF-AF31-49EBD6991769}"/>
    <dgm:cxn modelId="{FA75EB8B-C09F-44A2-8382-B91C43D797CA}" type="presOf" srcId="{A084BD81-95F5-4BED-B21F-5837B126702F}" destId="{B75E2B64-F514-479C-A125-DA2E75B58CB0}" srcOrd="0" destOrd="0" presId="urn:microsoft.com/office/officeart/2005/8/layout/vList5"/>
    <dgm:cxn modelId="{86672E39-D904-4DAC-9531-8039E1C76347}" type="presOf" srcId="{9E9378E6-2078-4C7B-A733-52A1E7C88B92}" destId="{B75E2B64-F514-479C-A125-DA2E75B58CB0}" srcOrd="0" destOrd="1" presId="urn:microsoft.com/office/officeart/2005/8/layout/vList5"/>
    <dgm:cxn modelId="{B2399647-AE51-4D48-B5A3-894DCFDF592D}" srcId="{F27E30B0-5192-48C0-84B9-81CE01F21B82}" destId="{36836B5A-36B4-432F-83D5-890FC4FB9E85}" srcOrd="0" destOrd="0" parTransId="{5E8F1A47-9C92-43AD-A8F9-09A405182B57}" sibTransId="{D81A410E-C121-463A-AD05-13E02A586B35}"/>
    <dgm:cxn modelId="{6C86DA74-DFCF-4EDB-888B-48B0BDFF7747}" srcId="{236C2B0E-C3EA-4D13-99BA-DF81204CCD8F}" destId="{DD301054-C865-4210-90CD-ADBE3B01989F}" srcOrd="0" destOrd="0" parTransId="{A1440A43-D383-432F-85E9-2777137C622F}" sibTransId="{DEDB2369-51E3-4897-854C-5FD795B931A4}"/>
    <dgm:cxn modelId="{89F37DAA-C059-4EB8-A212-A7726312DB20}" type="presParOf" srcId="{17676639-4E72-4D34-BC83-136F13D27B5B}" destId="{9CC80BF0-A7C7-466C-BFD6-298035B90858}" srcOrd="0" destOrd="0" presId="urn:microsoft.com/office/officeart/2005/8/layout/vList5"/>
    <dgm:cxn modelId="{69511D0E-013D-4A48-887B-F2637F0EBC4E}" type="presParOf" srcId="{9CC80BF0-A7C7-466C-BFD6-298035B90858}" destId="{8B5AF46D-7350-4A64-9486-1C90A27C51AB}" srcOrd="0" destOrd="0" presId="urn:microsoft.com/office/officeart/2005/8/layout/vList5"/>
    <dgm:cxn modelId="{A8AE763B-E9D1-4E4D-93B4-FB82B5C90C0F}" type="presParOf" srcId="{9CC80BF0-A7C7-466C-BFD6-298035B90858}" destId="{B75E2B64-F514-479C-A125-DA2E75B58CB0}" srcOrd="1" destOrd="0" presId="urn:microsoft.com/office/officeart/2005/8/layout/vList5"/>
    <dgm:cxn modelId="{82DADCE9-83F1-4526-9724-51F9035378DE}" type="presParOf" srcId="{17676639-4E72-4D34-BC83-136F13D27B5B}" destId="{409F4BDB-F191-481F-A106-D7D0CA297BBE}" srcOrd="1" destOrd="0" presId="urn:microsoft.com/office/officeart/2005/8/layout/vList5"/>
    <dgm:cxn modelId="{213369AD-5D17-477C-B966-5C283F9FF6C0}" type="presParOf" srcId="{17676639-4E72-4D34-BC83-136F13D27B5B}" destId="{A4885539-3E5C-45ED-B695-D8E20964AB44}" srcOrd="2" destOrd="0" presId="urn:microsoft.com/office/officeart/2005/8/layout/vList5"/>
    <dgm:cxn modelId="{E8B3DFAF-93A8-4FEA-9359-E068FD1BF5C4}" type="presParOf" srcId="{A4885539-3E5C-45ED-B695-D8E20964AB44}" destId="{D0D9B1B9-24A2-4D06-B90F-B1079A7B62CF}" srcOrd="0" destOrd="0" presId="urn:microsoft.com/office/officeart/2005/8/layout/vList5"/>
    <dgm:cxn modelId="{EC00C7B7-8F41-4AB4-91CF-84F5AF43DD9B}" type="presParOf" srcId="{A4885539-3E5C-45ED-B695-D8E20964AB44}" destId="{945DE6FC-7F10-4952-9E66-93E0033795F2}" srcOrd="1" destOrd="0" presId="urn:microsoft.com/office/officeart/2005/8/layout/vList5"/>
    <dgm:cxn modelId="{4AA5C9E9-1B65-463C-B279-B8622CF7E62B}" type="presParOf" srcId="{17676639-4E72-4D34-BC83-136F13D27B5B}" destId="{C4B32FC9-0AC0-4FEA-80D3-4D919F563D44}" srcOrd="3" destOrd="0" presId="urn:microsoft.com/office/officeart/2005/8/layout/vList5"/>
    <dgm:cxn modelId="{0152602B-FB7E-4468-BDC1-DDC0127295EE}" type="presParOf" srcId="{17676639-4E72-4D34-BC83-136F13D27B5B}" destId="{45A0B8FC-71D6-4883-8504-9032B6F2B34D}" srcOrd="4" destOrd="0" presId="urn:microsoft.com/office/officeart/2005/8/layout/vList5"/>
    <dgm:cxn modelId="{4F08A4CF-70A8-4F50-8CE2-83FFEED58C4E}" type="presParOf" srcId="{45A0B8FC-71D6-4883-8504-9032B6F2B34D}" destId="{F0987DDE-1D85-4CB1-AB7A-DC145BACAAF2}" srcOrd="0" destOrd="0" presId="urn:microsoft.com/office/officeart/2005/8/layout/vList5"/>
    <dgm:cxn modelId="{38D401BE-3EF3-4FAD-9DC8-4C5482E4932D}" type="presParOf" srcId="{45A0B8FC-71D6-4883-8504-9032B6F2B34D}" destId="{39A11047-F1D6-4CDC-9CED-11400480F00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F4EEB6-B9FE-40E4-B654-DD83F3586614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C36497-8AE8-4F47-8941-BA02E6EA2026}">
      <dgm:prSet phldrT="[Текст]"/>
      <dgm:spPr/>
      <dgm:t>
        <a:bodyPr/>
        <a:lstStyle/>
        <a:p>
          <a:r>
            <a:rPr lang="ru-RU" b="1" dirty="0" smtClean="0"/>
            <a:t>Делай, как я!</a:t>
          </a:r>
          <a:endParaRPr lang="ru-RU" b="1" dirty="0"/>
        </a:p>
      </dgm:t>
    </dgm:pt>
    <dgm:pt modelId="{A88C7087-4CB3-42A9-81F8-655DABAC53BD}" type="parTrans" cxnId="{679346AF-5A96-48A9-BF09-15D3EA0C37D2}">
      <dgm:prSet/>
      <dgm:spPr/>
      <dgm:t>
        <a:bodyPr/>
        <a:lstStyle/>
        <a:p>
          <a:endParaRPr lang="ru-RU"/>
        </a:p>
      </dgm:t>
    </dgm:pt>
    <dgm:pt modelId="{593A2468-6A79-48CF-BAC1-49AFA3FD4855}" type="sibTrans" cxnId="{679346AF-5A96-48A9-BF09-15D3EA0C37D2}">
      <dgm:prSet/>
      <dgm:spPr/>
      <dgm:t>
        <a:bodyPr/>
        <a:lstStyle/>
        <a:p>
          <a:endParaRPr lang="ru-RU"/>
        </a:p>
      </dgm:t>
    </dgm:pt>
    <dgm:pt modelId="{A8231F81-DF8F-4FF5-AED4-7B9D8E0F65A0}">
      <dgm:prSet phldrT="[Текст]" custT="1"/>
      <dgm:spPr/>
      <dgm:t>
        <a:bodyPr/>
        <a:lstStyle/>
        <a:p>
          <a:r>
            <a:rPr lang="ru-RU" sz="2000" b="1" dirty="0" smtClean="0"/>
            <a:t>Действия детей по образцу взрослого, копируя их действия</a:t>
          </a:r>
          <a:endParaRPr lang="ru-RU" sz="2000" b="1" dirty="0"/>
        </a:p>
      </dgm:t>
    </dgm:pt>
    <dgm:pt modelId="{CD8EDCE7-9149-4424-9F2D-44349580A6CF}" type="parTrans" cxnId="{6CEE28DD-8793-49A5-B0A0-066B7C0B6B07}">
      <dgm:prSet/>
      <dgm:spPr/>
      <dgm:t>
        <a:bodyPr/>
        <a:lstStyle/>
        <a:p>
          <a:endParaRPr lang="ru-RU"/>
        </a:p>
      </dgm:t>
    </dgm:pt>
    <dgm:pt modelId="{F8BB3603-C9FF-4183-9CF0-E733995F3ACA}" type="sibTrans" cxnId="{6CEE28DD-8793-49A5-B0A0-066B7C0B6B07}">
      <dgm:prSet/>
      <dgm:spPr/>
      <dgm:t>
        <a:bodyPr/>
        <a:lstStyle/>
        <a:p>
          <a:endParaRPr lang="ru-RU"/>
        </a:p>
      </dgm:t>
    </dgm:pt>
    <dgm:pt modelId="{DCA88D8D-BC8A-4EFD-9270-50E35E28336C}">
      <dgm:prSet phldrT="[Текст]"/>
      <dgm:spPr/>
      <dgm:t>
        <a:bodyPr/>
        <a:lstStyle/>
        <a:p>
          <a:r>
            <a:rPr lang="ru-RU" b="1" dirty="0" smtClean="0"/>
            <a:t>Делай сам!</a:t>
          </a:r>
          <a:endParaRPr lang="ru-RU" b="1" dirty="0"/>
        </a:p>
      </dgm:t>
    </dgm:pt>
    <dgm:pt modelId="{C04B0A64-E13E-471F-9184-1473B3E3E3B0}" type="parTrans" cxnId="{7EA75895-D089-45A8-99E6-81430A5E4090}">
      <dgm:prSet/>
      <dgm:spPr/>
      <dgm:t>
        <a:bodyPr/>
        <a:lstStyle/>
        <a:p>
          <a:endParaRPr lang="ru-RU"/>
        </a:p>
      </dgm:t>
    </dgm:pt>
    <dgm:pt modelId="{66369AA8-E227-4AB9-8FC0-310B834B4DB1}" type="sibTrans" cxnId="{7EA75895-D089-45A8-99E6-81430A5E4090}">
      <dgm:prSet/>
      <dgm:spPr/>
      <dgm:t>
        <a:bodyPr/>
        <a:lstStyle/>
        <a:p>
          <a:endParaRPr lang="ru-RU"/>
        </a:p>
      </dgm:t>
    </dgm:pt>
    <dgm:pt modelId="{81C63889-B52C-49C0-A3E7-D9B3348420D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Этап более полной самостоятельности</a:t>
          </a:r>
          <a:endParaRPr lang="ru-RU" sz="2000" b="1" dirty="0">
            <a:solidFill>
              <a:srgbClr val="C00000"/>
            </a:solidFill>
          </a:endParaRPr>
        </a:p>
      </dgm:t>
    </dgm:pt>
    <dgm:pt modelId="{C8DDA361-F081-4B71-B7E2-73F8ED2F32A5}" type="parTrans" cxnId="{0D5EE75B-6759-407C-9FA0-A3279C4390DC}">
      <dgm:prSet/>
      <dgm:spPr/>
      <dgm:t>
        <a:bodyPr/>
        <a:lstStyle/>
        <a:p>
          <a:endParaRPr lang="ru-RU"/>
        </a:p>
      </dgm:t>
    </dgm:pt>
    <dgm:pt modelId="{61B23A27-5A7B-477A-A35D-4F29E56F6900}" type="sibTrans" cxnId="{0D5EE75B-6759-407C-9FA0-A3279C4390DC}">
      <dgm:prSet/>
      <dgm:spPr/>
      <dgm:t>
        <a:bodyPr/>
        <a:lstStyle/>
        <a:p>
          <a:endParaRPr lang="ru-RU"/>
        </a:p>
      </dgm:t>
    </dgm:pt>
    <dgm:pt modelId="{F51FEB9E-7CE3-4BDF-A826-71913A61AC07}">
      <dgm:prSet phldrT="[Текст]"/>
      <dgm:spPr/>
      <dgm:t>
        <a:bodyPr/>
        <a:lstStyle/>
        <a:p>
          <a:r>
            <a:rPr lang="ru-RU" b="1" dirty="0" smtClean="0"/>
            <a:t>Делай лучше меня!</a:t>
          </a:r>
          <a:endParaRPr lang="ru-RU" b="1" dirty="0"/>
        </a:p>
      </dgm:t>
    </dgm:pt>
    <dgm:pt modelId="{E479485B-5BC1-4E59-B24E-303C5A9607E8}" type="parTrans" cxnId="{C8B267AB-01B8-46C2-8B38-4430A5169C30}">
      <dgm:prSet/>
      <dgm:spPr/>
      <dgm:t>
        <a:bodyPr/>
        <a:lstStyle/>
        <a:p>
          <a:endParaRPr lang="ru-RU"/>
        </a:p>
      </dgm:t>
    </dgm:pt>
    <dgm:pt modelId="{C0FC4CD1-7FD3-46B0-9518-E130F92C310B}" type="sibTrans" cxnId="{C8B267AB-01B8-46C2-8B38-4430A5169C30}">
      <dgm:prSet/>
      <dgm:spPr/>
      <dgm:t>
        <a:bodyPr/>
        <a:lstStyle/>
        <a:p>
          <a:endParaRPr lang="ru-RU"/>
        </a:p>
      </dgm:t>
    </dgm:pt>
    <dgm:pt modelId="{4255F3CB-0796-4567-BCAA-DC76A78B7BD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Этап самостоятельности</a:t>
          </a:r>
          <a:endParaRPr lang="ru-RU" sz="2000" b="1" dirty="0">
            <a:solidFill>
              <a:srgbClr val="C00000"/>
            </a:solidFill>
          </a:endParaRPr>
        </a:p>
      </dgm:t>
    </dgm:pt>
    <dgm:pt modelId="{4065AC39-CDF8-4E36-99BC-B9783EBD94CC}" type="parTrans" cxnId="{A665078B-E845-46C0-B4C1-1D7360AF4214}">
      <dgm:prSet/>
      <dgm:spPr/>
      <dgm:t>
        <a:bodyPr/>
        <a:lstStyle/>
        <a:p>
          <a:endParaRPr lang="ru-RU"/>
        </a:p>
      </dgm:t>
    </dgm:pt>
    <dgm:pt modelId="{D4957A17-ABE2-4D0B-A0EC-60613079B5AA}" type="sibTrans" cxnId="{A665078B-E845-46C0-B4C1-1D7360AF4214}">
      <dgm:prSet/>
      <dgm:spPr/>
      <dgm:t>
        <a:bodyPr/>
        <a:lstStyle/>
        <a:p>
          <a:endParaRPr lang="ru-RU"/>
        </a:p>
      </dgm:t>
    </dgm:pt>
    <dgm:pt modelId="{952DE086-31BF-4A9E-91B1-B6988D2CE5EA}">
      <dgm:prSet/>
      <dgm:spPr/>
      <dgm:t>
        <a:bodyPr/>
        <a:lstStyle/>
        <a:p>
          <a:r>
            <a:rPr lang="ru-RU" b="1" dirty="0" smtClean="0"/>
            <a:t>Делай            со мной!</a:t>
          </a:r>
          <a:endParaRPr lang="ru-RU" b="1" dirty="0"/>
        </a:p>
      </dgm:t>
    </dgm:pt>
    <dgm:pt modelId="{C177914A-3E91-47F3-9F1B-91290F00081E}" type="parTrans" cxnId="{A0531366-2029-454D-BF52-2A81492A2386}">
      <dgm:prSet/>
      <dgm:spPr/>
      <dgm:t>
        <a:bodyPr/>
        <a:lstStyle/>
        <a:p>
          <a:endParaRPr lang="ru-RU"/>
        </a:p>
      </dgm:t>
    </dgm:pt>
    <dgm:pt modelId="{14C83620-2834-4DF1-AB78-BCBE0CD93E1B}" type="sibTrans" cxnId="{A0531366-2029-454D-BF52-2A81492A2386}">
      <dgm:prSet/>
      <dgm:spPr/>
      <dgm:t>
        <a:bodyPr/>
        <a:lstStyle/>
        <a:p>
          <a:endParaRPr lang="ru-RU"/>
        </a:p>
      </dgm:t>
    </dgm:pt>
    <dgm:pt modelId="{9F85D43D-5FF8-4B21-8A0C-AD6ABC845196}">
      <dgm:prSet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Этап частичной самостоятельности</a:t>
          </a:r>
          <a:endParaRPr lang="ru-RU" sz="2000" b="1" dirty="0">
            <a:solidFill>
              <a:srgbClr val="C00000"/>
            </a:solidFill>
          </a:endParaRPr>
        </a:p>
      </dgm:t>
    </dgm:pt>
    <dgm:pt modelId="{7B7F658F-7164-4767-9393-82EB0112A097}" type="parTrans" cxnId="{F26778D5-AA41-4976-9701-AB131EE8CB2F}">
      <dgm:prSet/>
      <dgm:spPr/>
      <dgm:t>
        <a:bodyPr/>
        <a:lstStyle/>
        <a:p>
          <a:endParaRPr lang="ru-RU"/>
        </a:p>
      </dgm:t>
    </dgm:pt>
    <dgm:pt modelId="{55A38F48-95AC-4275-8AA1-F5BE3C5E44CA}" type="sibTrans" cxnId="{F26778D5-AA41-4976-9701-AB131EE8CB2F}">
      <dgm:prSet/>
      <dgm:spPr/>
      <dgm:t>
        <a:bodyPr/>
        <a:lstStyle/>
        <a:p>
          <a:endParaRPr lang="ru-RU"/>
        </a:p>
      </dgm:t>
    </dgm:pt>
    <dgm:pt modelId="{03D1756F-1812-4F10-9E33-259C0196224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Этап подражания</a:t>
          </a:r>
          <a:endParaRPr lang="ru-RU" sz="2000" b="1" dirty="0">
            <a:solidFill>
              <a:srgbClr val="C00000"/>
            </a:solidFill>
          </a:endParaRPr>
        </a:p>
      </dgm:t>
    </dgm:pt>
    <dgm:pt modelId="{D7268086-FEB3-4D6F-BC26-CA0BA38E8A10}" type="parTrans" cxnId="{8EDA6C73-CF77-477B-AF6F-FD8933738309}">
      <dgm:prSet/>
      <dgm:spPr/>
      <dgm:t>
        <a:bodyPr/>
        <a:lstStyle/>
        <a:p>
          <a:endParaRPr lang="ru-RU"/>
        </a:p>
      </dgm:t>
    </dgm:pt>
    <dgm:pt modelId="{6089439F-38B5-430B-9034-A1687138D232}" type="sibTrans" cxnId="{8EDA6C73-CF77-477B-AF6F-FD8933738309}">
      <dgm:prSet/>
      <dgm:spPr/>
      <dgm:t>
        <a:bodyPr/>
        <a:lstStyle/>
        <a:p>
          <a:endParaRPr lang="ru-RU"/>
        </a:p>
      </dgm:t>
    </dgm:pt>
    <dgm:pt modelId="{244BB419-9E64-4984-8153-FFBE5A8AE032}">
      <dgm:prSet custT="1"/>
      <dgm:spPr/>
      <dgm:t>
        <a:bodyPr/>
        <a:lstStyle/>
        <a:p>
          <a:r>
            <a:rPr lang="ru-RU" sz="2000" b="1" dirty="0" smtClean="0"/>
            <a:t>Самостоятельное </a:t>
          </a:r>
          <a:r>
            <a:rPr lang="ru-RU" sz="2000" b="1" dirty="0" smtClean="0"/>
            <a:t>выполнение части работы</a:t>
          </a:r>
          <a:endParaRPr lang="ru-RU" sz="2000" b="1" dirty="0"/>
        </a:p>
      </dgm:t>
    </dgm:pt>
    <dgm:pt modelId="{6DC4E0A3-C82B-4B92-93BE-4751F6FE5FA3}" type="parTrans" cxnId="{C6FD33C5-AF28-4650-BC0B-0897CF1B7CF9}">
      <dgm:prSet/>
      <dgm:spPr/>
      <dgm:t>
        <a:bodyPr/>
        <a:lstStyle/>
        <a:p>
          <a:endParaRPr lang="ru-RU"/>
        </a:p>
      </dgm:t>
    </dgm:pt>
    <dgm:pt modelId="{9D068094-6D58-49FF-930F-0EC8E9C74887}" type="sibTrans" cxnId="{C6FD33C5-AF28-4650-BC0B-0897CF1B7CF9}">
      <dgm:prSet/>
      <dgm:spPr/>
      <dgm:t>
        <a:bodyPr/>
        <a:lstStyle/>
        <a:p>
          <a:endParaRPr lang="ru-RU"/>
        </a:p>
      </dgm:t>
    </dgm:pt>
    <dgm:pt modelId="{7B1FA04E-3CD2-40C4-87D6-89AD75B4C327}">
      <dgm:prSet phldrT="[Текст]" custT="1"/>
      <dgm:spPr/>
      <dgm:t>
        <a:bodyPr/>
        <a:lstStyle/>
        <a:p>
          <a:r>
            <a:rPr lang="ru-RU" sz="2000" b="1" dirty="0" smtClean="0"/>
            <a:t>Самостоятельное выполнение </a:t>
          </a:r>
          <a:r>
            <a:rPr lang="ru-RU" sz="2000" b="1" dirty="0" smtClean="0"/>
            <a:t>                               в </a:t>
          </a:r>
          <a:r>
            <a:rPr lang="ru-RU" sz="2000" b="1" dirty="0" smtClean="0"/>
            <a:t>повторяющихся </a:t>
          </a:r>
          <a:r>
            <a:rPr lang="ru-RU" sz="2000" b="1" dirty="0" smtClean="0"/>
            <a:t>ситуациях</a:t>
          </a:r>
          <a:endParaRPr lang="ru-RU" sz="2000" b="1" dirty="0"/>
        </a:p>
      </dgm:t>
    </dgm:pt>
    <dgm:pt modelId="{008A1275-A58E-48BA-90E7-DF0A3D499BAC}" type="parTrans" cxnId="{9A9312F7-5CE2-4605-A3A4-BFAE6A2272B8}">
      <dgm:prSet/>
      <dgm:spPr/>
      <dgm:t>
        <a:bodyPr/>
        <a:lstStyle/>
        <a:p>
          <a:endParaRPr lang="ru-RU"/>
        </a:p>
      </dgm:t>
    </dgm:pt>
    <dgm:pt modelId="{7E367062-E26D-4561-93B2-6F18BD06E948}" type="sibTrans" cxnId="{9A9312F7-5CE2-4605-A3A4-BFAE6A2272B8}">
      <dgm:prSet/>
      <dgm:spPr/>
      <dgm:t>
        <a:bodyPr/>
        <a:lstStyle/>
        <a:p>
          <a:endParaRPr lang="ru-RU"/>
        </a:p>
      </dgm:t>
    </dgm:pt>
    <dgm:pt modelId="{8E44B26A-D209-4742-A29E-6637EC17210F}" type="pres">
      <dgm:prSet presAssocID="{0BF4EEB6-B9FE-40E4-B654-DD83F35866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D3D85C-6FEA-4AFA-9D6C-7EEEB8DBD097}" type="pres">
      <dgm:prSet presAssocID="{4DC36497-8AE8-4F47-8941-BA02E6EA2026}" presName="linNode" presStyleCnt="0"/>
      <dgm:spPr/>
    </dgm:pt>
    <dgm:pt modelId="{2A72F331-AD88-46A4-86E3-D92F064100E6}" type="pres">
      <dgm:prSet presAssocID="{4DC36497-8AE8-4F47-8941-BA02E6EA2026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E6F8B9-2C12-468D-AA10-825A65E1291F}" type="pres">
      <dgm:prSet presAssocID="{4DC36497-8AE8-4F47-8941-BA02E6EA2026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4BF3AF-75A0-4B34-8FD1-7FBBD286D84C}" type="pres">
      <dgm:prSet presAssocID="{593A2468-6A79-48CF-BAC1-49AFA3FD4855}" presName="sp" presStyleCnt="0"/>
      <dgm:spPr/>
    </dgm:pt>
    <dgm:pt modelId="{1A2A443C-4312-4ED9-B49F-26914C2D8E65}" type="pres">
      <dgm:prSet presAssocID="{952DE086-31BF-4A9E-91B1-B6988D2CE5EA}" presName="linNode" presStyleCnt="0"/>
      <dgm:spPr/>
    </dgm:pt>
    <dgm:pt modelId="{6BCA61E7-9A61-408B-9150-240B7C784CAB}" type="pres">
      <dgm:prSet presAssocID="{952DE086-31BF-4A9E-91B1-B6988D2CE5EA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EE2D0-0BEE-463B-8F1E-7940DC0FDAC3}" type="pres">
      <dgm:prSet presAssocID="{952DE086-31BF-4A9E-91B1-B6988D2CE5EA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F664B9-8242-45E3-B250-3FB9362842E9}" type="pres">
      <dgm:prSet presAssocID="{14C83620-2834-4DF1-AB78-BCBE0CD93E1B}" presName="sp" presStyleCnt="0"/>
      <dgm:spPr/>
    </dgm:pt>
    <dgm:pt modelId="{3AF144B7-2BB0-4CF8-9506-FFAD95A095F9}" type="pres">
      <dgm:prSet presAssocID="{DCA88D8D-BC8A-4EFD-9270-50E35E28336C}" presName="linNode" presStyleCnt="0"/>
      <dgm:spPr/>
    </dgm:pt>
    <dgm:pt modelId="{1E48FC7E-062D-41CD-97EE-1D3A4C7489C5}" type="pres">
      <dgm:prSet presAssocID="{DCA88D8D-BC8A-4EFD-9270-50E35E28336C}" presName="parentText" presStyleLbl="node1" presStyleIdx="2" presStyleCnt="4" custLinFactNeighborY="-9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DCF7CC-399C-4DA3-A460-E28EF4B10432}" type="pres">
      <dgm:prSet presAssocID="{DCA88D8D-BC8A-4EFD-9270-50E35E28336C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77367-5817-42F3-8264-EE0872ABE5C6}" type="pres">
      <dgm:prSet presAssocID="{66369AA8-E227-4AB9-8FC0-310B834B4DB1}" presName="sp" presStyleCnt="0"/>
      <dgm:spPr/>
    </dgm:pt>
    <dgm:pt modelId="{0D5BAF3F-ED24-4E8D-A11B-1BA4467744AD}" type="pres">
      <dgm:prSet presAssocID="{F51FEB9E-7CE3-4BDF-A826-71913A61AC07}" presName="linNode" presStyleCnt="0"/>
      <dgm:spPr/>
    </dgm:pt>
    <dgm:pt modelId="{D328F23C-4076-46AB-B63F-CC785960B5D2}" type="pres">
      <dgm:prSet presAssocID="{F51FEB9E-7CE3-4BDF-A826-71913A61AC0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321F9-0D5D-4C05-8BF0-DF7EF9379CF1}" type="pres">
      <dgm:prSet presAssocID="{F51FEB9E-7CE3-4BDF-A826-71913A61AC0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A75895-D089-45A8-99E6-81430A5E4090}" srcId="{0BF4EEB6-B9FE-40E4-B654-DD83F3586614}" destId="{DCA88D8D-BC8A-4EFD-9270-50E35E28336C}" srcOrd="2" destOrd="0" parTransId="{C04B0A64-E13E-471F-9184-1473B3E3E3B0}" sibTransId="{66369AA8-E227-4AB9-8FC0-310B834B4DB1}"/>
    <dgm:cxn modelId="{9A9312F7-5CE2-4605-A3A4-BFAE6A2272B8}" srcId="{DCA88D8D-BC8A-4EFD-9270-50E35E28336C}" destId="{7B1FA04E-3CD2-40C4-87D6-89AD75B4C327}" srcOrd="1" destOrd="0" parTransId="{008A1275-A58E-48BA-90E7-DF0A3D499BAC}" sibTransId="{7E367062-E26D-4561-93B2-6F18BD06E948}"/>
    <dgm:cxn modelId="{2E92E51F-5E64-4BBF-B51C-579F32412BAE}" type="presOf" srcId="{A8231F81-DF8F-4FF5-AED4-7B9D8E0F65A0}" destId="{A8E6F8B9-2C12-468D-AA10-825A65E1291F}" srcOrd="0" destOrd="1" presId="urn:microsoft.com/office/officeart/2005/8/layout/vList5"/>
    <dgm:cxn modelId="{D245AE27-1371-4656-BE46-85658B947928}" type="presOf" srcId="{DCA88D8D-BC8A-4EFD-9270-50E35E28336C}" destId="{1E48FC7E-062D-41CD-97EE-1D3A4C7489C5}" srcOrd="0" destOrd="0" presId="urn:microsoft.com/office/officeart/2005/8/layout/vList5"/>
    <dgm:cxn modelId="{F4184904-3064-4BA1-A1DF-F779A7B31104}" type="presOf" srcId="{03D1756F-1812-4F10-9E33-259C0196224F}" destId="{A8E6F8B9-2C12-468D-AA10-825A65E1291F}" srcOrd="0" destOrd="0" presId="urn:microsoft.com/office/officeart/2005/8/layout/vList5"/>
    <dgm:cxn modelId="{CD1DF0B4-6DA7-45F5-A09D-014FA3FC29A4}" type="presOf" srcId="{0BF4EEB6-B9FE-40E4-B654-DD83F3586614}" destId="{8E44B26A-D209-4742-A29E-6637EC17210F}" srcOrd="0" destOrd="0" presId="urn:microsoft.com/office/officeart/2005/8/layout/vList5"/>
    <dgm:cxn modelId="{C6FD33C5-AF28-4650-BC0B-0897CF1B7CF9}" srcId="{952DE086-31BF-4A9E-91B1-B6988D2CE5EA}" destId="{244BB419-9E64-4984-8153-FFBE5A8AE032}" srcOrd="1" destOrd="0" parTransId="{6DC4E0A3-C82B-4B92-93BE-4751F6FE5FA3}" sibTransId="{9D068094-6D58-49FF-930F-0EC8E9C74887}"/>
    <dgm:cxn modelId="{0D5EE75B-6759-407C-9FA0-A3279C4390DC}" srcId="{DCA88D8D-BC8A-4EFD-9270-50E35E28336C}" destId="{81C63889-B52C-49C0-A3E7-D9B3348420DE}" srcOrd="0" destOrd="0" parTransId="{C8DDA361-F081-4B71-B7E2-73F8ED2F32A5}" sibTransId="{61B23A27-5A7B-477A-A35D-4F29E56F6900}"/>
    <dgm:cxn modelId="{679346AF-5A96-48A9-BF09-15D3EA0C37D2}" srcId="{0BF4EEB6-B9FE-40E4-B654-DD83F3586614}" destId="{4DC36497-8AE8-4F47-8941-BA02E6EA2026}" srcOrd="0" destOrd="0" parTransId="{A88C7087-4CB3-42A9-81F8-655DABAC53BD}" sibTransId="{593A2468-6A79-48CF-BAC1-49AFA3FD4855}"/>
    <dgm:cxn modelId="{54EFA796-53CC-41F0-9D94-F05B8C8D1132}" type="presOf" srcId="{7B1FA04E-3CD2-40C4-87D6-89AD75B4C327}" destId="{70DCF7CC-399C-4DA3-A460-E28EF4B10432}" srcOrd="0" destOrd="1" presId="urn:microsoft.com/office/officeart/2005/8/layout/vList5"/>
    <dgm:cxn modelId="{F26778D5-AA41-4976-9701-AB131EE8CB2F}" srcId="{952DE086-31BF-4A9E-91B1-B6988D2CE5EA}" destId="{9F85D43D-5FF8-4B21-8A0C-AD6ABC845196}" srcOrd="0" destOrd="0" parTransId="{7B7F658F-7164-4767-9393-82EB0112A097}" sibTransId="{55A38F48-95AC-4275-8AA1-F5BE3C5E44CA}"/>
    <dgm:cxn modelId="{72A2E709-4422-483A-8282-58BBE9BF1AF3}" type="presOf" srcId="{952DE086-31BF-4A9E-91B1-B6988D2CE5EA}" destId="{6BCA61E7-9A61-408B-9150-240B7C784CAB}" srcOrd="0" destOrd="0" presId="urn:microsoft.com/office/officeart/2005/8/layout/vList5"/>
    <dgm:cxn modelId="{A665078B-E845-46C0-B4C1-1D7360AF4214}" srcId="{F51FEB9E-7CE3-4BDF-A826-71913A61AC07}" destId="{4255F3CB-0796-4567-BCAA-DC76A78B7BDD}" srcOrd="0" destOrd="0" parTransId="{4065AC39-CDF8-4E36-99BC-B9783EBD94CC}" sibTransId="{D4957A17-ABE2-4D0B-A0EC-60613079B5AA}"/>
    <dgm:cxn modelId="{C3CBA370-7EF1-43FC-A572-432F663F1035}" type="presOf" srcId="{F51FEB9E-7CE3-4BDF-A826-71913A61AC07}" destId="{D328F23C-4076-46AB-B63F-CC785960B5D2}" srcOrd="0" destOrd="0" presId="urn:microsoft.com/office/officeart/2005/8/layout/vList5"/>
    <dgm:cxn modelId="{74B301C5-70B0-44B9-82A9-71E64507E22F}" type="presOf" srcId="{244BB419-9E64-4984-8153-FFBE5A8AE032}" destId="{1EAEE2D0-0BEE-463B-8F1E-7940DC0FDAC3}" srcOrd="0" destOrd="1" presId="urn:microsoft.com/office/officeart/2005/8/layout/vList5"/>
    <dgm:cxn modelId="{6CEE28DD-8793-49A5-B0A0-066B7C0B6B07}" srcId="{4DC36497-8AE8-4F47-8941-BA02E6EA2026}" destId="{A8231F81-DF8F-4FF5-AED4-7B9D8E0F65A0}" srcOrd="1" destOrd="0" parTransId="{CD8EDCE7-9149-4424-9F2D-44349580A6CF}" sibTransId="{F8BB3603-C9FF-4183-9CF0-E733995F3ACA}"/>
    <dgm:cxn modelId="{7D5E428C-C6F9-4FE4-8917-131534EFEFA9}" type="presOf" srcId="{9F85D43D-5FF8-4B21-8A0C-AD6ABC845196}" destId="{1EAEE2D0-0BEE-463B-8F1E-7940DC0FDAC3}" srcOrd="0" destOrd="0" presId="urn:microsoft.com/office/officeart/2005/8/layout/vList5"/>
    <dgm:cxn modelId="{7B289DA6-0688-485B-B98F-EED6906E10DF}" type="presOf" srcId="{4DC36497-8AE8-4F47-8941-BA02E6EA2026}" destId="{2A72F331-AD88-46A4-86E3-D92F064100E6}" srcOrd="0" destOrd="0" presId="urn:microsoft.com/office/officeart/2005/8/layout/vList5"/>
    <dgm:cxn modelId="{A0531366-2029-454D-BF52-2A81492A2386}" srcId="{0BF4EEB6-B9FE-40E4-B654-DD83F3586614}" destId="{952DE086-31BF-4A9E-91B1-B6988D2CE5EA}" srcOrd="1" destOrd="0" parTransId="{C177914A-3E91-47F3-9F1B-91290F00081E}" sibTransId="{14C83620-2834-4DF1-AB78-BCBE0CD93E1B}"/>
    <dgm:cxn modelId="{8EDA6C73-CF77-477B-AF6F-FD8933738309}" srcId="{4DC36497-8AE8-4F47-8941-BA02E6EA2026}" destId="{03D1756F-1812-4F10-9E33-259C0196224F}" srcOrd="0" destOrd="0" parTransId="{D7268086-FEB3-4D6F-BC26-CA0BA38E8A10}" sibTransId="{6089439F-38B5-430B-9034-A1687138D232}"/>
    <dgm:cxn modelId="{C8B267AB-01B8-46C2-8B38-4430A5169C30}" srcId="{0BF4EEB6-B9FE-40E4-B654-DD83F3586614}" destId="{F51FEB9E-7CE3-4BDF-A826-71913A61AC07}" srcOrd="3" destOrd="0" parTransId="{E479485B-5BC1-4E59-B24E-303C5A9607E8}" sibTransId="{C0FC4CD1-7FD3-46B0-9518-E130F92C310B}"/>
    <dgm:cxn modelId="{9D9B8641-27D2-4DA8-860D-20369FDE1234}" type="presOf" srcId="{81C63889-B52C-49C0-A3E7-D9B3348420DE}" destId="{70DCF7CC-399C-4DA3-A460-E28EF4B10432}" srcOrd="0" destOrd="0" presId="urn:microsoft.com/office/officeart/2005/8/layout/vList5"/>
    <dgm:cxn modelId="{6355FE66-90A9-4183-B38A-530F144C4808}" type="presOf" srcId="{4255F3CB-0796-4567-BCAA-DC76A78B7BDD}" destId="{056321F9-0D5D-4C05-8BF0-DF7EF9379CF1}" srcOrd="0" destOrd="0" presId="urn:microsoft.com/office/officeart/2005/8/layout/vList5"/>
    <dgm:cxn modelId="{BAC560D3-6DD5-4369-9866-71836F0106A2}" type="presParOf" srcId="{8E44B26A-D209-4742-A29E-6637EC17210F}" destId="{BED3D85C-6FEA-4AFA-9D6C-7EEEB8DBD097}" srcOrd="0" destOrd="0" presId="urn:microsoft.com/office/officeart/2005/8/layout/vList5"/>
    <dgm:cxn modelId="{8BF0D118-CE22-4257-844B-92DFF6C0D4C9}" type="presParOf" srcId="{BED3D85C-6FEA-4AFA-9D6C-7EEEB8DBD097}" destId="{2A72F331-AD88-46A4-86E3-D92F064100E6}" srcOrd="0" destOrd="0" presId="urn:microsoft.com/office/officeart/2005/8/layout/vList5"/>
    <dgm:cxn modelId="{3A65560D-1743-440A-B7E9-7F34BA94A38B}" type="presParOf" srcId="{BED3D85C-6FEA-4AFA-9D6C-7EEEB8DBD097}" destId="{A8E6F8B9-2C12-468D-AA10-825A65E1291F}" srcOrd="1" destOrd="0" presId="urn:microsoft.com/office/officeart/2005/8/layout/vList5"/>
    <dgm:cxn modelId="{F50B0D6C-8DC7-4C2A-B694-EAE7C29ECB49}" type="presParOf" srcId="{8E44B26A-D209-4742-A29E-6637EC17210F}" destId="{CF4BF3AF-75A0-4B34-8FD1-7FBBD286D84C}" srcOrd="1" destOrd="0" presId="urn:microsoft.com/office/officeart/2005/8/layout/vList5"/>
    <dgm:cxn modelId="{D9C45755-6C30-4285-BF29-DC907EBB12EE}" type="presParOf" srcId="{8E44B26A-D209-4742-A29E-6637EC17210F}" destId="{1A2A443C-4312-4ED9-B49F-26914C2D8E65}" srcOrd="2" destOrd="0" presId="urn:microsoft.com/office/officeart/2005/8/layout/vList5"/>
    <dgm:cxn modelId="{951F11E7-9405-4D1C-9EDA-44043699C545}" type="presParOf" srcId="{1A2A443C-4312-4ED9-B49F-26914C2D8E65}" destId="{6BCA61E7-9A61-408B-9150-240B7C784CAB}" srcOrd="0" destOrd="0" presId="urn:microsoft.com/office/officeart/2005/8/layout/vList5"/>
    <dgm:cxn modelId="{3BAB7FDD-6286-40AF-8168-D54C60FA1A61}" type="presParOf" srcId="{1A2A443C-4312-4ED9-B49F-26914C2D8E65}" destId="{1EAEE2D0-0BEE-463B-8F1E-7940DC0FDAC3}" srcOrd="1" destOrd="0" presId="urn:microsoft.com/office/officeart/2005/8/layout/vList5"/>
    <dgm:cxn modelId="{DF41FE9B-C9AB-4C6D-9503-B8F48DB5F1D4}" type="presParOf" srcId="{8E44B26A-D209-4742-A29E-6637EC17210F}" destId="{B4F664B9-8242-45E3-B250-3FB9362842E9}" srcOrd="3" destOrd="0" presId="urn:microsoft.com/office/officeart/2005/8/layout/vList5"/>
    <dgm:cxn modelId="{7A1ECA00-D1E3-4858-9425-E79294D22303}" type="presParOf" srcId="{8E44B26A-D209-4742-A29E-6637EC17210F}" destId="{3AF144B7-2BB0-4CF8-9506-FFAD95A095F9}" srcOrd="4" destOrd="0" presId="urn:microsoft.com/office/officeart/2005/8/layout/vList5"/>
    <dgm:cxn modelId="{4ADCDFB6-0D79-4C9C-B123-AF6F373F8854}" type="presParOf" srcId="{3AF144B7-2BB0-4CF8-9506-FFAD95A095F9}" destId="{1E48FC7E-062D-41CD-97EE-1D3A4C7489C5}" srcOrd="0" destOrd="0" presId="urn:microsoft.com/office/officeart/2005/8/layout/vList5"/>
    <dgm:cxn modelId="{4E597E1C-7DCF-47FF-9E72-E490AD7631E0}" type="presParOf" srcId="{3AF144B7-2BB0-4CF8-9506-FFAD95A095F9}" destId="{70DCF7CC-399C-4DA3-A460-E28EF4B10432}" srcOrd="1" destOrd="0" presId="urn:microsoft.com/office/officeart/2005/8/layout/vList5"/>
    <dgm:cxn modelId="{610FFA1B-B157-4BBD-919C-8650AF54A931}" type="presParOf" srcId="{8E44B26A-D209-4742-A29E-6637EC17210F}" destId="{8E677367-5817-42F3-8264-EE0872ABE5C6}" srcOrd="5" destOrd="0" presId="urn:microsoft.com/office/officeart/2005/8/layout/vList5"/>
    <dgm:cxn modelId="{01DE8605-43E5-4D4C-B66E-E426BEEAA606}" type="presParOf" srcId="{8E44B26A-D209-4742-A29E-6637EC17210F}" destId="{0D5BAF3F-ED24-4E8D-A11B-1BA4467744AD}" srcOrd="6" destOrd="0" presId="urn:microsoft.com/office/officeart/2005/8/layout/vList5"/>
    <dgm:cxn modelId="{C69BEBFF-D1D4-4F15-AAAB-4EE29E7DD249}" type="presParOf" srcId="{0D5BAF3F-ED24-4E8D-A11B-1BA4467744AD}" destId="{D328F23C-4076-46AB-B63F-CC785960B5D2}" srcOrd="0" destOrd="0" presId="urn:microsoft.com/office/officeart/2005/8/layout/vList5"/>
    <dgm:cxn modelId="{9FB75398-C48B-41E9-874B-ED816612169E}" type="presParOf" srcId="{0D5BAF3F-ED24-4E8D-A11B-1BA4467744AD}" destId="{056321F9-0D5D-4C05-8BF0-DF7EF9379CF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C3A5462-B750-4902-9EEB-26A2034C3338}" type="doc">
      <dgm:prSet loTypeId="urn:microsoft.com/office/officeart/2005/8/layout/default#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75D0B0-2BE0-4A34-8200-E3BFD095B548}">
      <dgm:prSet phldrT="[Текст]"/>
      <dgm:spPr/>
      <dgm:t>
        <a:bodyPr/>
        <a:lstStyle/>
        <a:p>
          <a:r>
            <a:rPr lang="ru-RU" b="1" dirty="0" smtClean="0"/>
            <a:t>Самообслуживание, бытовая, трудовая</a:t>
          </a:r>
          <a:endParaRPr lang="ru-RU" b="1" dirty="0"/>
        </a:p>
      </dgm:t>
    </dgm:pt>
    <dgm:pt modelId="{6E84E8F4-7140-4C98-A14E-2BAACADBB488}" type="parTrans" cxnId="{178A8D07-C80B-48EA-AF63-E89057DA9589}">
      <dgm:prSet/>
      <dgm:spPr/>
      <dgm:t>
        <a:bodyPr/>
        <a:lstStyle/>
        <a:p>
          <a:endParaRPr lang="ru-RU"/>
        </a:p>
      </dgm:t>
    </dgm:pt>
    <dgm:pt modelId="{C21B6FC9-9B63-41FB-A554-719682F73FCA}" type="sibTrans" cxnId="{178A8D07-C80B-48EA-AF63-E89057DA9589}">
      <dgm:prSet/>
      <dgm:spPr/>
      <dgm:t>
        <a:bodyPr/>
        <a:lstStyle/>
        <a:p>
          <a:endParaRPr lang="ru-RU"/>
        </a:p>
      </dgm:t>
    </dgm:pt>
    <dgm:pt modelId="{FC8F6A44-E2BF-4138-9DAD-818F6F12B70A}">
      <dgm:prSet phldrT="[Текст]"/>
      <dgm:spPr/>
      <dgm:t>
        <a:bodyPr/>
        <a:lstStyle/>
        <a:p>
          <a:r>
            <a:rPr lang="ru-RU" b="1" dirty="0" smtClean="0"/>
            <a:t>Учебная </a:t>
          </a:r>
          <a:endParaRPr lang="ru-RU" b="1" dirty="0"/>
        </a:p>
      </dgm:t>
    </dgm:pt>
    <dgm:pt modelId="{87C93D9B-C5E7-47FA-8C72-2D01A6D4392C}" type="parTrans" cxnId="{C2845548-651E-4E2A-865A-E5B6AE2C7FD5}">
      <dgm:prSet/>
      <dgm:spPr/>
      <dgm:t>
        <a:bodyPr/>
        <a:lstStyle/>
        <a:p>
          <a:endParaRPr lang="ru-RU"/>
        </a:p>
      </dgm:t>
    </dgm:pt>
    <dgm:pt modelId="{4ADF1FB8-25B6-4029-ACF0-8BDD3DE2C6B9}" type="sibTrans" cxnId="{C2845548-651E-4E2A-865A-E5B6AE2C7FD5}">
      <dgm:prSet/>
      <dgm:spPr/>
      <dgm:t>
        <a:bodyPr/>
        <a:lstStyle/>
        <a:p>
          <a:endParaRPr lang="ru-RU"/>
        </a:p>
      </dgm:t>
    </dgm:pt>
    <dgm:pt modelId="{2BB11840-7AE8-4E6C-B080-EBD074CA8817}">
      <dgm:prSet phldrT="[Текст]"/>
      <dgm:spPr/>
      <dgm:t>
        <a:bodyPr/>
        <a:lstStyle/>
        <a:p>
          <a:r>
            <a:rPr lang="ru-RU" b="1" dirty="0" smtClean="0"/>
            <a:t>Игровая</a:t>
          </a:r>
          <a:endParaRPr lang="ru-RU" b="1" dirty="0"/>
        </a:p>
      </dgm:t>
    </dgm:pt>
    <dgm:pt modelId="{614ACCD7-65D9-41C4-BDBD-7FF5746F2DBF}" type="parTrans" cxnId="{FDD51902-C628-462D-8141-2E6F197CDA6D}">
      <dgm:prSet/>
      <dgm:spPr/>
      <dgm:t>
        <a:bodyPr/>
        <a:lstStyle/>
        <a:p>
          <a:endParaRPr lang="ru-RU"/>
        </a:p>
      </dgm:t>
    </dgm:pt>
    <dgm:pt modelId="{929EF65B-3754-4614-89B0-655BE011F328}" type="sibTrans" cxnId="{FDD51902-C628-462D-8141-2E6F197CDA6D}">
      <dgm:prSet/>
      <dgm:spPr/>
      <dgm:t>
        <a:bodyPr/>
        <a:lstStyle/>
        <a:p>
          <a:endParaRPr lang="ru-RU"/>
        </a:p>
      </dgm:t>
    </dgm:pt>
    <dgm:pt modelId="{F0585828-34E1-4567-A21D-A6A3CC5740B5}">
      <dgm:prSet phldrT="[Текст]"/>
      <dgm:spPr/>
      <dgm:t>
        <a:bodyPr/>
        <a:lstStyle/>
        <a:p>
          <a:r>
            <a:rPr lang="ru-RU" b="1" dirty="0" smtClean="0"/>
            <a:t>Спорт, физическая культура</a:t>
          </a:r>
          <a:endParaRPr lang="ru-RU" b="1" dirty="0"/>
        </a:p>
      </dgm:t>
    </dgm:pt>
    <dgm:pt modelId="{A8944B6F-43E8-4BC8-9152-CD426FCCF902}" type="parTrans" cxnId="{281C58CB-58BC-4852-9597-9B6BB9224508}">
      <dgm:prSet/>
      <dgm:spPr/>
      <dgm:t>
        <a:bodyPr/>
        <a:lstStyle/>
        <a:p>
          <a:endParaRPr lang="ru-RU"/>
        </a:p>
      </dgm:t>
    </dgm:pt>
    <dgm:pt modelId="{18D9C5CE-497D-4E81-8756-D628F181B006}" type="sibTrans" cxnId="{281C58CB-58BC-4852-9597-9B6BB9224508}">
      <dgm:prSet/>
      <dgm:spPr/>
      <dgm:t>
        <a:bodyPr/>
        <a:lstStyle/>
        <a:p>
          <a:endParaRPr lang="ru-RU"/>
        </a:p>
      </dgm:t>
    </dgm:pt>
    <dgm:pt modelId="{9E845A79-9971-4C55-B996-36E7ADC09361}">
      <dgm:prSet phldrT="[Текст]"/>
      <dgm:spPr/>
      <dgm:t>
        <a:bodyPr/>
        <a:lstStyle/>
        <a:p>
          <a:r>
            <a:rPr lang="ru-RU" b="1" dirty="0" smtClean="0"/>
            <a:t>Общение </a:t>
          </a:r>
          <a:endParaRPr lang="ru-RU" b="1" dirty="0"/>
        </a:p>
      </dgm:t>
    </dgm:pt>
    <dgm:pt modelId="{81477981-3524-4BA0-9573-2F1DFB5B355C}" type="parTrans" cxnId="{8EB7ACAA-1A81-44B2-9954-377E5B9D718A}">
      <dgm:prSet/>
      <dgm:spPr/>
      <dgm:t>
        <a:bodyPr/>
        <a:lstStyle/>
        <a:p>
          <a:endParaRPr lang="ru-RU"/>
        </a:p>
      </dgm:t>
    </dgm:pt>
    <dgm:pt modelId="{D922BFFC-D9BD-4DBB-AA4B-5631747A3EA4}" type="sibTrans" cxnId="{8EB7ACAA-1A81-44B2-9954-377E5B9D718A}">
      <dgm:prSet/>
      <dgm:spPr/>
      <dgm:t>
        <a:bodyPr/>
        <a:lstStyle/>
        <a:p>
          <a:endParaRPr lang="ru-RU"/>
        </a:p>
      </dgm:t>
    </dgm:pt>
    <dgm:pt modelId="{AF3B3CB4-1A46-4FEA-9636-3F875CF88DF0}">
      <dgm:prSet phldrT="[Текст]"/>
      <dgm:spPr/>
      <dgm:t>
        <a:bodyPr/>
        <a:lstStyle/>
        <a:p>
          <a:r>
            <a:rPr lang="ru-RU" b="1" dirty="0" smtClean="0"/>
            <a:t>Проектная </a:t>
          </a:r>
          <a:endParaRPr lang="ru-RU" b="1" dirty="0"/>
        </a:p>
      </dgm:t>
    </dgm:pt>
    <dgm:pt modelId="{AE7C5A87-E8DA-4D8E-9540-5CB1F591DAEF}" type="parTrans" cxnId="{B7E5E84E-7E71-4FEA-8111-D3549BD6DDC8}">
      <dgm:prSet/>
      <dgm:spPr/>
      <dgm:t>
        <a:bodyPr/>
        <a:lstStyle/>
        <a:p>
          <a:endParaRPr lang="ru-RU"/>
        </a:p>
      </dgm:t>
    </dgm:pt>
    <dgm:pt modelId="{C517D9F8-F304-436D-95EC-000A502E5D00}" type="sibTrans" cxnId="{B7E5E84E-7E71-4FEA-8111-D3549BD6DDC8}">
      <dgm:prSet/>
      <dgm:spPr/>
      <dgm:t>
        <a:bodyPr/>
        <a:lstStyle/>
        <a:p>
          <a:endParaRPr lang="ru-RU"/>
        </a:p>
      </dgm:t>
    </dgm:pt>
    <dgm:pt modelId="{D95C8DDA-13A7-4C68-984D-7687C186DA71}" type="pres">
      <dgm:prSet presAssocID="{EC3A5462-B750-4902-9EEB-26A2034C333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A8A3D6-2566-43E0-843A-307DDBEDCBC9}" type="pres">
      <dgm:prSet presAssocID="{1875D0B0-2BE0-4A34-8200-E3BFD095B54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155816-AC0A-4551-99A1-D440182E118C}" type="pres">
      <dgm:prSet presAssocID="{C21B6FC9-9B63-41FB-A554-719682F73FCA}" presName="sibTrans" presStyleCnt="0"/>
      <dgm:spPr/>
    </dgm:pt>
    <dgm:pt modelId="{ADA775E2-4B67-4E53-B7D8-473F0B894E57}" type="pres">
      <dgm:prSet presAssocID="{FC8F6A44-E2BF-4138-9DAD-818F6F12B70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B73B9-0808-4822-8AC9-171128F17854}" type="pres">
      <dgm:prSet presAssocID="{4ADF1FB8-25B6-4029-ACF0-8BDD3DE2C6B9}" presName="sibTrans" presStyleCnt="0"/>
      <dgm:spPr/>
    </dgm:pt>
    <dgm:pt modelId="{3228F74C-B87C-44B4-865B-76AFB8D35BD3}" type="pres">
      <dgm:prSet presAssocID="{AF3B3CB4-1A46-4FEA-9636-3F875CF88DF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4468E0-E38A-4822-A4DD-84D9BA2EEE89}" type="pres">
      <dgm:prSet presAssocID="{C517D9F8-F304-436D-95EC-000A502E5D00}" presName="sibTrans" presStyleCnt="0"/>
      <dgm:spPr/>
    </dgm:pt>
    <dgm:pt modelId="{925976E7-1F23-451F-9F6F-4416097A1082}" type="pres">
      <dgm:prSet presAssocID="{2BB11840-7AE8-4E6C-B080-EBD074CA881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B3257-688F-4EF2-A87E-B804C3979F7D}" type="pres">
      <dgm:prSet presAssocID="{929EF65B-3754-4614-89B0-655BE011F328}" presName="sibTrans" presStyleCnt="0"/>
      <dgm:spPr/>
    </dgm:pt>
    <dgm:pt modelId="{A55F142B-96A4-4837-A8B7-EB6E7A042F80}" type="pres">
      <dgm:prSet presAssocID="{F0585828-34E1-4567-A21D-A6A3CC5740B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A09FA-4402-4EA9-ADF0-030083D5BEC0}" type="pres">
      <dgm:prSet presAssocID="{18D9C5CE-497D-4E81-8756-D628F181B006}" presName="sibTrans" presStyleCnt="0"/>
      <dgm:spPr/>
    </dgm:pt>
    <dgm:pt modelId="{E0287433-5F2E-4C7E-8119-A081F33E24B1}" type="pres">
      <dgm:prSet presAssocID="{9E845A79-9971-4C55-B996-36E7ADC0936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995B2F-8A22-4F2C-9A99-2C196EF380BC}" type="presOf" srcId="{9E845A79-9971-4C55-B996-36E7ADC09361}" destId="{E0287433-5F2E-4C7E-8119-A081F33E24B1}" srcOrd="0" destOrd="0" presId="urn:microsoft.com/office/officeart/2005/8/layout/default#4"/>
    <dgm:cxn modelId="{1D5A64BB-2222-4FD4-81BD-0D77B92B4CC1}" type="presOf" srcId="{EC3A5462-B750-4902-9EEB-26A2034C3338}" destId="{D95C8DDA-13A7-4C68-984D-7687C186DA71}" srcOrd="0" destOrd="0" presId="urn:microsoft.com/office/officeart/2005/8/layout/default#4"/>
    <dgm:cxn modelId="{C2845548-651E-4E2A-865A-E5B6AE2C7FD5}" srcId="{EC3A5462-B750-4902-9EEB-26A2034C3338}" destId="{FC8F6A44-E2BF-4138-9DAD-818F6F12B70A}" srcOrd="1" destOrd="0" parTransId="{87C93D9B-C5E7-47FA-8C72-2D01A6D4392C}" sibTransId="{4ADF1FB8-25B6-4029-ACF0-8BDD3DE2C6B9}"/>
    <dgm:cxn modelId="{12DDF41D-37A3-4BAA-B830-9C8158730B0C}" type="presOf" srcId="{2BB11840-7AE8-4E6C-B080-EBD074CA8817}" destId="{925976E7-1F23-451F-9F6F-4416097A1082}" srcOrd="0" destOrd="0" presId="urn:microsoft.com/office/officeart/2005/8/layout/default#4"/>
    <dgm:cxn modelId="{FDD51902-C628-462D-8141-2E6F197CDA6D}" srcId="{EC3A5462-B750-4902-9EEB-26A2034C3338}" destId="{2BB11840-7AE8-4E6C-B080-EBD074CA8817}" srcOrd="3" destOrd="0" parTransId="{614ACCD7-65D9-41C4-BDBD-7FF5746F2DBF}" sibTransId="{929EF65B-3754-4614-89B0-655BE011F328}"/>
    <dgm:cxn modelId="{97C6843F-D573-4FAC-855A-E14BB6557482}" type="presOf" srcId="{1875D0B0-2BE0-4A34-8200-E3BFD095B548}" destId="{23A8A3D6-2566-43E0-843A-307DDBEDCBC9}" srcOrd="0" destOrd="0" presId="urn:microsoft.com/office/officeart/2005/8/layout/default#4"/>
    <dgm:cxn modelId="{281C58CB-58BC-4852-9597-9B6BB9224508}" srcId="{EC3A5462-B750-4902-9EEB-26A2034C3338}" destId="{F0585828-34E1-4567-A21D-A6A3CC5740B5}" srcOrd="4" destOrd="0" parTransId="{A8944B6F-43E8-4BC8-9152-CD426FCCF902}" sibTransId="{18D9C5CE-497D-4E81-8756-D628F181B006}"/>
    <dgm:cxn modelId="{8EB7ACAA-1A81-44B2-9954-377E5B9D718A}" srcId="{EC3A5462-B750-4902-9EEB-26A2034C3338}" destId="{9E845A79-9971-4C55-B996-36E7ADC09361}" srcOrd="5" destOrd="0" parTransId="{81477981-3524-4BA0-9573-2F1DFB5B355C}" sibTransId="{D922BFFC-D9BD-4DBB-AA4B-5631747A3EA4}"/>
    <dgm:cxn modelId="{D3A41949-9322-499D-90EB-2C144973ACC8}" type="presOf" srcId="{AF3B3CB4-1A46-4FEA-9636-3F875CF88DF0}" destId="{3228F74C-B87C-44B4-865B-76AFB8D35BD3}" srcOrd="0" destOrd="0" presId="urn:microsoft.com/office/officeart/2005/8/layout/default#4"/>
    <dgm:cxn modelId="{178A8D07-C80B-48EA-AF63-E89057DA9589}" srcId="{EC3A5462-B750-4902-9EEB-26A2034C3338}" destId="{1875D0B0-2BE0-4A34-8200-E3BFD095B548}" srcOrd="0" destOrd="0" parTransId="{6E84E8F4-7140-4C98-A14E-2BAACADBB488}" sibTransId="{C21B6FC9-9B63-41FB-A554-719682F73FCA}"/>
    <dgm:cxn modelId="{4E484333-0871-466C-83BC-C26CFEBB7E01}" type="presOf" srcId="{F0585828-34E1-4567-A21D-A6A3CC5740B5}" destId="{A55F142B-96A4-4837-A8B7-EB6E7A042F80}" srcOrd="0" destOrd="0" presId="urn:microsoft.com/office/officeart/2005/8/layout/default#4"/>
    <dgm:cxn modelId="{C79C01C4-8B2E-44E4-B6F9-DB8D825D74C7}" type="presOf" srcId="{FC8F6A44-E2BF-4138-9DAD-818F6F12B70A}" destId="{ADA775E2-4B67-4E53-B7D8-473F0B894E57}" srcOrd="0" destOrd="0" presId="urn:microsoft.com/office/officeart/2005/8/layout/default#4"/>
    <dgm:cxn modelId="{B7E5E84E-7E71-4FEA-8111-D3549BD6DDC8}" srcId="{EC3A5462-B750-4902-9EEB-26A2034C3338}" destId="{AF3B3CB4-1A46-4FEA-9636-3F875CF88DF0}" srcOrd="2" destOrd="0" parTransId="{AE7C5A87-E8DA-4D8E-9540-5CB1F591DAEF}" sibTransId="{C517D9F8-F304-436D-95EC-000A502E5D00}"/>
    <dgm:cxn modelId="{B6F0BA57-7077-4437-A2A3-EBDAAF742204}" type="presParOf" srcId="{D95C8DDA-13A7-4C68-984D-7687C186DA71}" destId="{23A8A3D6-2566-43E0-843A-307DDBEDCBC9}" srcOrd="0" destOrd="0" presId="urn:microsoft.com/office/officeart/2005/8/layout/default#4"/>
    <dgm:cxn modelId="{55459B18-401A-49ED-94E8-7341A536C638}" type="presParOf" srcId="{D95C8DDA-13A7-4C68-984D-7687C186DA71}" destId="{E5155816-AC0A-4551-99A1-D440182E118C}" srcOrd="1" destOrd="0" presId="urn:microsoft.com/office/officeart/2005/8/layout/default#4"/>
    <dgm:cxn modelId="{86151984-E404-4F37-AA77-9BFBBAED40F7}" type="presParOf" srcId="{D95C8DDA-13A7-4C68-984D-7687C186DA71}" destId="{ADA775E2-4B67-4E53-B7D8-473F0B894E57}" srcOrd="2" destOrd="0" presId="urn:microsoft.com/office/officeart/2005/8/layout/default#4"/>
    <dgm:cxn modelId="{C6A58BAC-25D0-407E-9D7C-A47C1B636E29}" type="presParOf" srcId="{D95C8DDA-13A7-4C68-984D-7687C186DA71}" destId="{479B73B9-0808-4822-8AC9-171128F17854}" srcOrd="3" destOrd="0" presId="urn:microsoft.com/office/officeart/2005/8/layout/default#4"/>
    <dgm:cxn modelId="{D3240B98-B154-4EA6-B793-F46046B993FE}" type="presParOf" srcId="{D95C8DDA-13A7-4C68-984D-7687C186DA71}" destId="{3228F74C-B87C-44B4-865B-76AFB8D35BD3}" srcOrd="4" destOrd="0" presId="urn:microsoft.com/office/officeart/2005/8/layout/default#4"/>
    <dgm:cxn modelId="{1C121C70-E935-4B22-AD2F-A100F1E6E56F}" type="presParOf" srcId="{D95C8DDA-13A7-4C68-984D-7687C186DA71}" destId="{6F4468E0-E38A-4822-A4DD-84D9BA2EEE89}" srcOrd="5" destOrd="0" presId="urn:microsoft.com/office/officeart/2005/8/layout/default#4"/>
    <dgm:cxn modelId="{253EA86B-54F7-4976-A2DD-05BF6BBD5759}" type="presParOf" srcId="{D95C8DDA-13A7-4C68-984D-7687C186DA71}" destId="{925976E7-1F23-451F-9F6F-4416097A1082}" srcOrd="6" destOrd="0" presId="urn:microsoft.com/office/officeart/2005/8/layout/default#4"/>
    <dgm:cxn modelId="{2DBB9A20-A51D-4B11-83AD-43F15C981B28}" type="presParOf" srcId="{D95C8DDA-13A7-4C68-984D-7687C186DA71}" destId="{FC6B3257-688F-4EF2-A87E-B804C3979F7D}" srcOrd="7" destOrd="0" presId="urn:microsoft.com/office/officeart/2005/8/layout/default#4"/>
    <dgm:cxn modelId="{45D10853-F87F-49B7-B133-F3907F2E70F3}" type="presParOf" srcId="{D95C8DDA-13A7-4C68-984D-7687C186DA71}" destId="{A55F142B-96A4-4837-A8B7-EB6E7A042F80}" srcOrd="8" destOrd="0" presId="urn:microsoft.com/office/officeart/2005/8/layout/default#4"/>
    <dgm:cxn modelId="{0D7B8DA3-4BF3-45F3-B6F5-D4FA605ED16C}" type="presParOf" srcId="{D95C8DDA-13A7-4C68-984D-7687C186DA71}" destId="{5B9A09FA-4402-4EA9-ADF0-030083D5BEC0}" srcOrd="9" destOrd="0" presId="urn:microsoft.com/office/officeart/2005/8/layout/default#4"/>
    <dgm:cxn modelId="{5527A2A5-BACE-420E-AD73-D954DE8C8634}" type="presParOf" srcId="{D95C8DDA-13A7-4C68-984D-7687C186DA71}" destId="{E0287433-5F2E-4C7E-8119-A081F33E24B1}" srcOrd="10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9EE896-1183-4238-8E7C-E0E3CA91B5DD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5306A3-775F-49D4-B388-BC65081E772C}">
      <dgm:prSet phldrT="[Текст]"/>
      <dgm:spPr/>
      <dgm:t>
        <a:bodyPr/>
        <a:lstStyle/>
        <a:p>
          <a:r>
            <a:rPr lang="ru-RU" b="1" dirty="0" smtClean="0"/>
            <a:t>1</a:t>
          </a:r>
          <a:endParaRPr lang="ru-RU" b="1" dirty="0"/>
        </a:p>
      </dgm:t>
    </dgm:pt>
    <dgm:pt modelId="{FCBF256C-7068-40D5-9FEC-479982159C03}" type="parTrans" cxnId="{DB20FFB7-9D5F-43E1-A5B0-FABC0678C25D}">
      <dgm:prSet/>
      <dgm:spPr/>
      <dgm:t>
        <a:bodyPr/>
        <a:lstStyle/>
        <a:p>
          <a:endParaRPr lang="ru-RU"/>
        </a:p>
      </dgm:t>
    </dgm:pt>
    <dgm:pt modelId="{364633CF-0065-4F11-A734-F318718B08A2}" type="sibTrans" cxnId="{DB20FFB7-9D5F-43E1-A5B0-FABC0678C25D}">
      <dgm:prSet/>
      <dgm:spPr/>
      <dgm:t>
        <a:bodyPr/>
        <a:lstStyle/>
        <a:p>
          <a:endParaRPr lang="ru-RU"/>
        </a:p>
      </dgm:t>
    </dgm:pt>
    <dgm:pt modelId="{C501023A-E354-4D34-BDE0-2683F6D07A93}">
      <dgm:prSet phldrT="[Текст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ru-RU" b="1" dirty="0" smtClean="0"/>
            <a:t>Изучите</a:t>
          </a:r>
          <a:r>
            <a:rPr lang="ru-RU" b="1" baseline="0" dirty="0" smtClean="0"/>
            <a:t> рекомендации</a:t>
          </a:r>
          <a:endParaRPr lang="ru-RU" b="1" dirty="0"/>
        </a:p>
      </dgm:t>
    </dgm:pt>
    <dgm:pt modelId="{19C3D4A2-6C65-4FF3-8455-8BDD3C792F4C}" type="parTrans" cxnId="{E1555818-B1B3-4E4B-92E3-4C4112B4C961}">
      <dgm:prSet/>
      <dgm:spPr/>
      <dgm:t>
        <a:bodyPr/>
        <a:lstStyle/>
        <a:p>
          <a:endParaRPr lang="ru-RU"/>
        </a:p>
      </dgm:t>
    </dgm:pt>
    <dgm:pt modelId="{6BC7C513-1B78-4C0E-84AC-44E6599D0359}" type="sibTrans" cxnId="{E1555818-B1B3-4E4B-92E3-4C4112B4C961}">
      <dgm:prSet/>
      <dgm:spPr/>
      <dgm:t>
        <a:bodyPr/>
        <a:lstStyle/>
        <a:p>
          <a:endParaRPr lang="ru-RU"/>
        </a:p>
      </dgm:t>
    </dgm:pt>
    <dgm:pt modelId="{83A98301-572E-4584-AE94-4FBA9D460998}">
      <dgm:prSet phldrT="[Текст]"/>
      <dgm:spPr/>
      <dgm:t>
        <a:bodyPr/>
        <a:lstStyle/>
        <a:p>
          <a:r>
            <a:rPr lang="ru-RU" b="1" dirty="0" smtClean="0"/>
            <a:t>2</a:t>
          </a:r>
          <a:endParaRPr lang="ru-RU" b="1" dirty="0"/>
        </a:p>
      </dgm:t>
    </dgm:pt>
    <dgm:pt modelId="{8E6BCCD3-3954-404E-9798-B69D78FD24D4}" type="parTrans" cxnId="{CF152740-0D21-4152-B954-2A4929B8B3C5}">
      <dgm:prSet/>
      <dgm:spPr/>
      <dgm:t>
        <a:bodyPr/>
        <a:lstStyle/>
        <a:p>
          <a:endParaRPr lang="ru-RU"/>
        </a:p>
      </dgm:t>
    </dgm:pt>
    <dgm:pt modelId="{BFB1F260-4F87-4FF2-ADF1-C36B17353220}" type="sibTrans" cxnId="{CF152740-0D21-4152-B954-2A4929B8B3C5}">
      <dgm:prSet/>
      <dgm:spPr/>
      <dgm:t>
        <a:bodyPr/>
        <a:lstStyle/>
        <a:p>
          <a:endParaRPr lang="ru-RU"/>
        </a:p>
      </dgm:t>
    </dgm:pt>
    <dgm:pt modelId="{5716E0D7-758A-4D12-9ADC-341D93E9A624}">
      <dgm:prSet phldrT="[Текст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ru-RU" b="1" dirty="0" smtClean="0"/>
            <a:t>Оцените</a:t>
          </a:r>
          <a:r>
            <a:rPr lang="ru-RU" b="1" baseline="0" dirty="0" smtClean="0"/>
            <a:t> их</a:t>
          </a:r>
          <a:endParaRPr lang="ru-RU" b="1" dirty="0"/>
        </a:p>
      </dgm:t>
    </dgm:pt>
    <dgm:pt modelId="{CB8DC0CF-0835-48D5-BAA4-5FF96159520A}" type="parTrans" cxnId="{8E617C3B-690A-46A1-8B2B-8B1941E25969}">
      <dgm:prSet/>
      <dgm:spPr/>
      <dgm:t>
        <a:bodyPr/>
        <a:lstStyle/>
        <a:p>
          <a:endParaRPr lang="ru-RU"/>
        </a:p>
      </dgm:t>
    </dgm:pt>
    <dgm:pt modelId="{503E1092-C90D-4848-86B4-FB9A71930E8E}" type="sibTrans" cxnId="{8E617C3B-690A-46A1-8B2B-8B1941E25969}">
      <dgm:prSet/>
      <dgm:spPr/>
      <dgm:t>
        <a:bodyPr/>
        <a:lstStyle/>
        <a:p>
          <a:endParaRPr lang="ru-RU"/>
        </a:p>
      </dgm:t>
    </dgm:pt>
    <dgm:pt modelId="{A0E1EC23-F67D-4919-8962-E370C43AAED0}">
      <dgm:prSet phldrT="[Текст]"/>
      <dgm:spPr/>
      <dgm:t>
        <a:bodyPr/>
        <a:lstStyle/>
        <a:p>
          <a:r>
            <a:rPr lang="ru-RU" b="1" dirty="0" smtClean="0"/>
            <a:t>3</a:t>
          </a:r>
          <a:endParaRPr lang="ru-RU" b="1" dirty="0"/>
        </a:p>
      </dgm:t>
    </dgm:pt>
    <dgm:pt modelId="{2C63812A-90D6-4770-82F7-7B9FBE7D339E}" type="parTrans" cxnId="{D55E5270-31AC-4A2F-83FC-F28EE25E48C6}">
      <dgm:prSet/>
      <dgm:spPr/>
      <dgm:t>
        <a:bodyPr/>
        <a:lstStyle/>
        <a:p>
          <a:endParaRPr lang="ru-RU"/>
        </a:p>
      </dgm:t>
    </dgm:pt>
    <dgm:pt modelId="{D458D6CC-B69C-4607-AC99-C471746F081B}" type="sibTrans" cxnId="{D55E5270-31AC-4A2F-83FC-F28EE25E48C6}">
      <dgm:prSet/>
      <dgm:spPr/>
      <dgm:t>
        <a:bodyPr/>
        <a:lstStyle/>
        <a:p>
          <a:endParaRPr lang="ru-RU"/>
        </a:p>
      </dgm:t>
    </dgm:pt>
    <dgm:pt modelId="{9118FC61-2A18-4BF9-A893-444305C17489}">
      <dgm:prSet phldrT="[Текст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ru-RU" b="1" dirty="0" smtClean="0"/>
            <a:t>Допишите</a:t>
          </a:r>
          <a:r>
            <a:rPr lang="ru-RU" b="1" baseline="0" dirty="0" smtClean="0"/>
            <a:t> рекомендации из вашего опыта</a:t>
          </a:r>
          <a:endParaRPr lang="ru-RU" b="1" dirty="0"/>
        </a:p>
      </dgm:t>
    </dgm:pt>
    <dgm:pt modelId="{F84C076A-FF2F-4379-9FC6-AB31D06FB561}" type="parTrans" cxnId="{32DE8542-2554-448E-87E6-630B4AAD6A1A}">
      <dgm:prSet/>
      <dgm:spPr/>
      <dgm:t>
        <a:bodyPr/>
        <a:lstStyle/>
        <a:p>
          <a:endParaRPr lang="ru-RU"/>
        </a:p>
      </dgm:t>
    </dgm:pt>
    <dgm:pt modelId="{272F67EE-81D0-4EB4-A538-EC6936B73115}" type="sibTrans" cxnId="{32DE8542-2554-448E-87E6-630B4AAD6A1A}">
      <dgm:prSet/>
      <dgm:spPr/>
      <dgm:t>
        <a:bodyPr/>
        <a:lstStyle/>
        <a:p>
          <a:endParaRPr lang="ru-RU"/>
        </a:p>
      </dgm:t>
    </dgm:pt>
    <dgm:pt modelId="{526D59F8-6A4E-4494-939B-C969852BB5CD}" type="pres">
      <dgm:prSet presAssocID="{D49EE896-1183-4238-8E7C-E0E3CA91B5D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E657EA-8047-41EC-A3A6-695174078C2D}" type="pres">
      <dgm:prSet presAssocID="{8D5306A3-775F-49D4-B388-BC65081E772C}" presName="composite" presStyleCnt="0"/>
      <dgm:spPr/>
    </dgm:pt>
    <dgm:pt modelId="{C555F68E-CB34-462C-886B-32DFA7D3665A}" type="pres">
      <dgm:prSet presAssocID="{8D5306A3-775F-49D4-B388-BC65081E772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817C50-9B59-4037-9140-EE7EEA5209BA}" type="pres">
      <dgm:prSet presAssocID="{8D5306A3-775F-49D4-B388-BC65081E772C}" presName="descendantText" presStyleLbl="alignAcc1" presStyleIdx="0" presStyleCnt="3" custLinFactNeighborX="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A0A4B-4D71-4382-9466-59AEA4E152E7}" type="pres">
      <dgm:prSet presAssocID="{364633CF-0065-4F11-A734-F318718B08A2}" presName="sp" presStyleCnt="0"/>
      <dgm:spPr/>
    </dgm:pt>
    <dgm:pt modelId="{819C50BA-1DDF-4F9E-A299-B59E7992E9F3}" type="pres">
      <dgm:prSet presAssocID="{83A98301-572E-4584-AE94-4FBA9D460998}" presName="composite" presStyleCnt="0"/>
      <dgm:spPr/>
    </dgm:pt>
    <dgm:pt modelId="{84859C9A-23FC-4B2D-919C-0A397CE16614}" type="pres">
      <dgm:prSet presAssocID="{83A98301-572E-4584-AE94-4FBA9D46099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D67B0-A0F8-47AB-8A91-18C9D6B80AA8}" type="pres">
      <dgm:prSet presAssocID="{83A98301-572E-4584-AE94-4FBA9D46099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4AD4A-5E68-4B80-8466-D5B7E1A91B60}" type="pres">
      <dgm:prSet presAssocID="{BFB1F260-4F87-4FF2-ADF1-C36B17353220}" presName="sp" presStyleCnt="0"/>
      <dgm:spPr/>
    </dgm:pt>
    <dgm:pt modelId="{09FAF4FD-3FBC-43B8-B45F-24CCB72FC524}" type="pres">
      <dgm:prSet presAssocID="{A0E1EC23-F67D-4919-8962-E370C43AAED0}" presName="composite" presStyleCnt="0"/>
      <dgm:spPr/>
    </dgm:pt>
    <dgm:pt modelId="{BB5C81DC-C78B-446F-9092-49CCAA352EAA}" type="pres">
      <dgm:prSet presAssocID="{A0E1EC23-F67D-4919-8962-E370C43AAE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09ADDC-67C5-4215-8481-84B6A23541CC}" type="pres">
      <dgm:prSet presAssocID="{A0E1EC23-F67D-4919-8962-E370C43AAE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35C265-AD19-4C16-BE59-F20CF9E0FCA7}" type="presOf" srcId="{8D5306A3-775F-49D4-B388-BC65081E772C}" destId="{C555F68E-CB34-462C-886B-32DFA7D3665A}" srcOrd="0" destOrd="0" presId="urn:microsoft.com/office/officeart/2005/8/layout/chevron2"/>
    <dgm:cxn modelId="{557450EF-A975-439B-8A1E-5677C6C06849}" type="presOf" srcId="{C501023A-E354-4D34-BDE0-2683F6D07A93}" destId="{9B817C50-9B59-4037-9140-EE7EEA5209BA}" srcOrd="0" destOrd="0" presId="urn:microsoft.com/office/officeart/2005/8/layout/chevron2"/>
    <dgm:cxn modelId="{F9384A35-942F-4DBB-A447-4497096D9CAC}" type="presOf" srcId="{83A98301-572E-4584-AE94-4FBA9D460998}" destId="{84859C9A-23FC-4B2D-919C-0A397CE16614}" srcOrd="0" destOrd="0" presId="urn:microsoft.com/office/officeart/2005/8/layout/chevron2"/>
    <dgm:cxn modelId="{57E640DA-F24B-4655-BA2D-08CF5DBA17BB}" type="presOf" srcId="{A0E1EC23-F67D-4919-8962-E370C43AAED0}" destId="{BB5C81DC-C78B-446F-9092-49CCAA352EAA}" srcOrd="0" destOrd="0" presId="urn:microsoft.com/office/officeart/2005/8/layout/chevron2"/>
    <dgm:cxn modelId="{D55E5270-31AC-4A2F-83FC-F28EE25E48C6}" srcId="{D49EE896-1183-4238-8E7C-E0E3CA91B5DD}" destId="{A0E1EC23-F67D-4919-8962-E370C43AAED0}" srcOrd="2" destOrd="0" parTransId="{2C63812A-90D6-4770-82F7-7B9FBE7D339E}" sibTransId="{D458D6CC-B69C-4607-AC99-C471746F081B}"/>
    <dgm:cxn modelId="{8E617C3B-690A-46A1-8B2B-8B1941E25969}" srcId="{83A98301-572E-4584-AE94-4FBA9D460998}" destId="{5716E0D7-758A-4D12-9ADC-341D93E9A624}" srcOrd="0" destOrd="0" parTransId="{CB8DC0CF-0835-48D5-BAA4-5FF96159520A}" sibTransId="{503E1092-C90D-4848-86B4-FB9A71930E8E}"/>
    <dgm:cxn modelId="{32DE8542-2554-448E-87E6-630B4AAD6A1A}" srcId="{A0E1EC23-F67D-4919-8962-E370C43AAED0}" destId="{9118FC61-2A18-4BF9-A893-444305C17489}" srcOrd="0" destOrd="0" parTransId="{F84C076A-FF2F-4379-9FC6-AB31D06FB561}" sibTransId="{272F67EE-81D0-4EB4-A538-EC6936B73115}"/>
    <dgm:cxn modelId="{7163C136-A6AA-4A03-8647-679177A7D322}" type="presOf" srcId="{9118FC61-2A18-4BF9-A893-444305C17489}" destId="{B109ADDC-67C5-4215-8481-84B6A23541CC}" srcOrd="0" destOrd="0" presId="urn:microsoft.com/office/officeart/2005/8/layout/chevron2"/>
    <dgm:cxn modelId="{6422C4A6-A880-4EB4-8AA2-18F2E8DF81F6}" type="presOf" srcId="{5716E0D7-758A-4D12-9ADC-341D93E9A624}" destId="{CD2D67B0-A0F8-47AB-8A91-18C9D6B80AA8}" srcOrd="0" destOrd="0" presId="urn:microsoft.com/office/officeart/2005/8/layout/chevron2"/>
    <dgm:cxn modelId="{CF152740-0D21-4152-B954-2A4929B8B3C5}" srcId="{D49EE896-1183-4238-8E7C-E0E3CA91B5DD}" destId="{83A98301-572E-4584-AE94-4FBA9D460998}" srcOrd="1" destOrd="0" parTransId="{8E6BCCD3-3954-404E-9798-B69D78FD24D4}" sibTransId="{BFB1F260-4F87-4FF2-ADF1-C36B17353220}"/>
    <dgm:cxn modelId="{E1555818-B1B3-4E4B-92E3-4C4112B4C961}" srcId="{8D5306A3-775F-49D4-B388-BC65081E772C}" destId="{C501023A-E354-4D34-BDE0-2683F6D07A93}" srcOrd="0" destOrd="0" parTransId="{19C3D4A2-6C65-4FF3-8455-8BDD3C792F4C}" sibTransId="{6BC7C513-1B78-4C0E-84AC-44E6599D0359}"/>
    <dgm:cxn modelId="{E7DD947C-7D4C-41E2-B02A-7F9F7760BFC3}" type="presOf" srcId="{D49EE896-1183-4238-8E7C-E0E3CA91B5DD}" destId="{526D59F8-6A4E-4494-939B-C969852BB5CD}" srcOrd="0" destOrd="0" presId="urn:microsoft.com/office/officeart/2005/8/layout/chevron2"/>
    <dgm:cxn modelId="{DB20FFB7-9D5F-43E1-A5B0-FABC0678C25D}" srcId="{D49EE896-1183-4238-8E7C-E0E3CA91B5DD}" destId="{8D5306A3-775F-49D4-B388-BC65081E772C}" srcOrd="0" destOrd="0" parTransId="{FCBF256C-7068-40D5-9FEC-479982159C03}" sibTransId="{364633CF-0065-4F11-A734-F318718B08A2}"/>
    <dgm:cxn modelId="{A2AFFF65-8183-4C9D-9E7E-1BEDA41B746D}" type="presParOf" srcId="{526D59F8-6A4E-4494-939B-C969852BB5CD}" destId="{2FE657EA-8047-41EC-A3A6-695174078C2D}" srcOrd="0" destOrd="0" presId="urn:microsoft.com/office/officeart/2005/8/layout/chevron2"/>
    <dgm:cxn modelId="{00C019FD-0B6A-4CD8-B2CC-799A7AE83FB7}" type="presParOf" srcId="{2FE657EA-8047-41EC-A3A6-695174078C2D}" destId="{C555F68E-CB34-462C-886B-32DFA7D3665A}" srcOrd="0" destOrd="0" presId="urn:microsoft.com/office/officeart/2005/8/layout/chevron2"/>
    <dgm:cxn modelId="{640242E3-6448-41F9-B11C-B426533A3541}" type="presParOf" srcId="{2FE657EA-8047-41EC-A3A6-695174078C2D}" destId="{9B817C50-9B59-4037-9140-EE7EEA5209BA}" srcOrd="1" destOrd="0" presId="urn:microsoft.com/office/officeart/2005/8/layout/chevron2"/>
    <dgm:cxn modelId="{18E35D6D-1568-41B8-973F-AC692941045C}" type="presParOf" srcId="{526D59F8-6A4E-4494-939B-C969852BB5CD}" destId="{B7FA0A4B-4D71-4382-9466-59AEA4E152E7}" srcOrd="1" destOrd="0" presId="urn:microsoft.com/office/officeart/2005/8/layout/chevron2"/>
    <dgm:cxn modelId="{67D2CD01-4D32-42B2-8FB2-FE4D702B25B3}" type="presParOf" srcId="{526D59F8-6A4E-4494-939B-C969852BB5CD}" destId="{819C50BA-1DDF-4F9E-A299-B59E7992E9F3}" srcOrd="2" destOrd="0" presId="urn:microsoft.com/office/officeart/2005/8/layout/chevron2"/>
    <dgm:cxn modelId="{E571879E-77C5-4D5D-9658-AFDDCEFFD33A}" type="presParOf" srcId="{819C50BA-1DDF-4F9E-A299-B59E7992E9F3}" destId="{84859C9A-23FC-4B2D-919C-0A397CE16614}" srcOrd="0" destOrd="0" presId="urn:microsoft.com/office/officeart/2005/8/layout/chevron2"/>
    <dgm:cxn modelId="{890CB1D5-FAA1-41F5-8069-C65A3DFA12F1}" type="presParOf" srcId="{819C50BA-1DDF-4F9E-A299-B59E7992E9F3}" destId="{CD2D67B0-A0F8-47AB-8A91-18C9D6B80AA8}" srcOrd="1" destOrd="0" presId="urn:microsoft.com/office/officeart/2005/8/layout/chevron2"/>
    <dgm:cxn modelId="{0A924E9A-E3D0-406F-A264-EBD51BE2A01C}" type="presParOf" srcId="{526D59F8-6A4E-4494-939B-C969852BB5CD}" destId="{93F4AD4A-5E68-4B80-8466-D5B7E1A91B60}" srcOrd="3" destOrd="0" presId="urn:microsoft.com/office/officeart/2005/8/layout/chevron2"/>
    <dgm:cxn modelId="{C02C24A7-B0A9-45C6-88F0-9EBFA7E5427C}" type="presParOf" srcId="{526D59F8-6A4E-4494-939B-C969852BB5CD}" destId="{09FAF4FD-3FBC-43B8-B45F-24CCB72FC524}" srcOrd="4" destOrd="0" presId="urn:microsoft.com/office/officeart/2005/8/layout/chevron2"/>
    <dgm:cxn modelId="{0988200B-F2A4-4EFA-A8E3-F88FD8FC2550}" type="presParOf" srcId="{09FAF4FD-3FBC-43B8-B45F-24CCB72FC524}" destId="{BB5C81DC-C78B-446F-9092-49CCAA352EAA}" srcOrd="0" destOrd="0" presId="urn:microsoft.com/office/officeart/2005/8/layout/chevron2"/>
    <dgm:cxn modelId="{77314B30-31CA-4D27-8A9E-5B427D43F124}" type="presParOf" srcId="{09FAF4FD-3FBC-43B8-B45F-24CCB72FC524}" destId="{B109ADDC-67C5-4215-8481-84B6A23541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3CD48FB-6405-4D47-A1DD-BF4ED72B7E7A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E93A02-AD97-4B52-B6CD-94EB1E1C7A1F}">
      <dgm:prSet phldrT="[Текст]"/>
      <dgm:spPr/>
      <dgm:t>
        <a:bodyPr/>
        <a:lstStyle/>
        <a:p>
          <a:r>
            <a:rPr lang="ru-RU" b="1" dirty="0" smtClean="0"/>
            <a:t>?</a:t>
          </a:r>
          <a:endParaRPr lang="ru-RU" b="1" dirty="0"/>
        </a:p>
      </dgm:t>
    </dgm:pt>
    <dgm:pt modelId="{315567F6-E89A-45EA-8561-6FC7DED03F7E}" type="parTrans" cxnId="{CACD2DF0-72BF-46B7-9BAA-FA2B1AF22401}">
      <dgm:prSet/>
      <dgm:spPr/>
      <dgm:t>
        <a:bodyPr/>
        <a:lstStyle/>
        <a:p>
          <a:endParaRPr lang="ru-RU"/>
        </a:p>
      </dgm:t>
    </dgm:pt>
    <dgm:pt modelId="{8AF0C6CE-2B62-4C0D-9E79-733057284A56}" type="sibTrans" cxnId="{CACD2DF0-72BF-46B7-9BAA-FA2B1AF22401}">
      <dgm:prSet/>
      <dgm:spPr/>
      <dgm:t>
        <a:bodyPr/>
        <a:lstStyle/>
        <a:p>
          <a:endParaRPr lang="ru-RU"/>
        </a:p>
      </dgm:t>
    </dgm:pt>
    <dgm:pt modelId="{21BFC718-326C-447C-BE12-275CB0244510}">
      <dgm:prSet phldrT="[Текст]"/>
      <dgm:spPr/>
      <dgm:t>
        <a:bodyPr/>
        <a:lstStyle/>
        <a:p>
          <a:r>
            <a:rPr lang="ru-RU" b="1" dirty="0" smtClean="0"/>
            <a:t>Да, удовлетворена</a:t>
          </a:r>
          <a:endParaRPr lang="ru-RU" b="1" dirty="0"/>
        </a:p>
      </dgm:t>
    </dgm:pt>
    <dgm:pt modelId="{10CA1446-CAC9-457D-921C-BD446BA96D84}" type="parTrans" cxnId="{79C2C4B2-C4F7-446A-BAB9-6C4968FA8F21}">
      <dgm:prSet/>
      <dgm:spPr/>
      <dgm:t>
        <a:bodyPr/>
        <a:lstStyle/>
        <a:p>
          <a:endParaRPr lang="ru-RU"/>
        </a:p>
      </dgm:t>
    </dgm:pt>
    <dgm:pt modelId="{A3AB3605-49B9-4B47-8EAA-76A732342FCC}" type="sibTrans" cxnId="{79C2C4B2-C4F7-446A-BAB9-6C4968FA8F21}">
      <dgm:prSet/>
      <dgm:spPr/>
      <dgm:t>
        <a:bodyPr/>
        <a:lstStyle/>
        <a:p>
          <a:endParaRPr lang="ru-RU"/>
        </a:p>
      </dgm:t>
    </dgm:pt>
    <dgm:pt modelId="{5C4FDB7E-ADD1-4A62-A154-6B715CBBB036}">
      <dgm:prSet phldrT="[Текст]"/>
      <dgm:spPr/>
      <dgm:t>
        <a:bodyPr/>
        <a:lstStyle/>
        <a:p>
          <a:r>
            <a:rPr lang="ru-RU" b="1" dirty="0" smtClean="0"/>
            <a:t>не определилась</a:t>
          </a:r>
          <a:endParaRPr lang="ru-RU" b="1" dirty="0"/>
        </a:p>
      </dgm:t>
    </dgm:pt>
    <dgm:pt modelId="{D5C8BC55-2EA4-4109-9B53-AF368ECF9C97}" type="parTrans" cxnId="{BC8BE854-70C7-472E-A98C-5709D7C52E65}">
      <dgm:prSet/>
      <dgm:spPr/>
      <dgm:t>
        <a:bodyPr/>
        <a:lstStyle/>
        <a:p>
          <a:endParaRPr lang="ru-RU"/>
        </a:p>
      </dgm:t>
    </dgm:pt>
    <dgm:pt modelId="{E0235D81-BCA0-4037-9AEB-708D068346CC}" type="sibTrans" cxnId="{BC8BE854-70C7-472E-A98C-5709D7C52E65}">
      <dgm:prSet/>
      <dgm:spPr/>
      <dgm:t>
        <a:bodyPr/>
        <a:lstStyle/>
        <a:p>
          <a:endParaRPr lang="ru-RU"/>
        </a:p>
      </dgm:t>
    </dgm:pt>
    <dgm:pt modelId="{9A423E8E-02E5-451D-ACD1-B33F4A8A1CD4}">
      <dgm:prSet phldrT="[Текст]"/>
      <dgm:spPr/>
      <dgm:t>
        <a:bodyPr/>
        <a:lstStyle/>
        <a:p>
          <a:r>
            <a:rPr lang="ru-RU" b="1" dirty="0" smtClean="0"/>
            <a:t>Нет, не удовлетворена </a:t>
          </a:r>
          <a:endParaRPr lang="ru-RU" b="1" dirty="0"/>
        </a:p>
      </dgm:t>
    </dgm:pt>
    <dgm:pt modelId="{081F426A-654A-45CA-831E-6063818C0687}" type="parTrans" cxnId="{9EA43A11-5AC4-4DF0-8327-CBFA60B12F1E}">
      <dgm:prSet/>
      <dgm:spPr/>
      <dgm:t>
        <a:bodyPr/>
        <a:lstStyle/>
        <a:p>
          <a:endParaRPr lang="ru-RU"/>
        </a:p>
      </dgm:t>
    </dgm:pt>
    <dgm:pt modelId="{01737393-2ACF-4865-91A0-0F433267121F}" type="sibTrans" cxnId="{9EA43A11-5AC4-4DF0-8327-CBFA60B12F1E}">
      <dgm:prSet/>
      <dgm:spPr/>
      <dgm:t>
        <a:bodyPr/>
        <a:lstStyle/>
        <a:p>
          <a:endParaRPr lang="ru-RU"/>
        </a:p>
      </dgm:t>
    </dgm:pt>
    <dgm:pt modelId="{7FA1FEC8-A20E-479F-8349-891D49E3E9A2}" type="pres">
      <dgm:prSet presAssocID="{A3CD48FB-6405-4D47-A1DD-BF4ED72B7E7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D14CC3-3588-4906-B885-52B5326C94F1}" type="pres">
      <dgm:prSet presAssocID="{DFE93A02-AD97-4B52-B6CD-94EB1E1C7A1F}" presName="centerShape" presStyleLbl="node0" presStyleIdx="0" presStyleCnt="1"/>
      <dgm:spPr/>
      <dgm:t>
        <a:bodyPr/>
        <a:lstStyle/>
        <a:p>
          <a:endParaRPr lang="ru-RU"/>
        </a:p>
      </dgm:t>
    </dgm:pt>
    <dgm:pt modelId="{F120CB0A-598C-41E0-A4C9-EAFA8CE854D1}" type="pres">
      <dgm:prSet presAssocID="{10CA1446-CAC9-457D-921C-BD446BA96D84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4E76A341-3AA1-45D4-89F7-4571D2277A33}" type="pres">
      <dgm:prSet presAssocID="{21BFC718-326C-447C-BE12-275CB024451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C0293E-C5B3-4E78-BE40-66516E60E8E0}" type="pres">
      <dgm:prSet presAssocID="{D5C8BC55-2EA4-4109-9B53-AF368ECF9C97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F62EE123-F798-47C1-8932-DE9415AA24C5}" type="pres">
      <dgm:prSet presAssocID="{5C4FDB7E-ADD1-4A62-A154-6B715CBBB03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66629-E64B-4530-90C9-B45B4E6E29A6}" type="pres">
      <dgm:prSet presAssocID="{081F426A-654A-45CA-831E-6063818C0687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0F2B9231-9D43-492F-A216-B44E34DCDEDC}" type="pres">
      <dgm:prSet presAssocID="{9A423E8E-02E5-451D-ACD1-B33F4A8A1CD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01D64A-80D7-46AC-9A9A-54368AFF4E59}" type="presOf" srcId="{21BFC718-326C-447C-BE12-275CB0244510}" destId="{4E76A341-3AA1-45D4-89F7-4571D2277A33}" srcOrd="0" destOrd="0" presId="urn:microsoft.com/office/officeart/2005/8/layout/radial4"/>
    <dgm:cxn modelId="{BC8BE854-70C7-472E-A98C-5709D7C52E65}" srcId="{DFE93A02-AD97-4B52-B6CD-94EB1E1C7A1F}" destId="{5C4FDB7E-ADD1-4A62-A154-6B715CBBB036}" srcOrd="1" destOrd="0" parTransId="{D5C8BC55-2EA4-4109-9B53-AF368ECF9C97}" sibTransId="{E0235D81-BCA0-4037-9AEB-708D068346CC}"/>
    <dgm:cxn modelId="{0E035E53-DBA3-48F9-A92E-B0C4F3211D4A}" type="presOf" srcId="{A3CD48FB-6405-4D47-A1DD-BF4ED72B7E7A}" destId="{7FA1FEC8-A20E-479F-8349-891D49E3E9A2}" srcOrd="0" destOrd="0" presId="urn:microsoft.com/office/officeart/2005/8/layout/radial4"/>
    <dgm:cxn modelId="{CB77C485-15D6-43C3-9AC3-CAB8817D8BF5}" type="presOf" srcId="{081F426A-654A-45CA-831E-6063818C0687}" destId="{69866629-E64B-4530-90C9-B45B4E6E29A6}" srcOrd="0" destOrd="0" presId="urn:microsoft.com/office/officeart/2005/8/layout/radial4"/>
    <dgm:cxn modelId="{9E1E3917-044C-4569-8751-87EA5D076884}" type="presOf" srcId="{D5C8BC55-2EA4-4109-9B53-AF368ECF9C97}" destId="{74C0293E-C5B3-4E78-BE40-66516E60E8E0}" srcOrd="0" destOrd="0" presId="urn:microsoft.com/office/officeart/2005/8/layout/radial4"/>
    <dgm:cxn modelId="{2AA1FE01-ABA5-43C0-A62B-1F78C190CB43}" type="presOf" srcId="{DFE93A02-AD97-4B52-B6CD-94EB1E1C7A1F}" destId="{F4D14CC3-3588-4906-B885-52B5326C94F1}" srcOrd="0" destOrd="0" presId="urn:microsoft.com/office/officeart/2005/8/layout/radial4"/>
    <dgm:cxn modelId="{075E101E-E1C5-4C50-98A9-AF656171EFA3}" type="presOf" srcId="{5C4FDB7E-ADD1-4A62-A154-6B715CBBB036}" destId="{F62EE123-F798-47C1-8932-DE9415AA24C5}" srcOrd="0" destOrd="0" presId="urn:microsoft.com/office/officeart/2005/8/layout/radial4"/>
    <dgm:cxn modelId="{79C2C4B2-C4F7-446A-BAB9-6C4968FA8F21}" srcId="{DFE93A02-AD97-4B52-B6CD-94EB1E1C7A1F}" destId="{21BFC718-326C-447C-BE12-275CB0244510}" srcOrd="0" destOrd="0" parTransId="{10CA1446-CAC9-457D-921C-BD446BA96D84}" sibTransId="{A3AB3605-49B9-4B47-8EAA-76A732342FCC}"/>
    <dgm:cxn modelId="{9EA43A11-5AC4-4DF0-8327-CBFA60B12F1E}" srcId="{DFE93A02-AD97-4B52-B6CD-94EB1E1C7A1F}" destId="{9A423E8E-02E5-451D-ACD1-B33F4A8A1CD4}" srcOrd="2" destOrd="0" parTransId="{081F426A-654A-45CA-831E-6063818C0687}" sibTransId="{01737393-2ACF-4865-91A0-0F433267121F}"/>
    <dgm:cxn modelId="{E6D054FF-B61B-49AB-B70A-647CBA119B56}" type="presOf" srcId="{9A423E8E-02E5-451D-ACD1-B33F4A8A1CD4}" destId="{0F2B9231-9D43-492F-A216-B44E34DCDEDC}" srcOrd="0" destOrd="0" presId="urn:microsoft.com/office/officeart/2005/8/layout/radial4"/>
    <dgm:cxn modelId="{804073B1-29A3-428D-94C9-150AC06C3361}" type="presOf" srcId="{10CA1446-CAC9-457D-921C-BD446BA96D84}" destId="{F120CB0A-598C-41E0-A4C9-EAFA8CE854D1}" srcOrd="0" destOrd="0" presId="urn:microsoft.com/office/officeart/2005/8/layout/radial4"/>
    <dgm:cxn modelId="{CACD2DF0-72BF-46B7-9BAA-FA2B1AF22401}" srcId="{A3CD48FB-6405-4D47-A1DD-BF4ED72B7E7A}" destId="{DFE93A02-AD97-4B52-B6CD-94EB1E1C7A1F}" srcOrd="0" destOrd="0" parTransId="{315567F6-E89A-45EA-8561-6FC7DED03F7E}" sibTransId="{8AF0C6CE-2B62-4C0D-9E79-733057284A56}"/>
    <dgm:cxn modelId="{9A2D307A-6536-44CB-B8AC-71DE3F017928}" type="presParOf" srcId="{7FA1FEC8-A20E-479F-8349-891D49E3E9A2}" destId="{F4D14CC3-3588-4906-B885-52B5326C94F1}" srcOrd="0" destOrd="0" presId="urn:microsoft.com/office/officeart/2005/8/layout/radial4"/>
    <dgm:cxn modelId="{5A3E04E7-D0EE-425C-A7E5-D160D71A8467}" type="presParOf" srcId="{7FA1FEC8-A20E-479F-8349-891D49E3E9A2}" destId="{F120CB0A-598C-41E0-A4C9-EAFA8CE854D1}" srcOrd="1" destOrd="0" presId="urn:microsoft.com/office/officeart/2005/8/layout/radial4"/>
    <dgm:cxn modelId="{CEBEAE83-CB05-449E-9D66-CD88EF0E8E13}" type="presParOf" srcId="{7FA1FEC8-A20E-479F-8349-891D49E3E9A2}" destId="{4E76A341-3AA1-45D4-89F7-4571D2277A33}" srcOrd="2" destOrd="0" presId="urn:microsoft.com/office/officeart/2005/8/layout/radial4"/>
    <dgm:cxn modelId="{191A50BE-2817-4E54-9BC2-C6E4BDB45048}" type="presParOf" srcId="{7FA1FEC8-A20E-479F-8349-891D49E3E9A2}" destId="{74C0293E-C5B3-4E78-BE40-66516E60E8E0}" srcOrd="3" destOrd="0" presId="urn:microsoft.com/office/officeart/2005/8/layout/radial4"/>
    <dgm:cxn modelId="{7FFCBD4C-D7F5-46DE-93DC-7688CCA896D7}" type="presParOf" srcId="{7FA1FEC8-A20E-479F-8349-891D49E3E9A2}" destId="{F62EE123-F798-47C1-8932-DE9415AA24C5}" srcOrd="4" destOrd="0" presId="urn:microsoft.com/office/officeart/2005/8/layout/radial4"/>
    <dgm:cxn modelId="{ED0D1CCF-204C-4C59-A182-1A1D89E261D0}" type="presParOf" srcId="{7FA1FEC8-A20E-479F-8349-891D49E3E9A2}" destId="{69866629-E64B-4530-90C9-B45B4E6E29A6}" srcOrd="5" destOrd="0" presId="urn:microsoft.com/office/officeart/2005/8/layout/radial4"/>
    <dgm:cxn modelId="{8C1EF103-A782-4FD6-B71E-FE5D02E6B7C5}" type="presParOf" srcId="{7FA1FEC8-A20E-479F-8349-891D49E3E9A2}" destId="{0F2B9231-9D43-492F-A216-B44E34DCDED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9EE896-1183-4238-8E7C-E0E3CA91B5DD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5306A3-775F-49D4-B388-BC65081E772C}">
      <dgm:prSet phldrT="[Текст]"/>
      <dgm:spPr/>
      <dgm:t>
        <a:bodyPr/>
        <a:lstStyle/>
        <a:p>
          <a:r>
            <a:rPr lang="ru-RU" b="1" dirty="0" smtClean="0"/>
            <a:t>1</a:t>
          </a:r>
          <a:endParaRPr lang="ru-RU" b="1" dirty="0"/>
        </a:p>
      </dgm:t>
    </dgm:pt>
    <dgm:pt modelId="{FCBF256C-7068-40D5-9FEC-479982159C03}" type="parTrans" cxnId="{DB20FFB7-9D5F-43E1-A5B0-FABC0678C25D}">
      <dgm:prSet/>
      <dgm:spPr/>
      <dgm:t>
        <a:bodyPr/>
        <a:lstStyle/>
        <a:p>
          <a:endParaRPr lang="ru-RU"/>
        </a:p>
      </dgm:t>
    </dgm:pt>
    <dgm:pt modelId="{364633CF-0065-4F11-A734-F318718B08A2}" type="sibTrans" cxnId="{DB20FFB7-9D5F-43E1-A5B0-FABC0678C25D}">
      <dgm:prSet/>
      <dgm:spPr/>
      <dgm:t>
        <a:bodyPr/>
        <a:lstStyle/>
        <a:p>
          <a:endParaRPr lang="ru-RU"/>
        </a:p>
      </dgm:t>
    </dgm:pt>
    <dgm:pt modelId="{C501023A-E354-4D34-BDE0-2683F6D07A93}">
      <dgm:prSet phldrT="[Текст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ru-RU" b="1" dirty="0" smtClean="0"/>
            <a:t>Была ли полезна нынешняя встреча?</a:t>
          </a:r>
          <a:endParaRPr lang="ru-RU" b="1" dirty="0"/>
        </a:p>
      </dgm:t>
    </dgm:pt>
    <dgm:pt modelId="{19C3D4A2-6C65-4FF3-8455-8BDD3C792F4C}" type="parTrans" cxnId="{E1555818-B1B3-4E4B-92E3-4C4112B4C961}">
      <dgm:prSet/>
      <dgm:spPr/>
      <dgm:t>
        <a:bodyPr/>
        <a:lstStyle/>
        <a:p>
          <a:endParaRPr lang="ru-RU"/>
        </a:p>
      </dgm:t>
    </dgm:pt>
    <dgm:pt modelId="{6BC7C513-1B78-4C0E-84AC-44E6599D0359}" type="sibTrans" cxnId="{E1555818-B1B3-4E4B-92E3-4C4112B4C961}">
      <dgm:prSet/>
      <dgm:spPr/>
      <dgm:t>
        <a:bodyPr/>
        <a:lstStyle/>
        <a:p>
          <a:endParaRPr lang="ru-RU"/>
        </a:p>
      </dgm:t>
    </dgm:pt>
    <dgm:pt modelId="{83A98301-572E-4584-AE94-4FBA9D460998}">
      <dgm:prSet phldrT="[Текст]"/>
      <dgm:spPr/>
      <dgm:t>
        <a:bodyPr/>
        <a:lstStyle/>
        <a:p>
          <a:r>
            <a:rPr lang="ru-RU" b="1" dirty="0" smtClean="0"/>
            <a:t>2</a:t>
          </a:r>
          <a:endParaRPr lang="ru-RU" b="1" dirty="0"/>
        </a:p>
      </dgm:t>
    </dgm:pt>
    <dgm:pt modelId="{8E6BCCD3-3954-404E-9798-B69D78FD24D4}" type="parTrans" cxnId="{CF152740-0D21-4152-B954-2A4929B8B3C5}">
      <dgm:prSet/>
      <dgm:spPr/>
      <dgm:t>
        <a:bodyPr/>
        <a:lstStyle/>
        <a:p>
          <a:endParaRPr lang="ru-RU"/>
        </a:p>
      </dgm:t>
    </dgm:pt>
    <dgm:pt modelId="{BFB1F260-4F87-4FF2-ADF1-C36B17353220}" type="sibTrans" cxnId="{CF152740-0D21-4152-B954-2A4929B8B3C5}">
      <dgm:prSet/>
      <dgm:spPr/>
      <dgm:t>
        <a:bodyPr/>
        <a:lstStyle/>
        <a:p>
          <a:endParaRPr lang="ru-RU"/>
        </a:p>
      </dgm:t>
    </dgm:pt>
    <dgm:pt modelId="{5716E0D7-758A-4D12-9ADC-341D93E9A624}">
      <dgm:prSet phldrT="[Текст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ru-RU" b="1" dirty="0" smtClean="0"/>
            <a:t>Чем пополнили свою родительскую копилку?</a:t>
          </a:r>
          <a:endParaRPr lang="ru-RU" b="1" dirty="0"/>
        </a:p>
      </dgm:t>
    </dgm:pt>
    <dgm:pt modelId="{CB8DC0CF-0835-48D5-BAA4-5FF96159520A}" type="parTrans" cxnId="{8E617C3B-690A-46A1-8B2B-8B1941E25969}">
      <dgm:prSet/>
      <dgm:spPr/>
      <dgm:t>
        <a:bodyPr/>
        <a:lstStyle/>
        <a:p>
          <a:endParaRPr lang="ru-RU"/>
        </a:p>
      </dgm:t>
    </dgm:pt>
    <dgm:pt modelId="{503E1092-C90D-4848-86B4-FB9A71930E8E}" type="sibTrans" cxnId="{8E617C3B-690A-46A1-8B2B-8B1941E25969}">
      <dgm:prSet/>
      <dgm:spPr/>
      <dgm:t>
        <a:bodyPr/>
        <a:lstStyle/>
        <a:p>
          <a:endParaRPr lang="ru-RU"/>
        </a:p>
      </dgm:t>
    </dgm:pt>
    <dgm:pt modelId="{A0E1EC23-F67D-4919-8962-E370C43AAED0}">
      <dgm:prSet phldrT="[Текст]"/>
      <dgm:spPr/>
      <dgm:t>
        <a:bodyPr/>
        <a:lstStyle/>
        <a:p>
          <a:r>
            <a:rPr lang="ru-RU" b="1" dirty="0" smtClean="0"/>
            <a:t>3</a:t>
          </a:r>
          <a:endParaRPr lang="ru-RU" b="1" dirty="0"/>
        </a:p>
      </dgm:t>
    </dgm:pt>
    <dgm:pt modelId="{2C63812A-90D6-4770-82F7-7B9FBE7D339E}" type="parTrans" cxnId="{D55E5270-31AC-4A2F-83FC-F28EE25E48C6}">
      <dgm:prSet/>
      <dgm:spPr/>
      <dgm:t>
        <a:bodyPr/>
        <a:lstStyle/>
        <a:p>
          <a:endParaRPr lang="ru-RU"/>
        </a:p>
      </dgm:t>
    </dgm:pt>
    <dgm:pt modelId="{D458D6CC-B69C-4607-AC99-C471746F081B}" type="sibTrans" cxnId="{D55E5270-31AC-4A2F-83FC-F28EE25E48C6}">
      <dgm:prSet/>
      <dgm:spPr/>
      <dgm:t>
        <a:bodyPr/>
        <a:lstStyle/>
        <a:p>
          <a:endParaRPr lang="ru-RU"/>
        </a:p>
      </dgm:t>
    </dgm:pt>
    <dgm:pt modelId="{9118FC61-2A18-4BF9-A893-444305C17489}">
      <dgm:prSet phldrT="[Текст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ru-RU" b="1" dirty="0" smtClean="0"/>
            <a:t>Какие важные для себя сделали выводы?</a:t>
          </a:r>
          <a:endParaRPr lang="ru-RU" b="1" dirty="0"/>
        </a:p>
      </dgm:t>
    </dgm:pt>
    <dgm:pt modelId="{F84C076A-FF2F-4379-9FC6-AB31D06FB561}" type="parTrans" cxnId="{32DE8542-2554-448E-87E6-630B4AAD6A1A}">
      <dgm:prSet/>
      <dgm:spPr/>
      <dgm:t>
        <a:bodyPr/>
        <a:lstStyle/>
        <a:p>
          <a:endParaRPr lang="ru-RU"/>
        </a:p>
      </dgm:t>
    </dgm:pt>
    <dgm:pt modelId="{272F67EE-81D0-4EB4-A538-EC6936B73115}" type="sibTrans" cxnId="{32DE8542-2554-448E-87E6-630B4AAD6A1A}">
      <dgm:prSet/>
      <dgm:spPr/>
      <dgm:t>
        <a:bodyPr/>
        <a:lstStyle/>
        <a:p>
          <a:endParaRPr lang="ru-RU"/>
        </a:p>
      </dgm:t>
    </dgm:pt>
    <dgm:pt modelId="{526D59F8-6A4E-4494-939B-C969852BB5CD}" type="pres">
      <dgm:prSet presAssocID="{D49EE896-1183-4238-8E7C-E0E3CA91B5D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E657EA-8047-41EC-A3A6-695174078C2D}" type="pres">
      <dgm:prSet presAssocID="{8D5306A3-775F-49D4-B388-BC65081E772C}" presName="composite" presStyleCnt="0"/>
      <dgm:spPr/>
    </dgm:pt>
    <dgm:pt modelId="{C555F68E-CB34-462C-886B-32DFA7D3665A}" type="pres">
      <dgm:prSet presAssocID="{8D5306A3-775F-49D4-B388-BC65081E772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817C50-9B59-4037-9140-EE7EEA5209BA}" type="pres">
      <dgm:prSet presAssocID="{8D5306A3-775F-49D4-B388-BC65081E772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A0A4B-4D71-4382-9466-59AEA4E152E7}" type="pres">
      <dgm:prSet presAssocID="{364633CF-0065-4F11-A734-F318718B08A2}" presName="sp" presStyleCnt="0"/>
      <dgm:spPr/>
    </dgm:pt>
    <dgm:pt modelId="{819C50BA-1DDF-4F9E-A299-B59E7992E9F3}" type="pres">
      <dgm:prSet presAssocID="{83A98301-572E-4584-AE94-4FBA9D460998}" presName="composite" presStyleCnt="0"/>
      <dgm:spPr/>
    </dgm:pt>
    <dgm:pt modelId="{84859C9A-23FC-4B2D-919C-0A397CE16614}" type="pres">
      <dgm:prSet presAssocID="{83A98301-572E-4584-AE94-4FBA9D46099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D67B0-A0F8-47AB-8A91-18C9D6B80AA8}" type="pres">
      <dgm:prSet presAssocID="{83A98301-572E-4584-AE94-4FBA9D46099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4AD4A-5E68-4B80-8466-D5B7E1A91B60}" type="pres">
      <dgm:prSet presAssocID="{BFB1F260-4F87-4FF2-ADF1-C36B17353220}" presName="sp" presStyleCnt="0"/>
      <dgm:spPr/>
    </dgm:pt>
    <dgm:pt modelId="{09FAF4FD-3FBC-43B8-B45F-24CCB72FC524}" type="pres">
      <dgm:prSet presAssocID="{A0E1EC23-F67D-4919-8962-E370C43AAED0}" presName="composite" presStyleCnt="0"/>
      <dgm:spPr/>
    </dgm:pt>
    <dgm:pt modelId="{BB5C81DC-C78B-446F-9092-49CCAA352EAA}" type="pres">
      <dgm:prSet presAssocID="{A0E1EC23-F67D-4919-8962-E370C43AAE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09ADDC-67C5-4215-8481-84B6A23541CC}" type="pres">
      <dgm:prSet presAssocID="{A0E1EC23-F67D-4919-8962-E370C43AAE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152740-0D21-4152-B954-2A4929B8B3C5}" srcId="{D49EE896-1183-4238-8E7C-E0E3CA91B5DD}" destId="{83A98301-572E-4584-AE94-4FBA9D460998}" srcOrd="1" destOrd="0" parTransId="{8E6BCCD3-3954-404E-9798-B69D78FD24D4}" sibTransId="{BFB1F260-4F87-4FF2-ADF1-C36B17353220}"/>
    <dgm:cxn modelId="{9698ED2A-1119-419A-A3DF-05FC87EF9867}" type="presOf" srcId="{A0E1EC23-F67D-4919-8962-E370C43AAED0}" destId="{BB5C81DC-C78B-446F-9092-49CCAA352EAA}" srcOrd="0" destOrd="0" presId="urn:microsoft.com/office/officeart/2005/8/layout/chevron2"/>
    <dgm:cxn modelId="{8E617C3B-690A-46A1-8B2B-8B1941E25969}" srcId="{83A98301-572E-4584-AE94-4FBA9D460998}" destId="{5716E0D7-758A-4D12-9ADC-341D93E9A624}" srcOrd="0" destOrd="0" parTransId="{CB8DC0CF-0835-48D5-BAA4-5FF96159520A}" sibTransId="{503E1092-C90D-4848-86B4-FB9A71930E8E}"/>
    <dgm:cxn modelId="{7A472481-B5D7-40A8-AB3A-CDB0EB71C196}" type="presOf" srcId="{83A98301-572E-4584-AE94-4FBA9D460998}" destId="{84859C9A-23FC-4B2D-919C-0A397CE16614}" srcOrd="0" destOrd="0" presId="urn:microsoft.com/office/officeart/2005/8/layout/chevron2"/>
    <dgm:cxn modelId="{E9F3374D-B1BB-49E8-BF48-48D75696DE99}" type="presOf" srcId="{9118FC61-2A18-4BF9-A893-444305C17489}" destId="{B109ADDC-67C5-4215-8481-84B6A23541CC}" srcOrd="0" destOrd="0" presId="urn:microsoft.com/office/officeart/2005/8/layout/chevron2"/>
    <dgm:cxn modelId="{E1555818-B1B3-4E4B-92E3-4C4112B4C961}" srcId="{8D5306A3-775F-49D4-B388-BC65081E772C}" destId="{C501023A-E354-4D34-BDE0-2683F6D07A93}" srcOrd="0" destOrd="0" parTransId="{19C3D4A2-6C65-4FF3-8455-8BDD3C792F4C}" sibTransId="{6BC7C513-1B78-4C0E-84AC-44E6599D0359}"/>
    <dgm:cxn modelId="{DB20FFB7-9D5F-43E1-A5B0-FABC0678C25D}" srcId="{D49EE896-1183-4238-8E7C-E0E3CA91B5DD}" destId="{8D5306A3-775F-49D4-B388-BC65081E772C}" srcOrd="0" destOrd="0" parTransId="{FCBF256C-7068-40D5-9FEC-479982159C03}" sibTransId="{364633CF-0065-4F11-A734-F318718B08A2}"/>
    <dgm:cxn modelId="{32DE8542-2554-448E-87E6-630B4AAD6A1A}" srcId="{A0E1EC23-F67D-4919-8962-E370C43AAED0}" destId="{9118FC61-2A18-4BF9-A893-444305C17489}" srcOrd="0" destOrd="0" parTransId="{F84C076A-FF2F-4379-9FC6-AB31D06FB561}" sibTransId="{272F67EE-81D0-4EB4-A538-EC6936B73115}"/>
    <dgm:cxn modelId="{B39C3E3B-D09B-47A8-A22B-66DA02AA1458}" type="presOf" srcId="{5716E0D7-758A-4D12-9ADC-341D93E9A624}" destId="{CD2D67B0-A0F8-47AB-8A91-18C9D6B80AA8}" srcOrd="0" destOrd="0" presId="urn:microsoft.com/office/officeart/2005/8/layout/chevron2"/>
    <dgm:cxn modelId="{45EC9314-7B5D-4B02-96AD-1C1CA61A2C85}" type="presOf" srcId="{C501023A-E354-4D34-BDE0-2683F6D07A93}" destId="{9B817C50-9B59-4037-9140-EE7EEA5209BA}" srcOrd="0" destOrd="0" presId="urn:microsoft.com/office/officeart/2005/8/layout/chevron2"/>
    <dgm:cxn modelId="{D97E3DE1-0A67-4729-8B19-14C455D70DE4}" type="presOf" srcId="{D49EE896-1183-4238-8E7C-E0E3CA91B5DD}" destId="{526D59F8-6A4E-4494-939B-C969852BB5CD}" srcOrd="0" destOrd="0" presId="urn:microsoft.com/office/officeart/2005/8/layout/chevron2"/>
    <dgm:cxn modelId="{D55E5270-31AC-4A2F-83FC-F28EE25E48C6}" srcId="{D49EE896-1183-4238-8E7C-E0E3CA91B5DD}" destId="{A0E1EC23-F67D-4919-8962-E370C43AAED0}" srcOrd="2" destOrd="0" parTransId="{2C63812A-90D6-4770-82F7-7B9FBE7D339E}" sibTransId="{D458D6CC-B69C-4607-AC99-C471746F081B}"/>
    <dgm:cxn modelId="{F86352CB-E5C5-4C0C-9988-85A886457C70}" type="presOf" srcId="{8D5306A3-775F-49D4-B388-BC65081E772C}" destId="{C555F68E-CB34-462C-886B-32DFA7D3665A}" srcOrd="0" destOrd="0" presId="urn:microsoft.com/office/officeart/2005/8/layout/chevron2"/>
    <dgm:cxn modelId="{F1CB9566-2E17-49C4-A538-D75DFCB1B2B0}" type="presParOf" srcId="{526D59F8-6A4E-4494-939B-C969852BB5CD}" destId="{2FE657EA-8047-41EC-A3A6-695174078C2D}" srcOrd="0" destOrd="0" presId="urn:microsoft.com/office/officeart/2005/8/layout/chevron2"/>
    <dgm:cxn modelId="{A46DFA4E-C8AB-4F9B-8F11-88B43F70F6FA}" type="presParOf" srcId="{2FE657EA-8047-41EC-A3A6-695174078C2D}" destId="{C555F68E-CB34-462C-886B-32DFA7D3665A}" srcOrd="0" destOrd="0" presId="urn:microsoft.com/office/officeart/2005/8/layout/chevron2"/>
    <dgm:cxn modelId="{151D0A88-3342-473E-8C00-074BAD4B30DA}" type="presParOf" srcId="{2FE657EA-8047-41EC-A3A6-695174078C2D}" destId="{9B817C50-9B59-4037-9140-EE7EEA5209BA}" srcOrd="1" destOrd="0" presId="urn:microsoft.com/office/officeart/2005/8/layout/chevron2"/>
    <dgm:cxn modelId="{24C4A9C0-17AB-438A-B46D-B86E169C84FD}" type="presParOf" srcId="{526D59F8-6A4E-4494-939B-C969852BB5CD}" destId="{B7FA0A4B-4D71-4382-9466-59AEA4E152E7}" srcOrd="1" destOrd="0" presId="urn:microsoft.com/office/officeart/2005/8/layout/chevron2"/>
    <dgm:cxn modelId="{4BBE5D79-17AA-4062-AC5D-A47267305C8E}" type="presParOf" srcId="{526D59F8-6A4E-4494-939B-C969852BB5CD}" destId="{819C50BA-1DDF-4F9E-A299-B59E7992E9F3}" srcOrd="2" destOrd="0" presId="urn:microsoft.com/office/officeart/2005/8/layout/chevron2"/>
    <dgm:cxn modelId="{573D8097-4EEE-4E94-A214-EC3888BBCB11}" type="presParOf" srcId="{819C50BA-1DDF-4F9E-A299-B59E7992E9F3}" destId="{84859C9A-23FC-4B2D-919C-0A397CE16614}" srcOrd="0" destOrd="0" presId="urn:microsoft.com/office/officeart/2005/8/layout/chevron2"/>
    <dgm:cxn modelId="{D11D2E2B-F862-4B20-B160-AACC57A66A90}" type="presParOf" srcId="{819C50BA-1DDF-4F9E-A299-B59E7992E9F3}" destId="{CD2D67B0-A0F8-47AB-8A91-18C9D6B80AA8}" srcOrd="1" destOrd="0" presId="urn:microsoft.com/office/officeart/2005/8/layout/chevron2"/>
    <dgm:cxn modelId="{15E259E9-1B8E-4E21-8C01-E72D81482164}" type="presParOf" srcId="{526D59F8-6A4E-4494-939B-C969852BB5CD}" destId="{93F4AD4A-5E68-4B80-8466-D5B7E1A91B60}" srcOrd="3" destOrd="0" presId="urn:microsoft.com/office/officeart/2005/8/layout/chevron2"/>
    <dgm:cxn modelId="{7726ED55-ADC4-495A-8C55-87EB45173A46}" type="presParOf" srcId="{526D59F8-6A4E-4494-939B-C969852BB5CD}" destId="{09FAF4FD-3FBC-43B8-B45F-24CCB72FC524}" srcOrd="4" destOrd="0" presId="urn:microsoft.com/office/officeart/2005/8/layout/chevron2"/>
    <dgm:cxn modelId="{BF9A664F-E644-4E71-BBB3-C76B2D5CD3D5}" type="presParOf" srcId="{09FAF4FD-3FBC-43B8-B45F-24CCB72FC524}" destId="{BB5C81DC-C78B-446F-9092-49CCAA352EAA}" srcOrd="0" destOrd="0" presId="urn:microsoft.com/office/officeart/2005/8/layout/chevron2"/>
    <dgm:cxn modelId="{774C35A3-0FF0-465C-ADD9-6463E74DEB96}" type="presParOf" srcId="{09FAF4FD-3FBC-43B8-B45F-24CCB72FC524}" destId="{B109ADDC-67C5-4215-8481-84B6A23541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65873E-356D-4412-8044-2A31CDA55A88}">
      <dsp:nvSpPr>
        <dsp:cNvPr id="0" name=""/>
        <dsp:cNvSpPr/>
      </dsp:nvSpPr>
      <dsp:spPr>
        <a:xfrm rot="5400000">
          <a:off x="5459571" y="-2166479"/>
          <a:ext cx="1028424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родители строят свои отношения с детьми по принципу подавления их самостоятельности и воли, «навязывания» своей точки </a:t>
          </a:r>
          <a:r>
            <a:rPr lang="ru-RU" sz="2000" b="1" kern="1200" dirty="0" smtClean="0"/>
            <a:t>зрения</a:t>
          </a:r>
          <a:endParaRPr lang="ru-RU" sz="2000" b="1" kern="1200" dirty="0"/>
        </a:p>
      </dsp:txBody>
      <dsp:txXfrm rot="-5400000">
        <a:off x="3162591" y="180705"/>
        <a:ext cx="5572180" cy="928016"/>
      </dsp:txXfrm>
    </dsp:sp>
    <dsp:sp modelId="{8AFB7D21-502A-43D8-8A7D-039C34803EBA}">
      <dsp:nvSpPr>
        <dsp:cNvPr id="0" name=""/>
        <dsp:cNvSpPr/>
      </dsp:nvSpPr>
      <dsp:spPr>
        <a:xfrm>
          <a:off x="0" y="1947"/>
          <a:ext cx="3162591" cy="12855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94%</a:t>
          </a:r>
          <a:endParaRPr lang="ru-RU" sz="6500" b="1" kern="1200" dirty="0"/>
        </a:p>
      </dsp:txBody>
      <dsp:txXfrm>
        <a:off x="62754" y="64701"/>
        <a:ext cx="3037083" cy="1160022"/>
      </dsp:txXfrm>
    </dsp:sp>
    <dsp:sp modelId="{CFBA76E9-035F-4D20-945F-D0545A5D1962}">
      <dsp:nvSpPr>
        <dsp:cNvPr id="0" name=""/>
        <dsp:cNvSpPr/>
      </dsp:nvSpPr>
      <dsp:spPr>
        <a:xfrm rot="5400000">
          <a:off x="5459571" y="-816672"/>
          <a:ext cx="1028424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родители демонстрируют излишнюю строгость и суровое отношение к детям младшего школьного возраста</a:t>
          </a:r>
          <a:endParaRPr lang="ru-RU" sz="2000" b="1" kern="1200" dirty="0"/>
        </a:p>
      </dsp:txBody>
      <dsp:txXfrm rot="-5400000">
        <a:off x="3162591" y="1530512"/>
        <a:ext cx="5572180" cy="928016"/>
      </dsp:txXfrm>
    </dsp:sp>
    <dsp:sp modelId="{1D1CE85F-C57C-400B-9F12-09FA85A6B3A9}">
      <dsp:nvSpPr>
        <dsp:cNvPr id="0" name=""/>
        <dsp:cNvSpPr/>
      </dsp:nvSpPr>
      <dsp:spPr>
        <a:xfrm>
          <a:off x="0" y="1351754"/>
          <a:ext cx="3162591" cy="12855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77%</a:t>
          </a:r>
          <a:endParaRPr lang="ru-RU" sz="6500" b="1" kern="1200" dirty="0"/>
        </a:p>
      </dsp:txBody>
      <dsp:txXfrm>
        <a:off x="62754" y="1414508"/>
        <a:ext cx="3037083" cy="1160022"/>
      </dsp:txXfrm>
    </dsp:sp>
    <dsp:sp modelId="{3161B721-8EF9-4849-9FA6-B7FBD968E70F}">
      <dsp:nvSpPr>
        <dsp:cNvPr id="0" name=""/>
        <dsp:cNvSpPr/>
      </dsp:nvSpPr>
      <dsp:spPr>
        <a:xfrm rot="5400000">
          <a:off x="5459571" y="533134"/>
          <a:ext cx="1028424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взрослых характеризуются чрезмерной заботой и контролем по отношению к своим детям</a:t>
          </a:r>
          <a:endParaRPr lang="ru-RU" sz="2000" b="1" kern="1200" dirty="0"/>
        </a:p>
      </dsp:txBody>
      <dsp:txXfrm rot="-5400000">
        <a:off x="3162591" y="2880318"/>
        <a:ext cx="5572180" cy="928016"/>
      </dsp:txXfrm>
    </dsp:sp>
    <dsp:sp modelId="{38FB7905-144C-4819-B56F-2459941FAE61}">
      <dsp:nvSpPr>
        <dsp:cNvPr id="0" name=""/>
        <dsp:cNvSpPr/>
      </dsp:nvSpPr>
      <dsp:spPr>
        <a:xfrm>
          <a:off x="0" y="2701561"/>
          <a:ext cx="3162591" cy="128553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91%</a:t>
          </a:r>
          <a:endParaRPr lang="ru-RU" sz="6500" b="1" kern="1200" dirty="0"/>
        </a:p>
      </dsp:txBody>
      <dsp:txXfrm>
        <a:off x="62754" y="2764315"/>
        <a:ext cx="3037083" cy="11600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E73543-03CA-49D3-BD57-C5307ECF4925}">
      <dsp:nvSpPr>
        <dsp:cNvPr id="0" name=""/>
        <dsp:cNvSpPr/>
      </dsp:nvSpPr>
      <dsp:spPr>
        <a:xfrm>
          <a:off x="0" y="0"/>
          <a:ext cx="8784976" cy="159857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kern="1200" dirty="0" smtClean="0"/>
            <a:t>Формирование самостоятельности у младших школьников</a:t>
          </a:r>
          <a:endParaRPr lang="ru-RU" sz="4300" b="1" kern="1200" dirty="0"/>
        </a:p>
      </dsp:txBody>
      <dsp:txXfrm>
        <a:off x="0" y="0"/>
        <a:ext cx="8784976" cy="1598577"/>
      </dsp:txXfrm>
    </dsp:sp>
    <dsp:sp modelId="{4ADC2E21-21F3-430D-86D9-4D28805DA11E}">
      <dsp:nvSpPr>
        <dsp:cNvPr id="0" name=""/>
        <dsp:cNvSpPr/>
      </dsp:nvSpPr>
      <dsp:spPr>
        <a:xfrm>
          <a:off x="4289" y="1598577"/>
          <a:ext cx="2925465" cy="3357012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1. Определить понятие самостоятельности.</a:t>
          </a:r>
          <a:endParaRPr lang="ru-RU" sz="2500" b="1" kern="1200" dirty="0"/>
        </a:p>
      </dsp:txBody>
      <dsp:txXfrm>
        <a:off x="4289" y="1598577"/>
        <a:ext cx="2925465" cy="3357012"/>
      </dsp:txXfrm>
    </dsp:sp>
    <dsp:sp modelId="{0CC4011E-6049-4954-96CE-D1D070D7B604}">
      <dsp:nvSpPr>
        <dsp:cNvPr id="0" name=""/>
        <dsp:cNvSpPr/>
      </dsp:nvSpPr>
      <dsp:spPr>
        <a:xfrm>
          <a:off x="2929755" y="1598577"/>
          <a:ext cx="2925465" cy="3357012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2. Выявить </a:t>
          </a:r>
          <a:r>
            <a:rPr lang="ru-RU" sz="2500" b="1" kern="1200" dirty="0" smtClean="0">
              <a:solidFill>
                <a:schemeClr val="tx1"/>
              </a:solidFill>
            </a:rPr>
            <a:t>способы формирования самостоятельности у младших школьников. 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2929755" y="1598577"/>
        <a:ext cx="2925465" cy="3357012"/>
      </dsp:txXfrm>
    </dsp:sp>
    <dsp:sp modelId="{2F47E1CB-BD24-4A7C-B018-911A3AAAD8B5}">
      <dsp:nvSpPr>
        <dsp:cNvPr id="0" name=""/>
        <dsp:cNvSpPr/>
      </dsp:nvSpPr>
      <dsp:spPr>
        <a:xfrm>
          <a:off x="5855220" y="1598577"/>
          <a:ext cx="2925465" cy="3357012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3. Разработать рекомендации              по формированию самостоятельности у младших школьников. </a:t>
          </a:r>
          <a:endParaRPr lang="ru-RU" sz="2500" b="1" kern="1200" dirty="0"/>
        </a:p>
      </dsp:txBody>
      <dsp:txXfrm>
        <a:off x="5855220" y="1598577"/>
        <a:ext cx="2925465" cy="3357012"/>
      </dsp:txXfrm>
    </dsp:sp>
    <dsp:sp modelId="{BE08CCE6-6CF0-44A1-AF00-892C829CEEE6}">
      <dsp:nvSpPr>
        <dsp:cNvPr id="0" name=""/>
        <dsp:cNvSpPr/>
      </dsp:nvSpPr>
      <dsp:spPr>
        <a:xfrm>
          <a:off x="0" y="4955590"/>
          <a:ext cx="8784976" cy="37300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E2B64-F514-479C-A125-DA2E75B58CB0}">
      <dsp:nvSpPr>
        <dsp:cNvPr id="0" name=""/>
        <dsp:cNvSpPr/>
      </dsp:nvSpPr>
      <dsp:spPr>
        <a:xfrm rot="5400000">
          <a:off x="5320337" y="-1991909"/>
          <a:ext cx="1306892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C00000"/>
              </a:solidFill>
            </a:rPr>
            <a:t>независимость</a:t>
          </a:r>
          <a:endParaRPr lang="ru-RU" sz="2000" b="1" kern="1200" dirty="0">
            <a:solidFill>
              <a:srgbClr val="C0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70C0"/>
              </a:solidFill>
            </a:rPr>
            <a:t>свобода </a:t>
          </a:r>
          <a:r>
            <a:rPr lang="ru-RU" sz="2000" b="1" kern="1200" dirty="0" smtClean="0"/>
            <a:t>от принуждений, </a:t>
          </a:r>
          <a:r>
            <a:rPr lang="ru-RU" sz="2000" b="1" kern="1200" dirty="0" smtClean="0"/>
            <a:t>                                     внешних влияний,                                             от посторонней поддержки и помощи</a:t>
          </a:r>
          <a:endParaRPr lang="ru-RU" sz="2000" b="1" kern="1200" dirty="0"/>
        </a:p>
      </dsp:txBody>
      <dsp:txXfrm rot="-5400000">
        <a:off x="3162592" y="229633"/>
        <a:ext cx="5558587" cy="1179298"/>
      </dsp:txXfrm>
    </dsp:sp>
    <dsp:sp modelId="{8B5AF46D-7350-4A64-9486-1C90A27C51AB}">
      <dsp:nvSpPr>
        <dsp:cNvPr id="0" name=""/>
        <dsp:cNvSpPr/>
      </dsp:nvSpPr>
      <dsp:spPr>
        <a:xfrm>
          <a:off x="0" y="2475"/>
          <a:ext cx="3162591" cy="163361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Толковый словарь                    С.И. Ожегова</a:t>
          </a:r>
          <a:endParaRPr lang="ru-RU" sz="2300" b="1" kern="1200" dirty="0"/>
        </a:p>
      </dsp:txBody>
      <dsp:txXfrm>
        <a:off x="79747" y="82222"/>
        <a:ext cx="3003097" cy="1474122"/>
      </dsp:txXfrm>
    </dsp:sp>
    <dsp:sp modelId="{945DE6FC-7F10-4952-9E66-93E0033795F2}">
      <dsp:nvSpPr>
        <dsp:cNvPr id="0" name=""/>
        <dsp:cNvSpPr/>
      </dsp:nvSpPr>
      <dsp:spPr>
        <a:xfrm rot="5400000">
          <a:off x="5195992" y="-276612"/>
          <a:ext cx="1555581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C00000"/>
              </a:solidFill>
            </a:rPr>
            <a:t>независимость </a:t>
          </a:r>
          <a:r>
            <a:rPr lang="ru-RU" sz="2000" b="1" kern="1200" dirty="0" smtClean="0"/>
            <a:t>как способность самому, без подсказки извне, принимать и осуществлять решения</a:t>
          </a:r>
          <a:endParaRPr lang="ru-R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70C0"/>
              </a:solidFill>
            </a:rPr>
            <a:t>ответственность</a:t>
          </a:r>
          <a:r>
            <a:rPr lang="ru-RU" sz="2000" b="1" kern="1200" dirty="0" smtClean="0"/>
            <a:t>, готовность отвечать за </a:t>
          </a:r>
          <a:r>
            <a:rPr lang="ru-RU" sz="2000" b="1" kern="1200" dirty="0" smtClean="0"/>
            <a:t>последствия за </a:t>
          </a:r>
          <a:r>
            <a:rPr lang="ru-RU" sz="2000" b="1" kern="1200" dirty="0" smtClean="0"/>
            <a:t>своих поступков</a:t>
          </a:r>
          <a:endParaRPr lang="ru-RU" sz="2000" b="1" kern="1200" dirty="0"/>
        </a:p>
      </dsp:txBody>
      <dsp:txXfrm rot="-5400000">
        <a:off x="3162591" y="1832726"/>
        <a:ext cx="5546447" cy="1403707"/>
      </dsp:txXfrm>
    </dsp:sp>
    <dsp:sp modelId="{D0D9B1B9-24A2-4D06-B90F-B1079A7B62CF}">
      <dsp:nvSpPr>
        <dsp:cNvPr id="0" name=""/>
        <dsp:cNvSpPr/>
      </dsp:nvSpPr>
      <dsp:spPr>
        <a:xfrm>
          <a:off x="0" y="1717771"/>
          <a:ext cx="3162591" cy="163361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В.С. Мухина </a:t>
          </a:r>
          <a:endParaRPr lang="ru-RU" sz="2300" b="1" kern="1200" dirty="0"/>
        </a:p>
      </dsp:txBody>
      <dsp:txXfrm>
        <a:off x="79747" y="1797518"/>
        <a:ext cx="3003097" cy="1474122"/>
      </dsp:txXfrm>
    </dsp:sp>
    <dsp:sp modelId="{39A11047-F1D6-4CDC-9CED-11400480F006}">
      <dsp:nvSpPr>
        <dsp:cNvPr id="0" name=""/>
        <dsp:cNvSpPr/>
      </dsp:nvSpPr>
      <dsp:spPr>
        <a:xfrm rot="5400000">
          <a:off x="5320337" y="1438684"/>
          <a:ext cx="1306892" cy="56223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волевая черта характера</a:t>
          </a:r>
          <a:endParaRPr lang="ru-RU" sz="2000" b="1" kern="1200" dirty="0"/>
        </a:p>
      </dsp:txBody>
      <dsp:txXfrm rot="-5400000">
        <a:off x="3162592" y="3660227"/>
        <a:ext cx="5558587" cy="1179298"/>
      </dsp:txXfrm>
    </dsp:sp>
    <dsp:sp modelId="{F0987DDE-1D85-4CB1-AB7A-DC145BACAAF2}">
      <dsp:nvSpPr>
        <dsp:cNvPr id="0" name=""/>
        <dsp:cNvSpPr/>
      </dsp:nvSpPr>
      <dsp:spPr>
        <a:xfrm>
          <a:off x="0" y="3433068"/>
          <a:ext cx="3162591" cy="163361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Педагогический энциклопедический словарь</a:t>
          </a:r>
          <a:endParaRPr lang="ru-RU" sz="2300" b="1" kern="1200" dirty="0"/>
        </a:p>
      </dsp:txBody>
      <dsp:txXfrm>
        <a:off x="79747" y="3512815"/>
        <a:ext cx="3003097" cy="14741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E6F8B9-2C12-468D-AA10-825A65E1291F}">
      <dsp:nvSpPr>
        <dsp:cNvPr id="0" name=""/>
        <dsp:cNvSpPr/>
      </dsp:nvSpPr>
      <dsp:spPr>
        <a:xfrm rot="5400000">
          <a:off x="5537828" y="-2187145"/>
          <a:ext cx="1067771" cy="57145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C00000"/>
              </a:solidFill>
            </a:rPr>
            <a:t>Этап подражания</a:t>
          </a:r>
          <a:endParaRPr lang="ru-RU" sz="2000" b="1" kern="1200" dirty="0">
            <a:solidFill>
              <a:srgbClr val="C0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Действия детей по образцу взрослого, копируя их действия</a:t>
          </a:r>
          <a:endParaRPr lang="ru-RU" sz="2000" b="1" kern="1200" dirty="0"/>
        </a:p>
      </dsp:txBody>
      <dsp:txXfrm rot="-5400000">
        <a:off x="3214437" y="188370"/>
        <a:ext cx="5662430" cy="963523"/>
      </dsp:txXfrm>
    </dsp:sp>
    <dsp:sp modelId="{2A72F331-AD88-46A4-86E3-D92F064100E6}">
      <dsp:nvSpPr>
        <dsp:cNvPr id="0" name=""/>
        <dsp:cNvSpPr/>
      </dsp:nvSpPr>
      <dsp:spPr>
        <a:xfrm>
          <a:off x="0" y="2775"/>
          <a:ext cx="3214437" cy="13347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Делай, как я!</a:t>
          </a:r>
          <a:endParaRPr lang="ru-RU" sz="3700" b="1" kern="1200" dirty="0"/>
        </a:p>
      </dsp:txBody>
      <dsp:txXfrm>
        <a:off x="65155" y="67930"/>
        <a:ext cx="3084127" cy="1204404"/>
      </dsp:txXfrm>
    </dsp:sp>
    <dsp:sp modelId="{1EAEE2D0-0BEE-463B-8F1E-7940DC0FDAC3}">
      <dsp:nvSpPr>
        <dsp:cNvPr id="0" name=""/>
        <dsp:cNvSpPr/>
      </dsp:nvSpPr>
      <dsp:spPr>
        <a:xfrm rot="5400000">
          <a:off x="5537828" y="-785694"/>
          <a:ext cx="1067771" cy="57145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C00000"/>
              </a:solidFill>
            </a:rPr>
            <a:t>Этап частичной самостоятельности</a:t>
          </a:r>
          <a:endParaRPr lang="ru-RU" sz="2000" b="1" kern="1200" dirty="0">
            <a:solidFill>
              <a:srgbClr val="C0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Самостоятельное </a:t>
          </a:r>
          <a:r>
            <a:rPr lang="ru-RU" sz="2000" b="1" kern="1200" dirty="0" smtClean="0"/>
            <a:t>выполнение части работы</a:t>
          </a:r>
          <a:endParaRPr lang="ru-RU" sz="2000" b="1" kern="1200" dirty="0"/>
        </a:p>
      </dsp:txBody>
      <dsp:txXfrm rot="-5400000">
        <a:off x="3214437" y="1589821"/>
        <a:ext cx="5662430" cy="963523"/>
      </dsp:txXfrm>
    </dsp:sp>
    <dsp:sp modelId="{6BCA61E7-9A61-408B-9150-240B7C784CAB}">
      <dsp:nvSpPr>
        <dsp:cNvPr id="0" name=""/>
        <dsp:cNvSpPr/>
      </dsp:nvSpPr>
      <dsp:spPr>
        <a:xfrm>
          <a:off x="0" y="1404225"/>
          <a:ext cx="3214437" cy="13347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Делай            со мной!</a:t>
          </a:r>
          <a:endParaRPr lang="ru-RU" sz="3700" b="1" kern="1200" dirty="0"/>
        </a:p>
      </dsp:txBody>
      <dsp:txXfrm>
        <a:off x="65155" y="1469380"/>
        <a:ext cx="3084127" cy="1204404"/>
      </dsp:txXfrm>
    </dsp:sp>
    <dsp:sp modelId="{70DCF7CC-399C-4DA3-A460-E28EF4B10432}">
      <dsp:nvSpPr>
        <dsp:cNvPr id="0" name=""/>
        <dsp:cNvSpPr/>
      </dsp:nvSpPr>
      <dsp:spPr>
        <a:xfrm rot="5400000">
          <a:off x="5537828" y="615755"/>
          <a:ext cx="1067771" cy="57145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C00000"/>
              </a:solidFill>
            </a:rPr>
            <a:t>Этап более полной самостоятельности</a:t>
          </a:r>
          <a:endParaRPr lang="ru-RU" sz="2000" b="1" kern="1200" dirty="0">
            <a:solidFill>
              <a:srgbClr val="C0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Самостоятельное выполнение </a:t>
          </a:r>
          <a:r>
            <a:rPr lang="ru-RU" sz="2000" b="1" kern="1200" dirty="0" smtClean="0"/>
            <a:t>                               в </a:t>
          </a:r>
          <a:r>
            <a:rPr lang="ru-RU" sz="2000" b="1" kern="1200" dirty="0" smtClean="0"/>
            <a:t>повторяющихся </a:t>
          </a:r>
          <a:r>
            <a:rPr lang="ru-RU" sz="2000" b="1" kern="1200" dirty="0" smtClean="0"/>
            <a:t>ситуациях</a:t>
          </a:r>
          <a:endParaRPr lang="ru-RU" sz="2000" b="1" kern="1200" dirty="0"/>
        </a:p>
      </dsp:txBody>
      <dsp:txXfrm rot="-5400000">
        <a:off x="3214437" y="2991270"/>
        <a:ext cx="5662430" cy="963523"/>
      </dsp:txXfrm>
    </dsp:sp>
    <dsp:sp modelId="{1E48FC7E-062D-41CD-97EE-1D3A4C7489C5}">
      <dsp:nvSpPr>
        <dsp:cNvPr id="0" name=""/>
        <dsp:cNvSpPr/>
      </dsp:nvSpPr>
      <dsp:spPr>
        <a:xfrm>
          <a:off x="0" y="2793623"/>
          <a:ext cx="3214437" cy="13347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Делай сам!</a:t>
          </a:r>
          <a:endParaRPr lang="ru-RU" sz="3700" b="1" kern="1200" dirty="0"/>
        </a:p>
      </dsp:txBody>
      <dsp:txXfrm>
        <a:off x="65155" y="2858778"/>
        <a:ext cx="3084127" cy="1204404"/>
      </dsp:txXfrm>
    </dsp:sp>
    <dsp:sp modelId="{056321F9-0D5D-4C05-8BF0-DF7EF9379CF1}">
      <dsp:nvSpPr>
        <dsp:cNvPr id="0" name=""/>
        <dsp:cNvSpPr/>
      </dsp:nvSpPr>
      <dsp:spPr>
        <a:xfrm rot="5400000">
          <a:off x="5537828" y="2017206"/>
          <a:ext cx="1067771" cy="57145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C00000"/>
              </a:solidFill>
            </a:rPr>
            <a:t>Этап самостоятельности</a:t>
          </a:r>
          <a:endParaRPr lang="ru-RU" sz="2000" b="1" kern="1200" dirty="0">
            <a:solidFill>
              <a:srgbClr val="C00000"/>
            </a:solidFill>
          </a:endParaRPr>
        </a:p>
      </dsp:txBody>
      <dsp:txXfrm rot="-5400000">
        <a:off x="3214437" y="4392721"/>
        <a:ext cx="5662430" cy="963523"/>
      </dsp:txXfrm>
    </dsp:sp>
    <dsp:sp modelId="{D328F23C-4076-46AB-B63F-CC785960B5D2}">
      <dsp:nvSpPr>
        <dsp:cNvPr id="0" name=""/>
        <dsp:cNvSpPr/>
      </dsp:nvSpPr>
      <dsp:spPr>
        <a:xfrm>
          <a:off x="0" y="4207126"/>
          <a:ext cx="3214437" cy="13347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Делай лучше меня!</a:t>
          </a:r>
          <a:endParaRPr lang="ru-RU" sz="3700" b="1" kern="1200" dirty="0"/>
        </a:p>
      </dsp:txBody>
      <dsp:txXfrm>
        <a:off x="65155" y="4272281"/>
        <a:ext cx="3084127" cy="12044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A8A3D6-2566-43E0-843A-307DDBEDCBC9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Самообслуживание, бытовая, трудовая</a:t>
          </a:r>
          <a:endParaRPr lang="ru-RU" sz="2100" b="1" kern="1200" dirty="0"/>
        </a:p>
      </dsp:txBody>
      <dsp:txXfrm>
        <a:off x="0" y="591343"/>
        <a:ext cx="2571749" cy="1543050"/>
      </dsp:txXfrm>
    </dsp:sp>
    <dsp:sp modelId="{ADA775E2-4B67-4E53-B7D8-473F0B894E57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Учебная </a:t>
          </a:r>
          <a:endParaRPr lang="ru-RU" sz="2100" b="1" kern="1200" dirty="0"/>
        </a:p>
      </dsp:txBody>
      <dsp:txXfrm>
        <a:off x="2828925" y="591343"/>
        <a:ext cx="2571749" cy="1543050"/>
      </dsp:txXfrm>
    </dsp:sp>
    <dsp:sp modelId="{3228F74C-B87C-44B4-865B-76AFB8D35BD3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Проектная </a:t>
          </a:r>
          <a:endParaRPr lang="ru-RU" sz="2100" b="1" kern="1200" dirty="0"/>
        </a:p>
      </dsp:txBody>
      <dsp:txXfrm>
        <a:off x="5657849" y="591343"/>
        <a:ext cx="2571749" cy="1543050"/>
      </dsp:txXfrm>
    </dsp:sp>
    <dsp:sp modelId="{925976E7-1F23-451F-9F6F-4416097A1082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Игровая</a:t>
          </a:r>
          <a:endParaRPr lang="ru-RU" sz="2100" b="1" kern="1200" dirty="0"/>
        </a:p>
      </dsp:txBody>
      <dsp:txXfrm>
        <a:off x="0" y="2391569"/>
        <a:ext cx="2571749" cy="1543050"/>
      </dsp:txXfrm>
    </dsp:sp>
    <dsp:sp modelId="{A55F142B-96A4-4837-A8B7-EB6E7A042F80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Спорт, физическая культура</a:t>
          </a:r>
          <a:endParaRPr lang="ru-RU" sz="2100" b="1" kern="1200" dirty="0"/>
        </a:p>
      </dsp:txBody>
      <dsp:txXfrm>
        <a:off x="2828925" y="2391569"/>
        <a:ext cx="2571749" cy="1543050"/>
      </dsp:txXfrm>
    </dsp:sp>
    <dsp:sp modelId="{E0287433-5F2E-4C7E-8119-A081F33E24B1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Общение </a:t>
          </a:r>
          <a:endParaRPr lang="ru-RU" sz="2100" b="1" kern="1200" dirty="0"/>
        </a:p>
      </dsp:txBody>
      <dsp:txXfrm>
        <a:off x="5657849" y="2391569"/>
        <a:ext cx="2571749" cy="15430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5F68E-CB34-462C-886B-32DFA7D3665A}">
      <dsp:nvSpPr>
        <dsp:cNvPr id="0" name=""/>
        <dsp:cNvSpPr/>
      </dsp:nvSpPr>
      <dsp:spPr>
        <a:xfrm rot="5400000">
          <a:off x="-150183" y="151392"/>
          <a:ext cx="1001220" cy="70085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1</a:t>
          </a:r>
          <a:endParaRPr lang="ru-RU" sz="1900" b="1" kern="1200" dirty="0"/>
        </a:p>
      </dsp:txBody>
      <dsp:txXfrm rot="-5400000">
        <a:off x="0" y="351636"/>
        <a:ext cx="700854" cy="300366"/>
      </dsp:txXfrm>
    </dsp:sp>
    <dsp:sp modelId="{9B817C50-9B59-4037-9140-EE7EEA5209BA}">
      <dsp:nvSpPr>
        <dsp:cNvPr id="0" name=""/>
        <dsp:cNvSpPr/>
      </dsp:nvSpPr>
      <dsp:spPr>
        <a:xfrm rot="5400000">
          <a:off x="4237498" y="-3535435"/>
          <a:ext cx="650793" cy="7724081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/>
            <a:t>Изучите</a:t>
          </a:r>
          <a:r>
            <a:rPr lang="ru-RU" sz="3000" b="1" kern="1200" baseline="0" dirty="0" smtClean="0"/>
            <a:t> рекомендации</a:t>
          </a:r>
          <a:endParaRPr lang="ru-RU" sz="3000" b="1" kern="1200" dirty="0"/>
        </a:p>
      </dsp:txBody>
      <dsp:txXfrm rot="-5400000">
        <a:off x="700855" y="32977"/>
        <a:ext cx="7692312" cy="587255"/>
      </dsp:txXfrm>
    </dsp:sp>
    <dsp:sp modelId="{84859C9A-23FC-4B2D-919C-0A397CE16614}">
      <dsp:nvSpPr>
        <dsp:cNvPr id="0" name=""/>
        <dsp:cNvSpPr/>
      </dsp:nvSpPr>
      <dsp:spPr>
        <a:xfrm rot="5400000">
          <a:off x="-150183" y="945716"/>
          <a:ext cx="1001220" cy="70085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</a:t>
          </a:r>
          <a:endParaRPr lang="ru-RU" sz="1900" b="1" kern="1200" dirty="0"/>
        </a:p>
      </dsp:txBody>
      <dsp:txXfrm rot="-5400000">
        <a:off x="0" y="1145960"/>
        <a:ext cx="700854" cy="300366"/>
      </dsp:txXfrm>
    </dsp:sp>
    <dsp:sp modelId="{CD2D67B0-A0F8-47AB-8A91-18C9D6B80AA8}">
      <dsp:nvSpPr>
        <dsp:cNvPr id="0" name=""/>
        <dsp:cNvSpPr/>
      </dsp:nvSpPr>
      <dsp:spPr>
        <a:xfrm rot="5400000">
          <a:off x="4237498" y="-2741110"/>
          <a:ext cx="650793" cy="7724081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/>
            <a:t>Оцените</a:t>
          </a:r>
          <a:r>
            <a:rPr lang="ru-RU" sz="3000" b="1" kern="1200" baseline="0" dirty="0" smtClean="0"/>
            <a:t> их</a:t>
          </a:r>
          <a:endParaRPr lang="ru-RU" sz="3000" b="1" kern="1200" dirty="0"/>
        </a:p>
      </dsp:txBody>
      <dsp:txXfrm rot="-5400000">
        <a:off x="700855" y="827302"/>
        <a:ext cx="7692312" cy="587255"/>
      </dsp:txXfrm>
    </dsp:sp>
    <dsp:sp modelId="{BB5C81DC-C78B-446F-9092-49CCAA352EAA}">
      <dsp:nvSpPr>
        <dsp:cNvPr id="0" name=""/>
        <dsp:cNvSpPr/>
      </dsp:nvSpPr>
      <dsp:spPr>
        <a:xfrm rot="5400000">
          <a:off x="-150183" y="1740041"/>
          <a:ext cx="1001220" cy="70085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3</a:t>
          </a:r>
          <a:endParaRPr lang="ru-RU" sz="1900" b="1" kern="1200" dirty="0"/>
        </a:p>
      </dsp:txBody>
      <dsp:txXfrm rot="-5400000">
        <a:off x="0" y="1940285"/>
        <a:ext cx="700854" cy="300366"/>
      </dsp:txXfrm>
    </dsp:sp>
    <dsp:sp modelId="{B109ADDC-67C5-4215-8481-84B6A23541CC}">
      <dsp:nvSpPr>
        <dsp:cNvPr id="0" name=""/>
        <dsp:cNvSpPr/>
      </dsp:nvSpPr>
      <dsp:spPr>
        <a:xfrm rot="5400000">
          <a:off x="4237498" y="-1946785"/>
          <a:ext cx="650793" cy="7724081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/>
            <a:t>Допишите</a:t>
          </a:r>
          <a:r>
            <a:rPr lang="ru-RU" sz="3000" b="1" kern="1200" baseline="0" dirty="0" smtClean="0"/>
            <a:t> рекомендации из вашего опыта</a:t>
          </a:r>
          <a:endParaRPr lang="ru-RU" sz="3000" b="1" kern="1200" dirty="0"/>
        </a:p>
      </dsp:txBody>
      <dsp:txXfrm rot="-5400000">
        <a:off x="700855" y="1621627"/>
        <a:ext cx="7692312" cy="58725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D14CC3-3588-4906-B885-52B5326C94F1}">
      <dsp:nvSpPr>
        <dsp:cNvPr id="0" name=""/>
        <dsp:cNvSpPr/>
      </dsp:nvSpPr>
      <dsp:spPr>
        <a:xfrm>
          <a:off x="3735377" y="1994595"/>
          <a:ext cx="1673244" cy="16732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?</a:t>
          </a:r>
          <a:endParaRPr lang="ru-RU" sz="6500" b="1" kern="1200" dirty="0"/>
        </a:p>
      </dsp:txBody>
      <dsp:txXfrm>
        <a:off x="3980418" y="2239636"/>
        <a:ext cx="1183162" cy="1183162"/>
      </dsp:txXfrm>
    </dsp:sp>
    <dsp:sp modelId="{F120CB0A-598C-41E0-A4C9-EAFA8CE854D1}">
      <dsp:nvSpPr>
        <dsp:cNvPr id="0" name=""/>
        <dsp:cNvSpPr/>
      </dsp:nvSpPr>
      <dsp:spPr>
        <a:xfrm rot="12900000">
          <a:off x="2658060" y="1701979"/>
          <a:ext cx="1283485" cy="47687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E76A341-3AA1-45D4-89F7-4571D2277A33}">
      <dsp:nvSpPr>
        <dsp:cNvPr id="0" name=""/>
        <dsp:cNvSpPr/>
      </dsp:nvSpPr>
      <dsp:spPr>
        <a:xfrm>
          <a:off x="1979327" y="936495"/>
          <a:ext cx="1589582" cy="1271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Да, удовлетворена</a:t>
          </a:r>
          <a:endParaRPr lang="ru-RU" sz="1700" b="1" kern="1200" dirty="0"/>
        </a:p>
      </dsp:txBody>
      <dsp:txXfrm>
        <a:off x="2016573" y="973741"/>
        <a:ext cx="1515090" cy="1197174"/>
      </dsp:txXfrm>
    </dsp:sp>
    <dsp:sp modelId="{74C0293E-C5B3-4E78-BE40-66516E60E8E0}">
      <dsp:nvSpPr>
        <dsp:cNvPr id="0" name=""/>
        <dsp:cNvSpPr/>
      </dsp:nvSpPr>
      <dsp:spPr>
        <a:xfrm rot="16200000">
          <a:off x="3930257" y="1039715"/>
          <a:ext cx="1283485" cy="47687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62EE123-F798-47C1-8932-DE9415AA24C5}">
      <dsp:nvSpPr>
        <dsp:cNvPr id="0" name=""/>
        <dsp:cNvSpPr/>
      </dsp:nvSpPr>
      <dsp:spPr>
        <a:xfrm>
          <a:off x="3777208" y="577"/>
          <a:ext cx="1589582" cy="1271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не определилась</a:t>
          </a:r>
          <a:endParaRPr lang="ru-RU" sz="1700" b="1" kern="1200" dirty="0"/>
        </a:p>
      </dsp:txBody>
      <dsp:txXfrm>
        <a:off x="3814454" y="37823"/>
        <a:ext cx="1515090" cy="1197174"/>
      </dsp:txXfrm>
    </dsp:sp>
    <dsp:sp modelId="{69866629-E64B-4530-90C9-B45B4E6E29A6}">
      <dsp:nvSpPr>
        <dsp:cNvPr id="0" name=""/>
        <dsp:cNvSpPr/>
      </dsp:nvSpPr>
      <dsp:spPr>
        <a:xfrm rot="19500000">
          <a:off x="5202453" y="1701979"/>
          <a:ext cx="1283485" cy="47687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F2B9231-9D43-492F-A216-B44E34DCDEDC}">
      <dsp:nvSpPr>
        <dsp:cNvPr id="0" name=""/>
        <dsp:cNvSpPr/>
      </dsp:nvSpPr>
      <dsp:spPr>
        <a:xfrm>
          <a:off x="5575090" y="936495"/>
          <a:ext cx="1589582" cy="1271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Нет, не удовлетворена </a:t>
          </a:r>
          <a:endParaRPr lang="ru-RU" sz="1700" b="1" kern="1200" dirty="0"/>
        </a:p>
      </dsp:txBody>
      <dsp:txXfrm>
        <a:off x="5612336" y="973741"/>
        <a:ext cx="1515090" cy="11971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5F68E-CB34-462C-886B-32DFA7D3665A}">
      <dsp:nvSpPr>
        <dsp:cNvPr id="0" name=""/>
        <dsp:cNvSpPr/>
      </dsp:nvSpPr>
      <dsp:spPr>
        <a:xfrm rot="5400000">
          <a:off x="-215455" y="215846"/>
          <a:ext cx="1436372" cy="100546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1</a:t>
          </a:r>
          <a:endParaRPr lang="ru-RU" sz="2800" b="1" kern="1200" dirty="0"/>
        </a:p>
      </dsp:txBody>
      <dsp:txXfrm rot="-5400000">
        <a:off x="1" y="503120"/>
        <a:ext cx="1005460" cy="430912"/>
      </dsp:txXfrm>
    </dsp:sp>
    <dsp:sp modelId="{9B817C50-9B59-4037-9140-EE7EEA5209BA}">
      <dsp:nvSpPr>
        <dsp:cNvPr id="0" name=""/>
        <dsp:cNvSpPr/>
      </dsp:nvSpPr>
      <dsp:spPr>
        <a:xfrm rot="5400000">
          <a:off x="4428397" y="-3422545"/>
          <a:ext cx="933642" cy="7779515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/>
            <a:t>Была ли полезна нынешняя встреча?</a:t>
          </a:r>
          <a:endParaRPr lang="ru-RU" sz="2800" b="1" kern="1200" dirty="0"/>
        </a:p>
      </dsp:txBody>
      <dsp:txXfrm rot="-5400000">
        <a:off x="1005461" y="45968"/>
        <a:ext cx="7733938" cy="842488"/>
      </dsp:txXfrm>
    </dsp:sp>
    <dsp:sp modelId="{84859C9A-23FC-4B2D-919C-0A397CE16614}">
      <dsp:nvSpPr>
        <dsp:cNvPr id="0" name=""/>
        <dsp:cNvSpPr/>
      </dsp:nvSpPr>
      <dsp:spPr>
        <a:xfrm rot="5400000">
          <a:off x="-215455" y="1455785"/>
          <a:ext cx="1436372" cy="100546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2</a:t>
          </a:r>
          <a:endParaRPr lang="ru-RU" sz="2800" b="1" kern="1200" dirty="0"/>
        </a:p>
      </dsp:txBody>
      <dsp:txXfrm rot="-5400000">
        <a:off x="1" y="1743059"/>
        <a:ext cx="1005460" cy="430912"/>
      </dsp:txXfrm>
    </dsp:sp>
    <dsp:sp modelId="{CD2D67B0-A0F8-47AB-8A91-18C9D6B80AA8}">
      <dsp:nvSpPr>
        <dsp:cNvPr id="0" name=""/>
        <dsp:cNvSpPr/>
      </dsp:nvSpPr>
      <dsp:spPr>
        <a:xfrm rot="5400000">
          <a:off x="4428397" y="-2182606"/>
          <a:ext cx="933642" cy="7779515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/>
            <a:t>Чем пополнили свою родительскую копилку?</a:t>
          </a:r>
          <a:endParaRPr lang="ru-RU" sz="2800" b="1" kern="1200" dirty="0"/>
        </a:p>
      </dsp:txBody>
      <dsp:txXfrm rot="-5400000">
        <a:off x="1005461" y="1285907"/>
        <a:ext cx="7733938" cy="842488"/>
      </dsp:txXfrm>
    </dsp:sp>
    <dsp:sp modelId="{BB5C81DC-C78B-446F-9092-49CCAA352EAA}">
      <dsp:nvSpPr>
        <dsp:cNvPr id="0" name=""/>
        <dsp:cNvSpPr/>
      </dsp:nvSpPr>
      <dsp:spPr>
        <a:xfrm rot="5400000">
          <a:off x="-215455" y="2695724"/>
          <a:ext cx="1436372" cy="100546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3</a:t>
          </a:r>
          <a:endParaRPr lang="ru-RU" sz="2800" b="1" kern="1200" dirty="0"/>
        </a:p>
      </dsp:txBody>
      <dsp:txXfrm rot="-5400000">
        <a:off x="1" y="2982998"/>
        <a:ext cx="1005460" cy="430912"/>
      </dsp:txXfrm>
    </dsp:sp>
    <dsp:sp modelId="{B109ADDC-67C5-4215-8481-84B6A23541CC}">
      <dsp:nvSpPr>
        <dsp:cNvPr id="0" name=""/>
        <dsp:cNvSpPr/>
      </dsp:nvSpPr>
      <dsp:spPr>
        <a:xfrm rot="5400000">
          <a:off x="4428397" y="-942667"/>
          <a:ext cx="933642" cy="7779515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/>
            <a:t>Какие важные для себя сделали выводы?</a:t>
          </a:r>
          <a:endParaRPr lang="ru-RU" sz="2800" b="1" kern="1200" dirty="0"/>
        </a:p>
      </dsp:txBody>
      <dsp:txXfrm rot="-5400000">
        <a:off x="1005461" y="2525846"/>
        <a:ext cx="7733938" cy="8424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CC253-FC05-4695-B78D-F20235B6C781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F92-B7E0-4B3A-9ACB-795D7F146F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91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Данные исследования доктора психологических наук Натальи Евгеньевны Серебровской меня шокировали. </a:t>
            </a:r>
          </a:p>
          <a:p>
            <a:r>
              <a:rPr lang="ru-RU" dirty="0" smtClean="0"/>
              <a:t>В исследовании принимали</a:t>
            </a:r>
            <a:r>
              <a:rPr lang="ru-RU" baseline="0" dirty="0" smtClean="0"/>
              <a:t> участие 197 родителей младших школьников.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Проблема в том, что для развития современного</a:t>
            </a:r>
            <a:r>
              <a:rPr lang="ru-RU" b="1" baseline="0" dirty="0" smtClean="0"/>
              <a:t> общества необходимы активные, инициативные, самостоятельные граждане, а родители подавляют детей, самостоятельность не может сформироваться.</a:t>
            </a:r>
            <a:endParaRPr lang="ru-RU" b="1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ОСОБЕННОСТИ СОВРЕМЕННЫХ ОТНОШЕНИЙ РОДИТЕЛЕЙ И ДЕТЕЙ МЛАДШЕГО ШКОЛЬНОГО ВОЗРАСТА: ПСИХОЛОГО-ПЕДАГОГИЧЕСКИЙ АСПЕКТ </a:t>
            </a:r>
          </a:p>
          <a:p>
            <a:endParaRPr lang="ru-RU" dirty="0" smtClean="0"/>
          </a:p>
          <a:p>
            <a:r>
              <a:rPr lang="ru-RU" dirty="0" smtClean="0"/>
              <a:t>доктор психологических наук, доцент Серебровская Наталья Евгеньевна Нижегородский институт управления – филиал Федерального государственного бюджетного образовательного учреждения высшего образования «Российской академии народного хозяйства и государственной службы при Президенте Российской Федерации» (г. Нижний Новгород); начальник отдела организационно-воспитательной работы </a:t>
            </a:r>
            <a:r>
              <a:rPr lang="ru-RU" dirty="0" err="1" smtClean="0"/>
              <a:t>Пец</a:t>
            </a:r>
            <a:r>
              <a:rPr lang="ru-RU" dirty="0" smtClean="0"/>
              <a:t> Ольга Ивановна Негосударственное частное образовательное учреждение высшего образования «Московский институт экономики, политики и права» (г. Москва).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исследовании участвовало 197 родителей учащихся начальных классов школ Нижнего Новгорода.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94,5% родителей строят свои отношения с детьми по принципу подавления их самостоятельности и воли, «навязывания» своей точки зрения, а также преодоления их сопротивления на уровне поведения, что свидетельствует об авторитарном стиле воспитания.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91,6% взрослых характеризуются чрезмерной заботой и контролем по отношению к своим детям.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77,2% родителей демонстрируют излишнюю строгость и суровое отношение у детям младшего школьного возраста.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большинство родителей, принявших участия в исследовании, не слышат и не слушают своего ребенка.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433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Физиологи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психологи доказали, что черты характера, в том числе и самостоятельность, формируются в деятельности.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каких видах деятельности может формироваться самостоятельность младшего школьника, как вы думаете?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Статистика показывает, что дети, занимающиеся в каких-либо спортивных секциях намного самостоятельнее тех детей, которые уделяют спорту мало внимания.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9720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 теперь возьмите памятки. Можно работать индивидуально или парами.</a:t>
            </a:r>
          </a:p>
          <a:p>
            <a:r>
              <a:rPr lang="ru-RU" dirty="0" smtClean="0"/>
              <a:t>На одной стороне рекомендации, что нужно</a:t>
            </a:r>
            <a:r>
              <a:rPr lang="ru-RU" baseline="0" dirty="0" smtClean="0"/>
              <a:t> делать для формирования самостоятельности, на другой –чего делать не рекомендуется.</a:t>
            </a:r>
            <a:endParaRPr lang="ru-RU" dirty="0" smtClean="0"/>
          </a:p>
          <a:p>
            <a:r>
              <a:rPr lang="ru-RU" dirty="0" smtClean="0"/>
              <a:t>Пожалуйста, изучите рекомендации, оцените их:</a:t>
            </a:r>
          </a:p>
          <a:p>
            <a:r>
              <a:rPr lang="ru-RU" dirty="0" smtClean="0"/>
              <a:t>Если согласны, поставьте плюс, не согласны</a:t>
            </a:r>
            <a:r>
              <a:rPr lang="ru-RU" baseline="0" dirty="0" smtClean="0"/>
              <a:t> – минус. </a:t>
            </a:r>
          </a:p>
          <a:p>
            <a:r>
              <a:rPr lang="ru-RU" baseline="0" dirty="0" smtClean="0"/>
              <a:t>Если хочется задать вопрос или обсудить совместно – вопросительный знак.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Хотелось бы вывести с вами золотое правило</a:t>
            </a:r>
            <a:r>
              <a:rPr lang="ru-RU" baseline="0" dirty="0" smtClean="0"/>
              <a:t> формирования самостоятельности, которое  применимо независимо от возраста вашего ребенка.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baseline="0" dirty="0" smtClean="0"/>
              <a:t> качестве пожеланий для совершенствования родительской компетентности предлагаю 2 книги, созданных именно для родителей.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4538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Журнал Института воспитания РАО про детей и образование</a:t>
            </a:r>
            <a:br>
              <a:rPr lang="ru-RU" dirty="0" smtClean="0"/>
            </a:br>
            <a:r>
              <a:rPr lang="ru-RU" dirty="0" smtClean="0"/>
              <a:t>журнал для родителей и педагогов</a:t>
            </a:r>
          </a:p>
          <a:p>
            <a:r>
              <a:rPr lang="ru-RU" dirty="0" smtClean="0"/>
              <a:t>Традиции воспитания с 1871 года</a:t>
            </a:r>
          </a:p>
          <a:p>
            <a:r>
              <a:rPr lang="ru-RU" dirty="0" smtClean="0"/>
              <a:t>Выпускается с 1871</a:t>
            </a:r>
          </a:p>
          <a:p>
            <a:r>
              <a:rPr lang="ru-RU" dirty="0" smtClean="0"/>
              <a:t>Вы найдёте статьи на любую проблемную</a:t>
            </a:r>
            <a:r>
              <a:rPr lang="ru-RU" baseline="0" dirty="0" smtClean="0"/>
              <a:t> ситуацию, </a:t>
            </a:r>
            <a:r>
              <a:rPr lang="ru-RU" baseline="0" dirty="0" err="1" smtClean="0"/>
              <a:t>подкасты</a:t>
            </a:r>
            <a:r>
              <a:rPr lang="ru-RU" baseline="0" dirty="0" smtClean="0"/>
              <a:t>, собранные в течение 11 лет, видео родительских собраний, можно участвовать в родительских собраниях онлайн. Это бесплатно.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916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C00000"/>
                </a:solidFill>
              </a:rPr>
              <a:t>Удовлетворены ли Вы процессом и результатами работы на родительском собрании? Можно высказаться, можно показать</a:t>
            </a:r>
            <a:r>
              <a:rPr lang="ru-RU" b="0" baseline="0" dirty="0" smtClean="0">
                <a:solidFill>
                  <a:srgbClr val="C00000"/>
                </a:solidFill>
              </a:rPr>
              <a:t> сигналами.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5503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 меня очень важно ваше мнение.</a:t>
            </a:r>
            <a:r>
              <a:rPr lang="ru-RU" baseline="0" dirty="0" smtClean="0"/>
              <a:t> Хотелось бы услышать, была ли полезной эта встреча?</a:t>
            </a:r>
          </a:p>
          <a:p>
            <a:r>
              <a:rPr lang="ru-RU" baseline="0" dirty="0" smtClean="0"/>
              <a:t>Чем пополнили свою родительскую копилку?</a:t>
            </a:r>
          </a:p>
          <a:p>
            <a:r>
              <a:rPr lang="ru-RU" baseline="0" dirty="0" smtClean="0"/>
              <a:t>Какие </a:t>
            </a:r>
            <a:r>
              <a:rPr lang="ru-RU" baseline="0" dirty="0" err="1" smtClean="0"/>
              <a:t>вадные</a:t>
            </a:r>
            <a:r>
              <a:rPr lang="ru-RU" baseline="0" dirty="0" smtClean="0"/>
              <a:t> для себя сделали выводы?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57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Вспомните вашего ребенка в возрасте трёх лет, когда вдруг</a:t>
            </a:r>
            <a:r>
              <a:rPr lang="ru-RU" baseline="0" dirty="0" smtClean="0"/>
              <a:t> вы услышали от него слова: «Я сам!» Он не умел очень многого, но не смотря на это отказывался от вашей помощи, сопротивлялся. Вспомните ваши чувства, вероятно, вы порадовались, растет ребенок!</a:t>
            </a:r>
          </a:p>
          <a:p>
            <a:r>
              <a:rPr lang="ru-RU" baseline="0" dirty="0" smtClean="0"/>
              <a:t>Когда ваш ребенок был маленьким, вы крепко держали его за руку, переходя дорогу, оберегая от опасностей.</a:t>
            </a:r>
          </a:p>
          <a:p>
            <a:r>
              <a:rPr lang="ru-RU" baseline="0" dirty="0" smtClean="0"/>
              <a:t>А сейчас переходя дорогу, вы его держите за руку, или он держится за вашу руку?</a:t>
            </a:r>
          </a:p>
          <a:p>
            <a:r>
              <a:rPr lang="ru-RU" baseline="0" dirty="0" smtClean="0"/>
              <a:t>Вероятно, вы слышали выражение: «Отцепи ребенка от юбки».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Средства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массовой информации освещают такое количество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ужасов,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происходящих с детьми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после которых водить сына за руку хочется до армии.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821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вы считаете,</a:t>
            </a:r>
            <a:r>
              <a:rPr lang="ru-RU" baseline="0" dirty="0" smtClean="0"/>
              <a:t> для родителей имеющих детей какого возраста актуальна эта проблема? Дошкольного, младшего школьного, среднего или старшего школьного возраста?</a:t>
            </a:r>
          </a:p>
          <a:p>
            <a:r>
              <a:rPr lang="ru-RU" baseline="0" dirty="0" smtClean="0"/>
              <a:t>Или самостоятельность не зависит от возраста ребенка, а меняются только формы её проявления?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48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 чём бы</a:t>
            </a:r>
            <a:r>
              <a:rPr lang="ru-RU" baseline="0" dirty="0" smtClean="0"/>
              <a:t> вы хотели узнать на нашей встрече, какие вопросы обсудить, исходя из темы?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u="none" dirty="0" smtClean="0">
                <a:solidFill>
                  <a:srgbClr val="00B050"/>
                </a:solidFill>
              </a:rPr>
              <a:t>Сформулируйте цели родительского собрания</a:t>
            </a:r>
            <a:endParaRPr lang="ru-RU" sz="1200" b="0" u="none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06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Какой вывод из этого следует?</a:t>
            </a:r>
            <a:r>
              <a:rPr lang="ru-RU" baseline="0" dirty="0" smtClean="0"/>
              <a:t> Мы должны объединить свои усилия по формированию самостоятельности наших детей.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53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бы вы сформулировали, что такое самостоятельность.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Вот понимание самостоятельности</a:t>
            </a:r>
            <a:r>
              <a:rPr lang="ru-RU" baseline="0" dirty="0" smtClean="0"/>
              <a:t> в Толковом словаре Сергея Ивановича Ожегова: независимость, </a:t>
            </a:r>
            <a:r>
              <a:rPr lang="ru-RU" dirty="0" smtClean="0"/>
              <a:t>свобода от принуждений, внешних влияний,</a:t>
            </a:r>
            <a:r>
              <a:rPr lang="ru-RU" baseline="0" dirty="0" smtClean="0"/>
              <a:t> </a:t>
            </a:r>
            <a:r>
              <a:rPr lang="ru-RU" dirty="0" smtClean="0"/>
              <a:t>от посторонней поддержки и помощи.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Доктор психологических наук Валерия Сергеевна Мухина к независимости добавляет ответственность, готовность отвечать за последствия</a:t>
            </a:r>
            <a:r>
              <a:rPr lang="ru-RU" baseline="0" dirty="0" smtClean="0"/>
              <a:t> </a:t>
            </a:r>
            <a:r>
              <a:rPr lang="ru-RU" dirty="0" smtClean="0"/>
              <a:t>своих поступков.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/>
              <a:t>Педагогический энциклопедический словарь определяет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самостоятельность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как волевое свойство личности, черту характера</a:t>
            </a:r>
            <a:endParaRPr lang="ru-RU" b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4442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вы думаете, детская самостоятельность это миф или реальность?</a:t>
            </a:r>
          </a:p>
          <a:p>
            <a:pPr marL="0" indent="0">
              <a:buNone/>
            </a:pPr>
            <a:r>
              <a:rPr lang="ru-RU" dirty="0" smtClean="0"/>
              <a:t>Слабоволие, причем воспитанное их же родителями. В основном, дети проявляют волю там, где нужно чего-то добиться от взрослых, но не там, где требуется подчинение своих мотивов поведения общественному «надо» или «нельзя».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200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Откуда берется самостоятельность: наследуется или воспитывается,</a:t>
            </a:r>
            <a:r>
              <a:rPr lang="ru-RU" baseline="0" dirty="0" smtClean="0"/>
              <a:t> формируется в течение жизни, как вы считаете?</a:t>
            </a:r>
          </a:p>
          <a:p>
            <a:r>
              <a:rPr lang="ru-RU" dirty="0" smtClean="0"/>
              <a:t>Какие факторы влияют на воспитание самостоятельности как черты характера?</a:t>
            </a:r>
          </a:p>
          <a:p>
            <a:r>
              <a:rPr lang="ru-RU" dirty="0" smtClean="0"/>
              <a:t>О</a:t>
            </a:r>
            <a:r>
              <a:rPr lang="ru-RU" baseline="0" dirty="0" smtClean="0"/>
              <a:t> влиянии каждого фактора очень убедительно говорят русские пословицы:</a:t>
            </a:r>
          </a:p>
          <a:p>
            <a:r>
              <a:rPr lang="ru-RU" baseline="0" dirty="0" smtClean="0"/>
              <a:t>От осинки не родятся апельсинки.</a:t>
            </a:r>
          </a:p>
          <a:p>
            <a:r>
              <a:rPr lang="ru-RU" baseline="0" dirty="0" smtClean="0"/>
              <a:t>С кем поведешься от того и наберешься.</a:t>
            </a:r>
          </a:p>
          <a:p>
            <a:r>
              <a:rPr lang="ru-RU" baseline="0" dirty="0" smtClean="0"/>
              <a:t>Дитятко, что тесто: как замесил, так и выросло.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00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Обратите</a:t>
            </a:r>
            <a:r>
              <a:rPr lang="ru-RU" baseline="0" dirty="0" smtClean="0"/>
              <a:t> внимание на уровни развития самостоятельности:</a:t>
            </a:r>
          </a:p>
          <a:p>
            <a:r>
              <a:rPr lang="ru-RU" baseline="0" dirty="0" smtClean="0"/>
              <a:t>как ребенок от этапа подражания переходит к совместной с вами деятельности, а потом и к самостоятельной деятельности.</a:t>
            </a:r>
          </a:p>
          <a:p>
            <a:r>
              <a:rPr lang="ru-RU" baseline="0" dirty="0" smtClean="0"/>
              <a:t>При этом не имеет значение ни возраст, ни вид деятельности.</a:t>
            </a:r>
          </a:p>
          <a:p>
            <a:r>
              <a:rPr lang="ru-RU" baseline="0" dirty="0" smtClean="0"/>
              <a:t>Но взрослым при этом необходимо иметь терпение, и не ожидать быстрых результатов, каждый ребенок пройдет эти этапы в собственном темпе.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F92-B7E0-4B3A-9ACB-795D7F146F3A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040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6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7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44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9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321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465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34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494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02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058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7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EA414-F113-4FFA-AD9B-465AE2825879}" type="datetimeFigureOut">
              <a:rPr lang="ru-RU" smtClean="0"/>
              <a:pPr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345CF-ECA1-451D-B77F-8A67D52D5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334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microsoft.com/office/2007/relationships/hdphoto" Target="../media/hdphoto2.wdp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17.jpeg"/><Relationship Id="rId4" Type="http://schemas.openxmlformats.org/officeDocument/2006/relationships/diagramLayout" Target="../diagrams/layout7.xm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6fde70940c39ac8f6bbab6f0622cf4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8270"/>
            <a:ext cx="8712968" cy="653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1619672" y="4653136"/>
            <a:ext cx="201622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/>
              <a:t>дошкольник</a:t>
            </a:r>
            <a:endParaRPr lang="ru-RU" sz="1700" b="1" dirty="0"/>
          </a:p>
        </p:txBody>
      </p:sp>
      <p:sp>
        <p:nvSpPr>
          <p:cNvPr id="4" name="Овал 3"/>
          <p:cNvSpPr/>
          <p:nvPr/>
        </p:nvSpPr>
        <p:spPr>
          <a:xfrm>
            <a:off x="3851920" y="3861048"/>
            <a:ext cx="185050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</a:t>
            </a:r>
            <a:r>
              <a:rPr lang="ru-RU" b="1" dirty="0" smtClean="0"/>
              <a:t>ладший школьник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5436096" y="2708920"/>
            <a:ext cx="1850504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подросток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588224" y="1268760"/>
            <a:ext cx="1922512" cy="10584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старший школьник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93604" y="548680"/>
            <a:ext cx="455080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90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" y="130622"/>
            <a:ext cx="8507288" cy="77809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Уровни развития самостоятельности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280530"/>
              </p:ext>
            </p:extLst>
          </p:nvPr>
        </p:nvGraphicFramePr>
        <p:xfrm>
          <a:off x="107504" y="1124744"/>
          <a:ext cx="892899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593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4081833"/>
              </p:ext>
            </p:extLst>
          </p:nvPr>
        </p:nvGraphicFramePr>
        <p:xfrm>
          <a:off x="457200" y="134076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20216" y="476672"/>
            <a:ext cx="91440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Самостоятельность формируется в деятельности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4051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7688761"/>
              </p:ext>
            </p:extLst>
          </p:nvPr>
        </p:nvGraphicFramePr>
        <p:xfrm>
          <a:off x="251520" y="3140968"/>
          <a:ext cx="8712968" cy="228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920880"/>
                <a:gridCol w="792088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Согласны с рекомендацией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согласны 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-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Хочется задать вопрос/задуматься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5273789"/>
              </p:ext>
            </p:extLst>
          </p:nvPr>
        </p:nvGraphicFramePr>
        <p:xfrm>
          <a:off x="323528" y="260648"/>
          <a:ext cx="8424936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825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Золотое правило</a:t>
            </a:r>
            <a:endParaRPr lang="ru-RU" b="1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79512" y="1484784"/>
            <a:ext cx="8712968" cy="2041384"/>
          </a:xfrm>
          <a:prstGeom prst="horizontalScroll">
            <a:avLst/>
          </a:prstGeom>
          <a:solidFill>
            <a:srgbClr val="FFFF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Н</a:t>
            </a:r>
            <a:r>
              <a:rPr lang="ru-RU" sz="4000" b="1" dirty="0" smtClean="0">
                <a:solidFill>
                  <a:schemeClr val="tx1"/>
                </a:solidFill>
              </a:rPr>
              <a:t>е делать за ребёнка то,                                     что он может </a:t>
            </a:r>
            <a:r>
              <a:rPr lang="ru-RU" sz="4000" b="1" dirty="0" smtClean="0">
                <a:solidFill>
                  <a:schemeClr val="tx1"/>
                </a:solidFill>
              </a:rPr>
              <a:t>и должен сделать </a:t>
            </a:r>
            <a:r>
              <a:rPr lang="ru-RU" sz="4000" b="1" dirty="0" smtClean="0">
                <a:solidFill>
                  <a:schemeClr val="tx1"/>
                </a:solidFill>
              </a:rPr>
              <a:t>сам!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31056" y="2564904"/>
            <a:ext cx="5493272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00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v8.litres.ru/pub/c/cover_max1500/680157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96" y="234670"/>
            <a:ext cx="4499992" cy="643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g.labirint.ru/rcimg/19ec4999a16fa7d2638ab8a45f693581/1920x1080/comments_pic/1632/2_c34bec311702255e920ded61fb1a3967_1470726661.jpg?147072668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59" t="60803" r="11125" b="5854"/>
          <a:stretch/>
        </p:blipFill>
        <p:spPr bwMode="auto">
          <a:xfrm>
            <a:off x="1115616" y="4446170"/>
            <a:ext cx="2448272" cy="210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6165304"/>
            <a:ext cx="2170584" cy="4729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2016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23528" y="318976"/>
            <a:ext cx="2655796" cy="3830103"/>
            <a:chOff x="395536" y="318976"/>
            <a:chExt cx="2655796" cy="3830103"/>
          </a:xfrm>
        </p:grpSpPr>
        <p:pic>
          <p:nvPicPr>
            <p:cNvPr id="7" name="Рисунок 6"/>
            <p:cNvPicPr/>
            <p:nvPr/>
          </p:nvPicPr>
          <p:blipFill rotWithShape="1">
            <a:blip r:embed="rId5"/>
            <a:srcRect l="27541" t="47458" r="59954" b="20242"/>
            <a:stretch/>
          </p:blipFill>
          <p:spPr bwMode="auto">
            <a:xfrm>
              <a:off x="395536" y="318976"/>
              <a:ext cx="2655796" cy="383010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" name="Заголовок 1"/>
            <p:cNvSpPr txBox="1">
              <a:spLocks/>
            </p:cNvSpPr>
            <p:nvPr/>
          </p:nvSpPr>
          <p:spPr>
            <a:xfrm>
              <a:off x="1115616" y="3645024"/>
              <a:ext cx="1224136" cy="40090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2000" b="1" dirty="0" smtClean="0">
                  <a:solidFill>
                    <a:schemeClr val="bg1"/>
                  </a:solidFill>
                </a:rPr>
                <a:t>2023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594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5760"/>
            <a:ext cx="9144000" cy="854968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2900" b="1" dirty="0" smtClean="0"/>
              <a:t>Журнал </a:t>
            </a:r>
            <a:r>
              <a:rPr lang="ru-RU" sz="2900" b="1" dirty="0"/>
              <a:t>Института воспитания РАО про детей и образование</a:t>
            </a:r>
            <a:br>
              <a:rPr lang="ru-RU" sz="2900" b="1" dirty="0"/>
            </a:br>
            <a:r>
              <a:rPr lang="ru-RU" sz="2900" b="1" dirty="0" smtClean="0"/>
              <a:t>для </a:t>
            </a:r>
            <a:r>
              <a:rPr lang="ru-RU" sz="2900" b="1" dirty="0"/>
              <a:t>родителей и </a:t>
            </a:r>
            <a:r>
              <a:rPr lang="ru-RU" sz="2900" b="1" dirty="0" smtClean="0"/>
              <a:t>педагогов  1871</a:t>
            </a:r>
            <a:br>
              <a:rPr lang="ru-RU" sz="2900" b="1" dirty="0" smtClean="0"/>
            </a:br>
            <a:r>
              <a:rPr lang="ru-RU" sz="2900" dirty="0"/>
              <a:t/>
            </a:r>
            <a:br>
              <a:rPr lang="ru-RU" sz="2900" dirty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4" t="12163" r="48158" b="4562"/>
          <a:stretch/>
        </p:blipFill>
        <p:spPr bwMode="auto">
          <a:xfrm>
            <a:off x="107504" y="1056583"/>
            <a:ext cx="5770440" cy="5612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2" t="11450" r="21914" b="31228"/>
          <a:stretch/>
        </p:blipFill>
        <p:spPr bwMode="auto">
          <a:xfrm>
            <a:off x="6084832" y="3288830"/>
            <a:ext cx="2918253" cy="1508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7" t="33564" r="19311" b="3448"/>
          <a:stretch/>
        </p:blipFill>
        <p:spPr bwMode="auto">
          <a:xfrm>
            <a:off x="6084831" y="1035060"/>
            <a:ext cx="2918253" cy="1668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0" t="28403" r="19807" b="24241"/>
          <a:stretch/>
        </p:blipFill>
        <p:spPr bwMode="auto">
          <a:xfrm>
            <a:off x="6084833" y="5406419"/>
            <a:ext cx="2918252" cy="12629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6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/>
              <a:t>Удовлетворены ли Вы процессом и результатами работы?</a:t>
            </a:r>
            <a:br>
              <a:rPr lang="ru-RU" b="1" dirty="0" smtClean="0"/>
            </a:br>
            <a:endParaRPr lang="ru-RU" b="1" dirty="0"/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557159"/>
              </p:ext>
            </p:extLst>
          </p:nvPr>
        </p:nvGraphicFramePr>
        <p:xfrm>
          <a:off x="0" y="1844824"/>
          <a:ext cx="9144000" cy="3668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https://i.pinimg.com/originals/dc/1e/1e/dc1e1e641047dc377c1bff44019f546d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396" t="19638" r="5898" b="13536"/>
          <a:stretch/>
        </p:blipFill>
        <p:spPr bwMode="auto">
          <a:xfrm>
            <a:off x="7308304" y="4077072"/>
            <a:ext cx="648072" cy="77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i.pinimg.com/originals/dc/1e/1e/dc1e1e641047dc377c1bff44019f546d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r="46282" b="-6379"/>
          <a:stretch/>
        </p:blipFill>
        <p:spPr bwMode="auto">
          <a:xfrm>
            <a:off x="1403648" y="4077072"/>
            <a:ext cx="491530" cy="78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29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3672408" cy="850106"/>
          </a:xfrm>
        </p:spPr>
        <p:txBody>
          <a:bodyPr/>
          <a:lstStyle/>
          <a:p>
            <a:r>
              <a:rPr lang="ru-RU" b="1" dirty="0" smtClean="0"/>
              <a:t>Ваше мнение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7336838"/>
              </p:ext>
            </p:extLst>
          </p:nvPr>
        </p:nvGraphicFramePr>
        <p:xfrm>
          <a:off x="179512" y="1600201"/>
          <a:ext cx="8784976" cy="3917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0123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Серебровская </a:t>
            </a:r>
            <a:r>
              <a:rPr lang="ru-RU" sz="3200" b="1" dirty="0"/>
              <a:t>Наталья </a:t>
            </a:r>
            <a:r>
              <a:rPr lang="ru-RU" sz="3200" b="1" dirty="0" smtClean="0"/>
              <a:t>Евгеньевна</a:t>
            </a:r>
            <a:br>
              <a:rPr lang="ru-RU" sz="3200" b="1" dirty="0" smtClean="0"/>
            </a:br>
            <a:r>
              <a:rPr lang="ru-RU" sz="2400" b="1" dirty="0"/>
              <a:t>доктор психологических </a:t>
            </a:r>
            <a:r>
              <a:rPr lang="ru-RU" sz="2400" b="1" dirty="0" smtClean="0"/>
              <a:t>наук</a:t>
            </a:r>
            <a:br>
              <a:rPr lang="ru-RU" sz="2400" b="1" dirty="0" smtClean="0"/>
            </a:br>
            <a:r>
              <a:rPr lang="ru-RU" sz="2000" b="1" dirty="0"/>
              <a:t>197 родителей учащихся начальных классов школ Нижнего </a:t>
            </a:r>
            <a:r>
              <a:rPr lang="ru-RU" sz="2000" b="1" dirty="0" smtClean="0"/>
              <a:t>Новгорода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3200" b="1" dirty="0" smtClean="0"/>
              <a:t> 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917708"/>
              </p:ext>
            </p:extLst>
          </p:nvPr>
        </p:nvGraphicFramePr>
        <p:xfrm>
          <a:off x="179512" y="1600200"/>
          <a:ext cx="8784976" cy="3989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7447" y="5805264"/>
            <a:ext cx="62040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>
                <a:solidFill>
                  <a:srgbClr val="00B050"/>
                </a:solidFill>
              </a:rPr>
              <a:t>Сформулируйте </a:t>
            </a:r>
            <a:r>
              <a:rPr lang="ru-RU" sz="4000" b="1" u="sng" dirty="0" smtClean="0">
                <a:solidFill>
                  <a:srgbClr val="00B050"/>
                </a:solidFill>
              </a:rPr>
              <a:t>проблему</a:t>
            </a:r>
            <a:endParaRPr lang="ru-RU" sz="4000" b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02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Формирование </a:t>
            </a:r>
            <a:r>
              <a:rPr lang="ru-RU" b="1" dirty="0"/>
              <a:t>самостоятельности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https://sun9-24.userapi.com/impg/AMeyHidj81jAX3q5VseKXbrULGn524bMWJFfxg/lPiFSlP9iHw.jpg?size=500x500&amp;quality=95&amp;sign=973c88f413ddadb49800436566da8e85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6" t="27327" r="4019" b="5644"/>
          <a:stretch/>
        </p:blipFill>
        <p:spPr bwMode="auto">
          <a:xfrm>
            <a:off x="0" y="1399705"/>
            <a:ext cx="2544792" cy="202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avatars.dzeninfra.ru/get-zen_doc/10425803/pub_649bae9c405ed85aae3f55f0_649bb6683bade31c61db0282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36912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atalog.detmir.st/media/ge-3pWAJPByJf3xrU-DxI-gnHPWFu1IlQqJbpitMG5Q=?preset=site_product_gallery_r15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49869"/>
            <a:ext cx="2608131" cy="260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sun9-77.userapi.com/impg/7R4RpamemVlmWK_LDWCzIbVrR6XqhgVAbALo3g/lsFzDOgan2Q.jpg?size=807x781&amp;quality=96&amp;sign=33ed1580b0787984cd764c903cfbb9f6&amp;c_uniq_tag=j324fwswqBb9m2GvfjW7Ospvjjfo2xUNnT1zJp1MG5A&amp;type=alb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123" y="4869160"/>
            <a:ext cx="193453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66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6fde70940c39ac8f6bbab6f0622cf4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8270"/>
            <a:ext cx="8712968" cy="653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1619672" y="4653136"/>
            <a:ext cx="201622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дошкольник</a:t>
            </a:r>
            <a:endParaRPr lang="ru-RU" sz="1600" b="1" dirty="0"/>
          </a:p>
        </p:txBody>
      </p:sp>
      <p:sp>
        <p:nvSpPr>
          <p:cNvPr id="4" name="Овал 3"/>
          <p:cNvSpPr/>
          <p:nvPr/>
        </p:nvSpPr>
        <p:spPr>
          <a:xfrm>
            <a:off x="3851920" y="3861048"/>
            <a:ext cx="185050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</a:t>
            </a:r>
            <a:r>
              <a:rPr lang="ru-RU" b="1" dirty="0" smtClean="0"/>
              <a:t>ладший школьник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5436096" y="2708920"/>
            <a:ext cx="1850504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подросток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588224" y="1268760"/>
            <a:ext cx="1922512" cy="10584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старший школьник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93604" y="476672"/>
            <a:ext cx="455080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72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smtClean="0"/>
              <a:t>Цели родительского собрания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6774631"/>
              </p:ext>
            </p:extLst>
          </p:nvPr>
        </p:nvGraphicFramePr>
        <p:xfrm>
          <a:off x="179512" y="1268760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81210" y="2852936"/>
            <a:ext cx="2950630" cy="33843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61530" y="2852936"/>
            <a:ext cx="2950630" cy="33843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13858" y="2852936"/>
            <a:ext cx="2950630" cy="33843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35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09278"/>
            <a:ext cx="6018154" cy="300369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Статья 44. </a:t>
            </a:r>
            <a:r>
              <a:rPr lang="ru-RU" sz="2000" b="1" u="sng" dirty="0"/>
              <a:t>Права, обязанности и ответственность </a:t>
            </a:r>
            <a:r>
              <a:rPr lang="ru-RU" sz="2000" b="1" u="sng" dirty="0" smtClean="0"/>
              <a:t>                   в </a:t>
            </a:r>
            <a:r>
              <a:rPr lang="ru-RU" sz="2000" b="1" u="sng" dirty="0"/>
              <a:t>сфере образования родителей </a:t>
            </a:r>
            <a:r>
              <a:rPr lang="ru-RU" sz="2000" b="1" u="sng" dirty="0" smtClean="0"/>
              <a:t>                                 (</a:t>
            </a:r>
            <a:r>
              <a:rPr lang="ru-RU" sz="2000" b="1" u="sng" dirty="0"/>
              <a:t>законных представителей) </a:t>
            </a:r>
            <a:r>
              <a:rPr lang="ru-RU" sz="2000" b="1" u="sng" dirty="0" smtClean="0"/>
              <a:t>                       несовершеннолетних </a:t>
            </a:r>
            <a:r>
              <a:rPr lang="ru-RU" sz="2000" b="1" u="sng" dirty="0"/>
              <a:t>обучающихся</a:t>
            </a:r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1</a:t>
            </a:r>
            <a:r>
              <a:rPr lang="ru-RU" sz="2000" b="1" dirty="0"/>
              <a:t>. Родители (законные представители) несовершеннолетних обучающихся имеют </a:t>
            </a:r>
            <a:r>
              <a:rPr lang="ru-RU" sz="2000" b="1" dirty="0">
                <a:solidFill>
                  <a:srgbClr val="C00000"/>
                </a:solidFill>
              </a:rPr>
              <a:t>преимущественное право на обучение и воспитание </a:t>
            </a:r>
            <a:r>
              <a:rPr lang="ru-RU" sz="2000" b="1" dirty="0"/>
              <a:t>детей перед всеми другими лицами. </a:t>
            </a:r>
          </a:p>
          <a:p>
            <a:endParaRPr lang="ru-RU" dirty="0"/>
          </a:p>
        </p:txBody>
      </p:sp>
      <p:pic>
        <p:nvPicPr>
          <p:cNvPr id="4" name="Picture 2" descr="https://s1.showslide.ru/s_slide/adf38489bfc7a6ddfc97a94951909793/869416e1-149e-4444-aa76-b247e3a7e625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" t="24763" r="61906" b="9702"/>
          <a:stretch/>
        </p:blipFill>
        <p:spPr bwMode="auto">
          <a:xfrm>
            <a:off x="6335186" y="1110721"/>
            <a:ext cx="2629302" cy="361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6048672" cy="23042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l"/>
            <a:r>
              <a:rPr lang="ru-RU" sz="3600" b="1" dirty="0"/>
              <a:t/>
            </a:r>
            <a:br>
              <a:rPr lang="ru-RU" sz="3600" b="1" dirty="0"/>
            </a:br>
            <a:r>
              <a:rPr lang="ru-RU" sz="2000" b="1" dirty="0" smtClean="0"/>
              <a:t>Статья </a:t>
            </a:r>
            <a:r>
              <a:rPr lang="ru-RU" sz="2000" b="1" dirty="0"/>
              <a:t>48. </a:t>
            </a:r>
            <a:r>
              <a:rPr lang="ru-RU" sz="2000" b="1" u="sng" dirty="0"/>
              <a:t>Обязанности и ответственность педагогических работников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1. Педагогические работники обязаны:</a:t>
            </a:r>
            <a:br>
              <a:rPr lang="ru-RU" sz="2000" b="1" dirty="0"/>
            </a:br>
            <a:r>
              <a:rPr lang="ru-RU" sz="2000" b="1" dirty="0"/>
              <a:t>развивать у обучающихся познавательную активность, </a:t>
            </a:r>
            <a:r>
              <a:rPr lang="ru-RU" sz="2000" b="1" dirty="0">
                <a:solidFill>
                  <a:srgbClr val="C00000"/>
                </a:solidFill>
              </a:rPr>
              <a:t>самостоятельность</a:t>
            </a:r>
            <a:r>
              <a:rPr lang="ru-RU" sz="2000" b="1" dirty="0"/>
              <a:t>, инициативу…  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025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Самостоятельность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2100314"/>
              </p:ext>
            </p:extLst>
          </p:nvPr>
        </p:nvGraphicFramePr>
        <p:xfrm>
          <a:off x="179512" y="1600200"/>
          <a:ext cx="878497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055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cap="all" dirty="0"/>
              <a:t/>
            </a:r>
            <a:br>
              <a:rPr lang="ru-RU" b="1" cap="all" dirty="0"/>
            </a:br>
            <a:r>
              <a:rPr lang="ru-RU" b="1" dirty="0" smtClean="0"/>
              <a:t>Детская самостоятельность:</a:t>
            </a:r>
            <a:br>
              <a:rPr lang="ru-RU" b="1" dirty="0" smtClean="0"/>
            </a:br>
            <a:r>
              <a:rPr lang="ru-RU" b="1" dirty="0" smtClean="0"/>
              <a:t>миф или реальность?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75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Самостоятельность</a:t>
            </a:r>
            <a:br>
              <a:rPr lang="ru-RU" b="1" dirty="0" smtClean="0"/>
            </a:br>
            <a:r>
              <a:rPr lang="ru-RU" b="1" dirty="0" smtClean="0"/>
              <a:t> наследуется или воспитывается?</a:t>
            </a:r>
            <a:endParaRPr lang="ru-RU" b="1" dirty="0"/>
          </a:p>
        </p:txBody>
      </p:sp>
      <p:pic>
        <p:nvPicPr>
          <p:cNvPr id="6146" name="Picture 2" descr="https://xn--80ajpednr2d9a4a.xn--p1ai/800/600/http/images.myshared.ru/5/402150/slide_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6" t="24900" r="269" b="11100"/>
          <a:stretch/>
        </p:blipFill>
        <p:spPr bwMode="auto">
          <a:xfrm>
            <a:off x="107503" y="1484784"/>
            <a:ext cx="896703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3831432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 кем поведешься, </a:t>
            </a:r>
          </a:p>
          <a:p>
            <a:pPr algn="ctr"/>
            <a:r>
              <a:rPr lang="ru-RU" b="1" dirty="0" smtClean="0"/>
              <a:t>от того и наберешься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72200" y="407707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От осинки </a:t>
            </a:r>
          </a:p>
          <a:p>
            <a:pPr algn="ctr"/>
            <a:r>
              <a:rPr lang="ru-RU" b="1" dirty="0" smtClean="0"/>
              <a:t>не родятся апельсинки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6009777"/>
            <a:ext cx="3102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Дитятко, что тесто: </a:t>
            </a:r>
          </a:p>
          <a:p>
            <a:pPr algn="ctr"/>
            <a:r>
              <a:rPr lang="ru-RU" b="1" dirty="0" smtClean="0"/>
              <a:t>как замесил, так и выросло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28184" y="2006080"/>
            <a:ext cx="2664296" cy="2935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2006080"/>
            <a:ext cx="2376264" cy="2935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4293096"/>
            <a:ext cx="3240360" cy="23630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59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1223</Words>
  <Application>Microsoft Office PowerPoint</Application>
  <PresentationFormat>Экран (4:3)</PresentationFormat>
  <Paragraphs>167</Paragraphs>
  <Slides>17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  Серебровская Наталья Евгеньевна доктор психологических наук 197 родителей учащихся начальных классов школ Нижнего Новгорода   </vt:lpstr>
      <vt:lpstr> Формирование самостоятельности  </vt:lpstr>
      <vt:lpstr>Презентация PowerPoint</vt:lpstr>
      <vt:lpstr>Цели родительского собрания</vt:lpstr>
      <vt:lpstr> Статья 48. Обязанности и ответственность педагогических работников   1. Педагогические работники обязаны: развивать у обучающихся познавательную активность, самостоятельность, инициативу…    </vt:lpstr>
      <vt:lpstr>Самостоятельность </vt:lpstr>
      <vt:lpstr>  Детская самостоятельность: миф или реальность?  </vt:lpstr>
      <vt:lpstr>Самостоятельность  наследуется или воспитывается?</vt:lpstr>
      <vt:lpstr>Уровни развития самостоятельности</vt:lpstr>
      <vt:lpstr>Презентация PowerPoint</vt:lpstr>
      <vt:lpstr>Презентация PowerPoint</vt:lpstr>
      <vt:lpstr>Золотое правило</vt:lpstr>
      <vt:lpstr>2016</vt:lpstr>
      <vt:lpstr>  Журнал Института воспитания РАО про детей и образование для родителей и педагогов  1871  </vt:lpstr>
      <vt:lpstr> Удовлетворены ли Вы процессом и результатами работы? </vt:lpstr>
      <vt:lpstr>Ваше мнение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Zigfrid</dc:creator>
  <cp:lastModifiedBy>Zigfrid</cp:lastModifiedBy>
  <cp:revision>104</cp:revision>
  <dcterms:created xsi:type="dcterms:W3CDTF">2023-02-28T19:42:37Z</dcterms:created>
  <dcterms:modified xsi:type="dcterms:W3CDTF">2024-03-21T18:18:34Z</dcterms:modified>
</cp:coreProperties>
</file>