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sldIdLst>
    <p:sldId id="257" r:id="rId2"/>
    <p:sldId id="258" r:id="rId3"/>
    <p:sldId id="264" r:id="rId4"/>
    <p:sldId id="259" r:id="rId5"/>
    <p:sldId id="260" r:id="rId6"/>
    <p:sldId id="261" r:id="rId7"/>
    <p:sldId id="265" r:id="rId8"/>
    <p:sldId id="262" r:id="rId9"/>
    <p:sldId id="263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27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18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32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2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40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855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16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10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732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99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62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AD1B91D-C54C-4231-B67A-67B3D5E7785E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ABA2552-91A3-44A0-8A0D-A4CF29027176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895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EDB9A22-67A4-4E17-AD46-D3F0762EA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46" y="1853755"/>
            <a:ext cx="3512883" cy="467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89BE222-53D6-4513-99E1-0A4481877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62" y="0"/>
            <a:ext cx="4229923" cy="456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5E03DA3-4F4D-4E96-B650-631E930C9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11539"/>
            <a:ext cx="3270249" cy="2570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488E65D-8307-49D7-B196-A767272D6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71" y="2941638"/>
            <a:ext cx="7516346" cy="358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9295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4F8100-95EF-4CD4-B2A9-948A6ACE0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/>
              <a:t>Подведём итоги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6EE753-A814-40C0-B815-CF8D9C043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2212848"/>
            <a:ext cx="10058400" cy="4023360"/>
          </a:xfrm>
        </p:spPr>
        <p:txBody>
          <a:bodyPr>
            <a:normAutofit/>
          </a:bodyPr>
          <a:lstStyle/>
          <a:p>
            <a:r>
              <a:rPr lang="ru-RU" sz="4400" dirty="0"/>
              <a:t>Сегодня на уроке я узнал….</a:t>
            </a:r>
          </a:p>
          <a:p>
            <a:r>
              <a:rPr lang="ru-RU" sz="4400" dirty="0"/>
              <a:t>Мне было не понятно…</a:t>
            </a:r>
          </a:p>
          <a:p>
            <a:r>
              <a:rPr lang="ru-RU" sz="4400" dirty="0"/>
              <a:t>Мне было интересно узнать…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93313E5-BF12-44C5-AB78-AAE9ECAD8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672" y="2130552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149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7CA107-D527-45F7-AF99-BFCA7AD4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7574" y="890588"/>
            <a:ext cx="11026775" cy="2538412"/>
          </a:xfrm>
        </p:spPr>
        <p:txBody>
          <a:bodyPr>
            <a:normAutofit fontScale="90000"/>
          </a:bodyPr>
          <a:lstStyle/>
          <a:p>
            <a:r>
              <a:rPr lang="ru-RU"/>
              <a:t>Религиозные верования и культура древних индийцев.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9D2D96-6FBD-4E66-A727-452C77595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8386" y="4467225"/>
            <a:ext cx="10515600" cy="1500187"/>
          </a:xfrm>
        </p:spPr>
        <p:txBody>
          <a:bodyPr/>
          <a:lstStyle/>
          <a:p>
            <a:pPr algn="ctr"/>
            <a:r>
              <a:rPr lang="ru-RU"/>
              <a:t>Параграф 19, стр. 92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879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8B4DD-69B0-4039-9F7D-F3538B7E6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472" y="1700784"/>
            <a:ext cx="11658600" cy="1572768"/>
          </a:xfrm>
        </p:spPr>
        <p:txBody>
          <a:bodyPr>
            <a:noAutofit/>
          </a:bodyPr>
          <a:lstStyle/>
          <a:p>
            <a:r>
              <a:rPr lang="ru-RU" sz="6900" b="1" dirty="0">
                <a:solidFill>
                  <a:srgbClr val="C00000"/>
                </a:solidFill>
              </a:rPr>
              <a:t>Проверка домашнего задания!</a:t>
            </a:r>
          </a:p>
        </p:txBody>
      </p:sp>
    </p:spTree>
    <p:extLst>
      <p:ext uri="{BB962C8B-B14F-4D97-AF65-F5344CB8AC3E}">
        <p14:creationId xmlns:p14="http://schemas.microsoft.com/office/powerpoint/2010/main" val="856923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3ABED5-79CD-4817-8F4E-9DD4916AD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79238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/>
              <a:t>Религия древних индийцев.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463208-4303-4AD9-BBA8-ADE51F061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28" y="1819656"/>
            <a:ext cx="10588752" cy="4287182"/>
          </a:xfrm>
        </p:spPr>
        <p:txBody>
          <a:bodyPr>
            <a:normAutofit lnSpcReduction="10000"/>
          </a:bodyPr>
          <a:lstStyle/>
          <a:p>
            <a:r>
              <a:rPr lang="ru-RU" sz="4000" dirty="0"/>
              <a:t>Брахманизм - это религия, зародившаяся в Древней Индии.</a:t>
            </a:r>
          </a:p>
          <a:p>
            <a:r>
              <a:rPr lang="ru-RU" sz="4000" dirty="0"/>
              <a:t>Постепенно объединилось в единое учение – индуизм.</a:t>
            </a:r>
          </a:p>
          <a:p>
            <a:pPr algn="ctr"/>
            <a:r>
              <a:rPr lang="ru-RU" sz="4000" dirty="0"/>
              <a:t>Брахманизм</a:t>
            </a:r>
          </a:p>
          <a:p>
            <a:pPr algn="ctr"/>
            <a:endParaRPr lang="ru-RU" sz="4000" dirty="0"/>
          </a:p>
          <a:p>
            <a:pPr algn="ctr"/>
            <a:r>
              <a:rPr lang="ru-RU" sz="4000" dirty="0"/>
              <a:t>Индуизм</a:t>
            </a:r>
          </a:p>
          <a:p>
            <a:endParaRPr lang="ru-RU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B69D11D0-E57E-498B-BC3F-A04FFBE66CE1}"/>
              </a:ext>
            </a:extLst>
          </p:cNvPr>
          <p:cNvCxnSpPr/>
          <p:nvPr/>
        </p:nvCxnSpPr>
        <p:spPr>
          <a:xfrm>
            <a:off x="5971032" y="4636008"/>
            <a:ext cx="0" cy="79552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436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70F0F-A977-4CBA-8DF1-B1B97D89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717"/>
            <a:ext cx="10058400" cy="727818"/>
          </a:xfrm>
        </p:spPr>
        <p:txBody>
          <a:bodyPr/>
          <a:lstStyle/>
          <a:p>
            <a:pPr algn="ctr"/>
            <a:r>
              <a:rPr lang="ru-RU" dirty="0"/>
              <a:t>Боги древних индийцев.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9789C0-092A-49EA-BCC7-31367632B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998" y="775534"/>
            <a:ext cx="7763256" cy="3093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1. Брахма – бог-творец  </a:t>
            </a:r>
          </a:p>
          <a:p>
            <a:pPr marL="0" indent="0">
              <a:buNone/>
            </a:pPr>
            <a:r>
              <a:rPr lang="ru-RU" sz="3200" dirty="0"/>
              <a:t>2. Вишну – хранитель мирового порядка </a:t>
            </a:r>
          </a:p>
          <a:p>
            <a:pPr marL="0" indent="0">
              <a:buNone/>
            </a:pPr>
            <a:r>
              <a:rPr lang="ru-RU" sz="3200" dirty="0"/>
              <a:t>3. Шива – бог-разрушитель  </a:t>
            </a:r>
          </a:p>
          <a:p>
            <a:pPr marL="0" indent="0">
              <a:buNone/>
            </a:pPr>
            <a:r>
              <a:rPr lang="ru-RU" sz="3200" dirty="0"/>
              <a:t>4. </a:t>
            </a:r>
            <a:r>
              <a:rPr lang="ru-RU" sz="3200" dirty="0" err="1"/>
              <a:t>Ганеша</a:t>
            </a:r>
            <a:r>
              <a:rPr lang="ru-RU" sz="3200" dirty="0"/>
              <a:t> – бог мудрости, покровитель купцов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A204E6D-C993-4AD6-B835-094EC42B1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281" y="47717"/>
            <a:ext cx="3528439" cy="369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AD2E38F7-35EE-4551-8FF1-28DFFA2DBE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3694719"/>
            <a:ext cx="4686177" cy="292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82DB93-3EE2-455F-BC1F-DF895C9AF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5649" y="3429000"/>
            <a:ext cx="3689894" cy="3381284"/>
          </a:xfrm>
          <a:prstGeom prst="rect">
            <a:avLst/>
          </a:prstGeom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04ADCF2A-3A77-4401-BF86-888A28D9E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0" y="3508014"/>
            <a:ext cx="2780175" cy="330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905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2ACA1-18A1-4677-BAF3-4280B9B62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6968" y="478627"/>
            <a:ext cx="10058400" cy="702303"/>
          </a:xfrm>
        </p:spPr>
        <p:txBody>
          <a:bodyPr>
            <a:noAutofit/>
          </a:bodyPr>
          <a:lstStyle/>
          <a:p>
            <a:pPr algn="ctr"/>
            <a:r>
              <a:rPr lang="ru-RU" sz="6000" dirty="0"/>
              <a:t>Рождение новой религии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D09CE5-5404-4DB3-81AD-F3D057BD1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400" dirty="0"/>
              <a:t>В </a:t>
            </a:r>
            <a:r>
              <a:rPr lang="en-US" sz="4400" dirty="0"/>
              <a:t>VI </a:t>
            </a:r>
            <a:r>
              <a:rPr lang="ru-RU" sz="4400" dirty="0"/>
              <a:t>веке до н.э. в Индии возникла новая религия – </a:t>
            </a:r>
            <a:r>
              <a:rPr lang="ru-RU" sz="4400" b="1" i="1" dirty="0">
                <a:solidFill>
                  <a:srgbClr val="C00000"/>
                </a:solidFill>
              </a:rPr>
              <a:t>буддизм </a:t>
            </a:r>
          </a:p>
          <a:p>
            <a:r>
              <a:rPr lang="ru-RU" sz="4400" dirty="0"/>
              <a:t>Будда – «просветлённый»</a:t>
            </a:r>
            <a:r>
              <a:rPr lang="ru-RU" dirty="0"/>
              <a:t> </a:t>
            </a:r>
            <a:r>
              <a:rPr lang="ru-RU" sz="4400" dirty="0"/>
              <a:t>- титул существа, обретшего нирвану. </a:t>
            </a:r>
          </a:p>
          <a:p>
            <a:r>
              <a:rPr lang="ru-RU" sz="4400" dirty="0"/>
              <a:t>Цель – достижение </a:t>
            </a:r>
            <a:r>
              <a:rPr lang="ru-RU" sz="4400" b="1" i="1" dirty="0">
                <a:solidFill>
                  <a:srgbClr val="C00000"/>
                </a:solidFill>
              </a:rPr>
              <a:t>нирваны</a:t>
            </a:r>
            <a:r>
              <a:rPr lang="ru-RU" sz="4400" dirty="0"/>
              <a:t> - полное избавление от  страданий и источника страданий.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94402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A9B4CAC8-C8E0-455B-A7E3-BBD6D3F1D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68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40B1D-69D8-4D0C-93D6-D5495A095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rgbClr val="C00000"/>
                </a:solidFill>
              </a:rPr>
              <a:t>Задание!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3B63D2-B7D5-4830-84E1-E4135A0CB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Самостоятельно прочитайте историю появления буддизма стр. 93-94 учебника.</a:t>
            </a:r>
          </a:p>
        </p:txBody>
      </p:sp>
    </p:spTree>
    <p:extLst>
      <p:ext uri="{BB962C8B-B14F-4D97-AF65-F5344CB8AC3E}">
        <p14:creationId xmlns:p14="http://schemas.microsoft.com/office/powerpoint/2010/main" val="1229932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689247-679B-44B3-809F-C06B5C3DB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20226"/>
            <a:ext cx="10058400" cy="8686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Культура и наука.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2FEA30-3E24-4557-AD81-D5DDFDD29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/>
              <a:t>Веды</a:t>
            </a:r>
            <a:r>
              <a:rPr lang="ru-RU" sz="4400" dirty="0"/>
              <a:t> – древнейшие литературные произведения Индии.</a:t>
            </a:r>
          </a:p>
          <a:p>
            <a:r>
              <a:rPr lang="ru-RU" sz="4400" dirty="0"/>
              <a:t>Открытие – новая система записи цифр (арабские цифры),  цифра «0»</a:t>
            </a:r>
          </a:p>
          <a:p>
            <a:r>
              <a:rPr lang="ru-RU" sz="4400" dirty="0"/>
              <a:t>Появление шахмат «чатуранга» </a:t>
            </a:r>
          </a:p>
        </p:txBody>
      </p:sp>
    </p:spTree>
    <p:extLst>
      <p:ext uri="{BB962C8B-B14F-4D97-AF65-F5344CB8AC3E}">
        <p14:creationId xmlns:p14="http://schemas.microsoft.com/office/powerpoint/2010/main" val="417832720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</TotalTime>
  <Words>174</Words>
  <Application>Microsoft Office PowerPoint</Application>
  <PresentationFormat>Широкоэкранный</PresentationFormat>
  <Paragraphs>28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Ретро</vt:lpstr>
      <vt:lpstr>Презентация PowerPoint</vt:lpstr>
      <vt:lpstr>Религиозные верования и культура древних индийцев.</vt:lpstr>
      <vt:lpstr>Проверка домашнего задания!</vt:lpstr>
      <vt:lpstr>Религия древних индийцев.</vt:lpstr>
      <vt:lpstr>Боги древних индийцев.</vt:lpstr>
      <vt:lpstr>Рождение новой религии</vt:lpstr>
      <vt:lpstr>Презентация PowerPoint</vt:lpstr>
      <vt:lpstr>Задание! </vt:lpstr>
      <vt:lpstr>Культура и наука.</vt:lpstr>
      <vt:lpstr>Подведём итоги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Kseniya Kseniya</dc:creator>
  <cp:lastModifiedBy>Kseniya Kseniya</cp:lastModifiedBy>
  <cp:revision>1</cp:revision>
  <dcterms:created xsi:type="dcterms:W3CDTF">2023-12-05T20:56:08Z</dcterms:created>
  <dcterms:modified xsi:type="dcterms:W3CDTF">2023-12-05T21:47:53Z</dcterms:modified>
</cp:coreProperties>
</file>