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4" r:id="rId6"/>
    <p:sldId id="273" r:id="rId7"/>
    <p:sldId id="276" r:id="rId8"/>
    <p:sldId id="271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701" autoAdjust="0"/>
  </p:normalViewPr>
  <p:slideViewPr>
    <p:cSldViewPr snapToGrid="0" showGuides="1">
      <p:cViewPr>
        <p:scale>
          <a:sx n="71" d="100"/>
          <a:sy n="71" d="100"/>
        </p:scale>
        <p:origin x="-37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11.01.2024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11.01.2024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036542" y="1482949"/>
            <a:ext cx="7430530" cy="2611395"/>
          </a:xfrm>
        </p:spPr>
        <p:txBody>
          <a:bodyPr rtlCol="0" anchor="ctr">
            <a:normAutofit fontScale="90000"/>
          </a:bodyPr>
          <a:lstStyle/>
          <a:p>
            <a:pPr algn="ctr" rtl="0"/>
            <a:r>
              <a:rPr lang="ru-RU" sz="3600" dirty="0" smtClean="0">
                <a:solidFill>
                  <a:srgbClr val="C00000"/>
                </a:solidFill>
              </a:rPr>
              <a:t>Танец </a:t>
            </a:r>
            <a:r>
              <a:rPr lang="ru-RU" sz="3600" dirty="0" smtClean="0">
                <a:solidFill>
                  <a:srgbClr val="C00000"/>
                </a:solidFill>
              </a:rPr>
              <a:t>- </a:t>
            </a:r>
            <a:r>
              <a:rPr lang="ru-RU" sz="3600" dirty="0" smtClean="0">
                <a:solidFill>
                  <a:srgbClr val="C00000"/>
                </a:solidFill>
              </a:rPr>
              <a:t>средство сохранения традиций и нравственно-патриотического </a:t>
            </a:r>
            <a:r>
              <a:rPr lang="ru-RU" sz="3600" dirty="0" smtClean="0">
                <a:solidFill>
                  <a:srgbClr val="C00000"/>
                </a:solidFill>
              </a:rPr>
              <a:t>воспитания </a:t>
            </a:r>
            <a:r>
              <a:rPr lang="ru-RU" sz="3600" dirty="0" smtClean="0">
                <a:solidFill>
                  <a:srgbClr val="C00000"/>
                </a:solidFill>
              </a:rPr>
              <a:t>детей в системе дополнительного образования!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200285" y="4350940"/>
            <a:ext cx="3805879" cy="1194349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RU" sz="1600" dirty="0" smtClean="0">
                <a:solidFill>
                  <a:srgbClr val="C00000"/>
                </a:solidFill>
              </a:rPr>
              <a:t>Подготовила</a:t>
            </a:r>
          </a:p>
          <a:p>
            <a:pPr rtl="0"/>
            <a:r>
              <a:rPr lang="ru-RU" sz="1600" dirty="0" smtClean="0">
                <a:solidFill>
                  <a:srgbClr val="C00000"/>
                </a:solidFill>
              </a:rPr>
              <a:t>Педагог дополнительного образования</a:t>
            </a:r>
          </a:p>
          <a:p>
            <a:pPr rtl="0"/>
            <a:r>
              <a:rPr lang="ru-RU" sz="1600" dirty="0" smtClean="0">
                <a:solidFill>
                  <a:srgbClr val="C00000"/>
                </a:solidFill>
              </a:rPr>
              <a:t>МБОУ ДО «Рыльский Дом детского творчества», руководитель хореографического коллектива «</a:t>
            </a:r>
            <a:r>
              <a:rPr lang="ru-RU" sz="1600" dirty="0" err="1" smtClean="0">
                <a:solidFill>
                  <a:srgbClr val="C00000"/>
                </a:solidFill>
              </a:rPr>
              <a:t>Чударики</a:t>
            </a:r>
            <a:r>
              <a:rPr lang="ru-RU" sz="1600" dirty="0" smtClean="0">
                <a:solidFill>
                  <a:srgbClr val="C00000"/>
                </a:solidFill>
              </a:rPr>
              <a:t>», Яковлева Е. А.</a:t>
            </a:r>
            <a:endParaRPr lang="ru-RU" sz="1600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Елена\Desktop\LfH7zngvah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30" y="1307557"/>
            <a:ext cx="3617127" cy="285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СТЕНДОВЫЙ ДОКЛАД\nNf0bsR8GX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941" y="2873185"/>
            <a:ext cx="1999130" cy="267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5391" y="930011"/>
            <a:ext cx="87012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PT Serif"/>
              </a:rPr>
              <a:t>Душа ребёнка — пламенный сосуд, </a:t>
            </a:r>
            <a:endParaRPr lang="ru-RU" sz="3600" dirty="0" smtClean="0">
              <a:solidFill>
                <a:srgbClr val="C00000"/>
              </a:solidFill>
              <a:latin typeface="PT Serif"/>
            </a:endParaRP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PT Serif"/>
              </a:rPr>
              <a:t>Прозрачны </a:t>
            </a:r>
            <a:r>
              <a:rPr lang="ru-RU" sz="3600" dirty="0">
                <a:solidFill>
                  <a:srgbClr val="C00000"/>
                </a:solidFill>
                <a:latin typeface="PT Serif"/>
              </a:rPr>
              <a:t>стены, совершенны </a:t>
            </a:r>
            <a:r>
              <a:rPr lang="ru-RU" sz="3600" dirty="0" smtClean="0">
                <a:solidFill>
                  <a:srgbClr val="C00000"/>
                </a:solidFill>
                <a:latin typeface="PT Serif"/>
              </a:rPr>
              <a:t>формы.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PT Serif"/>
              </a:rPr>
              <a:t>Но </a:t>
            </a:r>
            <a:r>
              <a:rPr lang="ru-RU" sz="3600" dirty="0">
                <a:solidFill>
                  <a:srgbClr val="C00000"/>
                </a:solidFill>
                <a:latin typeface="PT Serif"/>
              </a:rPr>
              <a:t>от того, чем мы его </a:t>
            </a:r>
            <a:r>
              <a:rPr lang="ru-RU" sz="3600" dirty="0" smtClean="0">
                <a:solidFill>
                  <a:srgbClr val="C00000"/>
                </a:solidFill>
                <a:latin typeface="PT Serif"/>
              </a:rPr>
              <a:t>наполним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PT Serif"/>
              </a:rPr>
              <a:t>Зависит будущего человека суть.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2192000" cy="403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3764693"/>
            <a:ext cx="12192000" cy="3080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Елена\Desktop\СТЕНДОВЫЙ ДОКЛАД\tCIF3e1nJ1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776" y="3847197"/>
            <a:ext cx="3875741" cy="291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esktop\СТЕНДОВЫЙ ДОКЛАД\eg-AhZceUW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129" y="3764693"/>
            <a:ext cx="2693741" cy="309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Desktop\СТЕНДОВЫЙ ДОКЛАД\x2FSPQTkUJ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6" y="3764693"/>
            <a:ext cx="4128029" cy="310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лена\Desktop\СТЕНДОВЫЙ ДОКЛАД\eCFOoB7tDZ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62" y="170892"/>
            <a:ext cx="3725276" cy="280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04047" y="5429968"/>
            <a:ext cx="64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C00000"/>
                </a:solidFill>
              </a:rPr>
              <a:t>Воспитание патриотизма </a:t>
            </a:r>
            <a:r>
              <a:rPr lang="ru-RU" sz="2800" dirty="0">
                <a:solidFill>
                  <a:srgbClr val="C00000"/>
                </a:solidFill>
              </a:rPr>
              <a:t>и активной гражданской позиции </a:t>
            </a:r>
            <a:r>
              <a:rPr lang="ru-RU" sz="2800" dirty="0" smtClean="0">
                <a:solidFill>
                  <a:srgbClr val="C00000"/>
                </a:solidFill>
              </a:rPr>
              <a:t>обучающихся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Елена\Desktop\СТЕНДОВЫЙ ДОКЛАД\EETfFfTpRc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16" y="2415660"/>
            <a:ext cx="3929529" cy="299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18685" y="241566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514843"/>
                </a:solidFill>
              </a:rPr>
              <a:t>о</a:t>
            </a:r>
            <a:endParaRPr lang="ru-RU" dirty="0"/>
          </a:p>
        </p:txBody>
      </p:sp>
      <p:pic>
        <p:nvPicPr>
          <p:cNvPr id="2053" name="Picture 5" descr="C:\Users\Елена\Desktop\СТЕНДОВЫЙ ДОКЛАД\yhL2VXWjPg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668" y="2241176"/>
            <a:ext cx="3026243" cy="428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Елена\Desktop\РАБОЧИЙ СТОЛ 2023\Новая папка (2)\ct0xgw_bB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15" y="291588"/>
            <a:ext cx="4153049" cy="298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33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3856" y="299111"/>
            <a:ext cx="53259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Искусство танца — великолепное средство воспитания и развития маленького человека. Оно обогащает духовный мир, помогает ребёнку раскрыться как личности. Органическое соединение движения, музыки, игры формирует атмосферу положительных эмоций, которые в свою очередь раскрепощают ребёнка, делают его поведение естественным</a:t>
            </a:r>
            <a:r>
              <a:rPr lang="ru-RU" dirty="0">
                <a:solidFill>
                  <a:srgbClr val="C00000"/>
                </a:solidFill>
              </a:rPr>
              <a:t>. </a:t>
            </a:r>
          </a:p>
        </p:txBody>
      </p:sp>
      <p:pic>
        <p:nvPicPr>
          <p:cNvPr id="4098" name="Picture 2" descr="C:\Users\Елена\Desktop\СТЕНДОВЫЙ ДОКЛАД\-kM7AMMRi9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730" y="3122528"/>
            <a:ext cx="2429062" cy="35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\Desktop\СТЕНДОВЫЙ ДОКЛАД\toMODz7vk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523" y="204420"/>
            <a:ext cx="4840774" cy="323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СТЕНДОВЫЙ ДОКЛАД\VBSGThguRs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32" y="4355483"/>
            <a:ext cx="4419767" cy="227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лена\Desktop\СТЕНДОВЫЙ ДОКЛАД\SrhaHEwcF7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988" y="3960834"/>
            <a:ext cx="3831748" cy="263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05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64071" y="0"/>
            <a:ext cx="293145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>
                <a:solidFill>
                  <a:srgbClr val="C00000"/>
                </a:solidFill>
              </a:rPr>
              <a:t>«Через красивое  – к человечному – такова закономерность воспитания»</a:t>
            </a:r>
            <a:r>
              <a:rPr lang="ru-RU" sz="2800" dirty="0">
                <a:solidFill>
                  <a:srgbClr val="C00000"/>
                </a:solidFill>
              </a:rPr>
              <a:t>, - говорил </a:t>
            </a:r>
            <a:r>
              <a:rPr lang="ru-RU" sz="2800" dirty="0" smtClean="0">
                <a:solidFill>
                  <a:srgbClr val="C00000"/>
                </a:solidFill>
              </a:rPr>
              <a:t>Василий Александрович </a:t>
            </a:r>
            <a:r>
              <a:rPr lang="ru-RU" sz="2800" dirty="0">
                <a:solidFill>
                  <a:srgbClr val="C00000"/>
                </a:solidFill>
              </a:rPr>
              <a:t>Сухомлинский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Елена\Desktop\СТЕНДОВЫЙ ДОКЛАД\p-rtNlSb8s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363"/>
            <a:ext cx="3299389" cy="261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лена\Desktop\СТЕНДОВЫЙ ДОКЛАД\rTi5sf1Rx3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389" y="83108"/>
            <a:ext cx="3789079" cy="284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Елена\Desktop\СТЕНДОВЫЙ ДОКЛАД\Q8RUl9PRu3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2" y="2678803"/>
            <a:ext cx="2436880" cy="344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Елена\Desktop\СТЕНДОВЫЙ ДОКЛАД\9uDVtuMAs4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220" y="2772520"/>
            <a:ext cx="3430493" cy="242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Елена\Desktop\СТЕНДОВЫЙ ДОКЛАД\wmpbBuebK_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071" y="4490852"/>
            <a:ext cx="3235883" cy="228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Елена\Desktop\СТЕНДОВЫЙ ДОКЛАД\98IL4SDqIhU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53" y="4609494"/>
            <a:ext cx="3190608" cy="233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Елена\Desktop\СТЕНДОВЫЙ ДОКЛАД\Rxrd1yaKE2U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513" y="4401205"/>
            <a:ext cx="3161928" cy="223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Елена\Desktop\СТЕНДОВЫЙ ДОКЛАД\5eCwO2OWM9c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753" y="2924917"/>
            <a:ext cx="2688948" cy="190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1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4873beb7-5857-4685-be1f-d57550cc96cc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119</Words>
  <Application>Microsoft Office PowerPoint</Application>
  <PresentationFormat>Произвольный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Научная литература 16 х 9</vt:lpstr>
      <vt:lpstr>Танец - средство сохранения традиций и нравственно-патриотического воспитания детей в системе дополнительного образования!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2018-03-14T10:38:27Z</dcterms:created>
  <dcterms:modified xsi:type="dcterms:W3CDTF">2024-01-11T22:49:03Z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