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svg" ContentType="image/sv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8288000" cy="10287000"/>
  <p:notesSz cx="6858000" cy="9144000"/>
  <p:embeddedFontLst>
    <p:embeddedFont>
      <p:font typeface="Arimo" charset="0"/>
      <p:regular r:id="rId21"/>
    </p:embeddedFont>
    <p:embeddedFont>
      <p:font typeface="Angelica" charset="-52"/>
      <p:regular r:id="rId22"/>
    </p:embeddedFont>
    <p:embeddedFont>
      <p:font typeface="Clear Sans Regular" charset="0"/>
      <p:regular r:id="rId23"/>
    </p:embeddedFont>
    <p:embeddedFont>
      <p:font typeface="Clear Sans Regular Bold" charset="0"/>
      <p:regular r:id="rId24"/>
    </p:embeddedFont>
    <p:embeddedFont>
      <p:font typeface="Muli Regular" charset="0"/>
      <p:regular r:id="rId25"/>
    </p:embeddedFont>
    <p:embeddedFont>
      <p:font typeface="Calibri" pitchFamily="34" charset="0"/>
      <p:regular r:id="rId26"/>
      <p:bold r:id="rId27"/>
      <p:italic r:id="rId28"/>
      <p:boldItalic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22" autoAdjust="0"/>
  </p:normalViewPr>
  <p:slideViewPr>
    <p:cSldViewPr>
      <p:cViewPr varScale="1">
        <p:scale>
          <a:sx n="52" d="100"/>
          <a:sy n="52" d="100"/>
        </p:scale>
        <p:origin x="-39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4.svg"/><Relationship Id="rId4" Type="http://schemas.openxmlformats.org/officeDocument/2006/relationships/image" Target="../media/image2.png"/><Relationship Id="rId9" Type="http://schemas.openxmlformats.org/officeDocument/2006/relationships/image" Target="../media/image8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53.svg"/><Relationship Id="rId7" Type="http://schemas.openxmlformats.org/officeDocument/2006/relationships/image" Target="../media/image74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11" Type="http://schemas.openxmlformats.org/officeDocument/2006/relationships/image" Target="../media/image76.svg"/><Relationship Id="rId5" Type="http://schemas.openxmlformats.org/officeDocument/2006/relationships/image" Target="../media/image72.svg"/><Relationship Id="rId10" Type="http://schemas.openxmlformats.org/officeDocument/2006/relationships/image" Target="../media/image40.png"/><Relationship Id="rId4" Type="http://schemas.openxmlformats.org/officeDocument/2006/relationships/image" Target="../media/image38.png"/><Relationship Id="rId9" Type="http://schemas.openxmlformats.org/officeDocument/2006/relationships/image" Target="../media/image16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78.svg"/><Relationship Id="rId7" Type="http://schemas.openxmlformats.org/officeDocument/2006/relationships/image" Target="../media/image82.sv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80.svg"/><Relationship Id="rId10" Type="http://schemas.openxmlformats.org/officeDocument/2006/relationships/image" Target="../media/image85.svg"/><Relationship Id="rId4" Type="http://schemas.openxmlformats.org/officeDocument/2006/relationships/image" Target="../media/image42.png"/><Relationship Id="rId9" Type="http://schemas.openxmlformats.org/officeDocument/2006/relationships/image" Target="../media/image4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8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svg"/><Relationship Id="rId7" Type="http://schemas.openxmlformats.org/officeDocument/2006/relationships/image" Target="../media/image92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90.svg"/><Relationship Id="rId4" Type="http://schemas.openxmlformats.org/officeDocument/2006/relationships/image" Target="../media/image4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svg"/><Relationship Id="rId7" Type="http://schemas.openxmlformats.org/officeDocument/2006/relationships/image" Target="../media/image98.sv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7" Type="http://schemas.openxmlformats.org/officeDocument/2006/relationships/image" Target="../media/image102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5" Type="http://schemas.openxmlformats.org/officeDocument/2006/relationships/image" Target="../media/image100.svg"/><Relationship Id="rId4" Type="http://schemas.openxmlformats.org/officeDocument/2006/relationships/image" Target="../media/image5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110.svg"/><Relationship Id="rId3" Type="http://schemas.openxmlformats.org/officeDocument/2006/relationships/image" Target="../media/image53.svg"/><Relationship Id="rId7" Type="http://schemas.openxmlformats.org/officeDocument/2006/relationships/image" Target="../media/image104.svg"/><Relationship Id="rId12" Type="http://schemas.openxmlformats.org/officeDocument/2006/relationships/image" Target="../media/image59.png"/><Relationship Id="rId17" Type="http://schemas.openxmlformats.org/officeDocument/2006/relationships/image" Target="../media/image114.svg"/><Relationship Id="rId2" Type="http://schemas.openxmlformats.org/officeDocument/2006/relationships/image" Target="../media/image28.png"/><Relationship Id="rId16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png"/><Relationship Id="rId11" Type="http://schemas.openxmlformats.org/officeDocument/2006/relationships/image" Target="../media/image108.svg"/><Relationship Id="rId5" Type="http://schemas.openxmlformats.org/officeDocument/2006/relationships/image" Target="../media/image90.svg"/><Relationship Id="rId15" Type="http://schemas.openxmlformats.org/officeDocument/2006/relationships/image" Target="../media/image112.svg"/><Relationship Id="rId10" Type="http://schemas.openxmlformats.org/officeDocument/2006/relationships/image" Target="../media/image58.png"/><Relationship Id="rId4" Type="http://schemas.openxmlformats.org/officeDocument/2006/relationships/image" Target="../media/image48.png"/><Relationship Id="rId9" Type="http://schemas.openxmlformats.org/officeDocument/2006/relationships/image" Target="../media/image106.svg"/><Relationship Id="rId14" Type="http://schemas.openxmlformats.org/officeDocument/2006/relationships/image" Target="../media/image6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7" Type="http://schemas.openxmlformats.org/officeDocument/2006/relationships/image" Target="../media/image118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5" Type="http://schemas.openxmlformats.org/officeDocument/2006/relationships/image" Target="../media/image116.svg"/><Relationship Id="rId4" Type="http://schemas.openxmlformats.org/officeDocument/2006/relationships/image" Target="../media/image6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13" Type="http://schemas.openxmlformats.org/officeDocument/2006/relationships/image" Target="../media/image18.svg"/><Relationship Id="rId3" Type="http://schemas.openxmlformats.org/officeDocument/2006/relationships/image" Target="../media/image120.svg"/><Relationship Id="rId7" Type="http://schemas.openxmlformats.org/officeDocument/2006/relationships/image" Target="../media/image122.svg"/><Relationship Id="rId12" Type="http://schemas.openxmlformats.org/officeDocument/2006/relationships/image" Target="../media/image9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png"/><Relationship Id="rId11" Type="http://schemas.openxmlformats.org/officeDocument/2006/relationships/image" Target="../media/image126.svg"/><Relationship Id="rId5" Type="http://schemas.openxmlformats.org/officeDocument/2006/relationships/image" Target="../media/image53.svg"/><Relationship Id="rId15" Type="http://schemas.openxmlformats.org/officeDocument/2006/relationships/image" Target="../media/image128.svg"/><Relationship Id="rId10" Type="http://schemas.openxmlformats.org/officeDocument/2006/relationships/image" Target="../media/image67.png"/><Relationship Id="rId4" Type="http://schemas.openxmlformats.org/officeDocument/2006/relationships/image" Target="../media/image28.png"/><Relationship Id="rId9" Type="http://schemas.openxmlformats.org/officeDocument/2006/relationships/image" Target="../media/image124.svg"/><Relationship Id="rId14" Type="http://schemas.openxmlformats.org/officeDocument/2006/relationships/image" Target="../media/image6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8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6.sv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12.svg"/><Relationship Id="rId4" Type="http://schemas.openxmlformats.org/officeDocument/2006/relationships/image" Target="../media/image6.png"/><Relationship Id="rId9" Type="http://schemas.openxmlformats.org/officeDocument/2006/relationships/image" Target="../media/image16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28.svg"/><Relationship Id="rId18" Type="http://schemas.openxmlformats.org/officeDocument/2006/relationships/image" Target="../media/image17.png"/><Relationship Id="rId3" Type="http://schemas.openxmlformats.org/officeDocument/2006/relationships/image" Target="../media/image18.svg"/><Relationship Id="rId21" Type="http://schemas.openxmlformats.org/officeDocument/2006/relationships/image" Target="../media/image36.svg"/><Relationship Id="rId7" Type="http://schemas.openxmlformats.org/officeDocument/2006/relationships/image" Target="../media/image22.svg"/><Relationship Id="rId12" Type="http://schemas.openxmlformats.org/officeDocument/2006/relationships/image" Target="../media/image14.png"/><Relationship Id="rId17" Type="http://schemas.openxmlformats.org/officeDocument/2006/relationships/image" Target="../media/image32.svg"/><Relationship Id="rId2" Type="http://schemas.openxmlformats.org/officeDocument/2006/relationships/image" Target="../media/image9.png"/><Relationship Id="rId16" Type="http://schemas.openxmlformats.org/officeDocument/2006/relationships/image" Target="../media/image16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26.svg"/><Relationship Id="rId5" Type="http://schemas.openxmlformats.org/officeDocument/2006/relationships/image" Target="../media/image20.svg"/><Relationship Id="rId15" Type="http://schemas.openxmlformats.org/officeDocument/2006/relationships/image" Target="../media/image30.svg"/><Relationship Id="rId23" Type="http://schemas.openxmlformats.org/officeDocument/2006/relationships/image" Target="../media/image38.svg"/><Relationship Id="rId10" Type="http://schemas.openxmlformats.org/officeDocument/2006/relationships/image" Target="../media/image13.png"/><Relationship Id="rId19" Type="http://schemas.openxmlformats.org/officeDocument/2006/relationships/image" Target="../media/image34.svg"/><Relationship Id="rId4" Type="http://schemas.openxmlformats.org/officeDocument/2006/relationships/image" Target="../media/image10.png"/><Relationship Id="rId9" Type="http://schemas.openxmlformats.org/officeDocument/2006/relationships/image" Target="../media/image24.svg"/><Relationship Id="rId14" Type="http://schemas.openxmlformats.org/officeDocument/2006/relationships/image" Target="../media/image15.png"/><Relationship Id="rId22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svg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3.png"/><Relationship Id="rId7" Type="http://schemas.openxmlformats.org/officeDocument/2006/relationships/image" Target="../media/image48.sv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watch?v=i9pJec6yqag" TargetMode="Externa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45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2.png"/><Relationship Id="rId3" Type="http://schemas.openxmlformats.org/officeDocument/2006/relationships/image" Target="../media/image51.svg"/><Relationship Id="rId7" Type="http://schemas.openxmlformats.org/officeDocument/2006/relationships/image" Target="../media/image53.svg"/><Relationship Id="rId12" Type="http://schemas.openxmlformats.org/officeDocument/2006/relationships/image" Target="../media/image31.png"/><Relationship Id="rId2" Type="http://schemas.openxmlformats.org/officeDocument/2006/relationships/image" Target="../media/image27.png"/><Relationship Id="rId16" Type="http://schemas.openxmlformats.org/officeDocument/2006/relationships/image" Target="../media/image62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11" Type="http://schemas.openxmlformats.org/officeDocument/2006/relationships/image" Target="../media/image57.svg"/><Relationship Id="rId5" Type="http://schemas.openxmlformats.org/officeDocument/2006/relationships/image" Target="../media/image16.svg"/><Relationship Id="rId15" Type="http://schemas.openxmlformats.org/officeDocument/2006/relationships/image" Target="../media/image33.png"/><Relationship Id="rId10" Type="http://schemas.openxmlformats.org/officeDocument/2006/relationships/image" Target="../media/image30.png"/><Relationship Id="rId4" Type="http://schemas.openxmlformats.org/officeDocument/2006/relationships/image" Target="../media/image8.png"/><Relationship Id="rId9" Type="http://schemas.openxmlformats.org/officeDocument/2006/relationships/image" Target="../media/image55.svg"/><Relationship Id="rId14" Type="http://schemas.openxmlformats.org/officeDocument/2006/relationships/image" Target="../media/image60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4.svg"/><Relationship Id="rId4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svg"/><Relationship Id="rId7" Type="http://schemas.openxmlformats.org/officeDocument/2006/relationships/image" Target="../media/image70.sv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68.svg"/><Relationship Id="rId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10424865" y="9312557"/>
            <a:ext cx="281823" cy="28182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9330473" y="2340206"/>
            <a:ext cx="6498200" cy="6226457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15828674" y="-208265"/>
            <a:ext cx="2731011" cy="3244182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-336806" y="7636209"/>
            <a:ext cx="2731011" cy="3244182"/>
          </a:xfrm>
          <a:prstGeom prst="rect">
            <a:avLst/>
          </a:prstGeom>
        </p:spPr>
      </p:pic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-2387022" y="-2331723"/>
            <a:ext cx="5657850" cy="5657850"/>
            <a:chOff x="0" y="0"/>
            <a:chExt cx="6355080" cy="635508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FFD956"/>
            </a:solidFill>
          </p:spPr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-595957" y="-4244024"/>
            <a:ext cx="5657850" cy="5657850"/>
            <a:chOff x="0" y="0"/>
            <a:chExt cx="6355080" cy="635508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F44E66"/>
            </a:solidFill>
          </p:spPr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15005659" y="7636209"/>
            <a:ext cx="5657850" cy="5657850"/>
            <a:chOff x="0" y="0"/>
            <a:chExt cx="6355080" cy="635508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DB334C"/>
            </a:solidFill>
          </p:spPr>
        </p:sp>
      </p:grpSp>
      <p:grpSp>
        <p:nvGrpSpPr>
          <p:cNvPr id="12" name="Group 12"/>
          <p:cNvGrpSpPr>
            <a:grpSpLocks noChangeAspect="1"/>
          </p:cNvGrpSpPr>
          <p:nvPr/>
        </p:nvGrpSpPr>
        <p:grpSpPr>
          <a:xfrm>
            <a:off x="16726512" y="7955398"/>
            <a:ext cx="5657850" cy="5657850"/>
            <a:chOff x="0" y="0"/>
            <a:chExt cx="6355080" cy="635508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FFD956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2800198" y="3021261"/>
            <a:ext cx="6096531" cy="5566739"/>
            <a:chOff x="0" y="104775"/>
            <a:chExt cx="8128707" cy="7422318"/>
          </a:xfrm>
        </p:grpSpPr>
        <p:sp>
          <p:nvSpPr>
            <p:cNvPr id="15" name="TextBox 15"/>
            <p:cNvSpPr txBox="1"/>
            <p:nvPr/>
          </p:nvSpPr>
          <p:spPr>
            <a:xfrm>
              <a:off x="0" y="5526545"/>
              <a:ext cx="8128707" cy="200054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919"/>
                </a:lnSpc>
              </a:pPr>
              <a:r>
                <a:rPr lang="en-US" sz="2799" dirty="0">
                  <a:solidFill>
                    <a:srgbClr val="000000"/>
                  </a:solidFill>
                  <a:latin typeface="Adlery Pro"/>
                </a:rPr>
                <a:t>МБОУ – </a:t>
              </a:r>
              <a:r>
                <a:rPr lang="en-US" sz="2799" dirty="0" err="1">
                  <a:solidFill>
                    <a:srgbClr val="000000"/>
                  </a:solidFill>
                  <a:latin typeface="Adlery Pro"/>
                </a:rPr>
                <a:t>лицей</a:t>
              </a:r>
              <a:r>
                <a:rPr lang="en-US" sz="2799" dirty="0">
                  <a:solidFill>
                    <a:srgbClr val="000000"/>
                  </a:solidFill>
                  <a:latin typeface="Adlery Pro"/>
                </a:rPr>
                <a:t> №2</a:t>
              </a:r>
            </a:p>
            <a:p>
              <a:pPr>
                <a:lnSpc>
                  <a:spcPts val="3919"/>
                </a:lnSpc>
              </a:pPr>
              <a:r>
                <a:rPr lang="en-US" sz="2799" dirty="0" smtClean="0">
                  <a:solidFill>
                    <a:srgbClr val="000000"/>
                  </a:solidFill>
                  <a:latin typeface="Adlery Pro"/>
                </a:rPr>
                <a:t>202</a:t>
              </a:r>
              <a:r>
                <a:rPr lang="ru-RU" sz="2799" dirty="0" smtClean="0">
                  <a:solidFill>
                    <a:srgbClr val="000000"/>
                  </a:solidFill>
                  <a:latin typeface="Adlery Pro"/>
                </a:rPr>
                <a:t>4</a:t>
              </a:r>
              <a:r>
                <a:rPr lang="en-US" sz="2799" dirty="0" smtClean="0">
                  <a:solidFill>
                    <a:srgbClr val="000000"/>
                  </a:solidFill>
                  <a:latin typeface="Adlery Pro"/>
                </a:rPr>
                <a:t> </a:t>
              </a:r>
              <a:r>
                <a:rPr lang="en-US" sz="2799" dirty="0" err="1">
                  <a:solidFill>
                    <a:srgbClr val="000000"/>
                  </a:solidFill>
                  <a:latin typeface="Adlery Pro"/>
                </a:rPr>
                <a:t>год</a:t>
              </a:r>
              <a:endParaRPr lang="en-US" sz="2799" dirty="0">
                <a:solidFill>
                  <a:srgbClr val="000000"/>
                </a:solidFill>
                <a:latin typeface="Adlery Pro"/>
              </a:endParaRPr>
            </a:p>
            <a:p>
              <a:pPr>
                <a:lnSpc>
                  <a:spcPts val="3919"/>
                </a:lnSpc>
                <a:spcBef>
                  <a:spcPct val="0"/>
                </a:spcBef>
              </a:pPr>
              <a:endParaRPr lang="en-US" sz="2799" dirty="0">
                <a:solidFill>
                  <a:srgbClr val="000000"/>
                </a:solidFill>
                <a:latin typeface="Adlery Pro"/>
              </a:endParaRP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104775"/>
              <a:ext cx="8128707" cy="529654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7081"/>
                </a:lnSpc>
              </a:pPr>
              <a:r>
                <a:rPr lang="en-US" sz="7300">
                  <a:solidFill>
                    <a:srgbClr val="FFB55E"/>
                  </a:solidFill>
                  <a:latin typeface="Arita Buri Bold"/>
                </a:rPr>
                <a:t>Безопасные</a:t>
              </a:r>
            </a:p>
            <a:p>
              <a:pPr>
                <a:lnSpc>
                  <a:spcPts val="7081"/>
                </a:lnSpc>
              </a:pPr>
              <a:r>
                <a:rPr lang="en-US" sz="7300">
                  <a:solidFill>
                    <a:srgbClr val="FFB55E"/>
                  </a:solidFill>
                  <a:latin typeface="Arimo"/>
                </a:rPr>
                <a:t>весенние каникулы</a:t>
              </a:r>
            </a:p>
            <a:p>
              <a:pPr>
                <a:lnSpc>
                  <a:spcPts val="8924"/>
                </a:lnSpc>
              </a:pPr>
              <a:endParaRPr lang="en-US" sz="7300">
                <a:solidFill>
                  <a:srgbClr val="FFB55E"/>
                </a:solidFill>
                <a:latin typeface="Arimo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1D7A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27000"/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10307018" y="2250026"/>
            <a:ext cx="6128909" cy="612890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3449304" y="6068210"/>
            <a:ext cx="3136077" cy="3801306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10411727" y="689878"/>
            <a:ext cx="2959746" cy="4624603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7001376">
            <a:off x="10832396" y="5687713"/>
            <a:ext cx="4711077" cy="164888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10307018" y="5033665"/>
            <a:ext cx="4616181" cy="4616181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11969200" y="417484"/>
            <a:ext cx="4616181" cy="4616181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1028700" y="6068263"/>
            <a:ext cx="3190037" cy="3190037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10504407" y="6030163"/>
            <a:ext cx="4221404" cy="25850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53390" lvl="1" indent="-226695">
              <a:lnSpc>
                <a:spcPts val="294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Muli Regular"/>
              </a:rPr>
              <a:t>не оставляйте на освещаемых </a:t>
            </a:r>
            <a:r>
              <a:rPr lang="en-US" sz="2100">
                <a:solidFill>
                  <a:srgbClr val="000000"/>
                </a:solidFill>
                <a:latin typeface="Arimo"/>
              </a:rPr>
              <a:t>солнцем местах бутылки или осколки стекла;</a:t>
            </a:r>
          </a:p>
          <a:p>
            <a:pPr marL="453390" lvl="1" indent="-226695">
              <a:lnSpc>
                <a:spcPts val="294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Arimo"/>
              </a:rPr>
              <a:t>никогда не сжигайте сухую траву на дачных участках, полях,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2318819" y="1790382"/>
            <a:ext cx="4001563" cy="1842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53390" lvl="1" indent="-226695">
              <a:lnSpc>
                <a:spcPts val="294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Muli Regular"/>
              </a:rPr>
              <a:t>не жечь костры в сухом лесу; </a:t>
            </a:r>
          </a:p>
          <a:p>
            <a:pPr marL="453390" lvl="1" indent="-226695">
              <a:lnSpc>
                <a:spcPts val="2940"/>
              </a:lnSpc>
              <a:buFont typeface="Arial"/>
              <a:buChar char="•"/>
            </a:pPr>
            <a:r>
              <a:rPr lang="en-US" sz="2100">
                <a:solidFill>
                  <a:srgbClr val="000000"/>
                </a:solidFill>
                <a:latin typeface="Arimo"/>
              </a:rPr>
              <a:t>не выбрасывать горящие окурки и спички в прошлогоднюю траву;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028700" y="1076325"/>
            <a:ext cx="9005615" cy="29743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600"/>
              </a:lnSpc>
            </a:pPr>
            <a:r>
              <a:rPr lang="en-US" sz="4600">
                <a:solidFill>
                  <a:srgbClr val="FFFFFF"/>
                </a:solidFill>
                <a:latin typeface="Arita Buri Bold"/>
              </a:rPr>
              <a:t>Чтобы избежать трагических</a:t>
            </a:r>
          </a:p>
          <a:p>
            <a:pPr>
              <a:lnSpc>
                <a:spcPts val="4600"/>
              </a:lnSpc>
            </a:pPr>
            <a:r>
              <a:rPr lang="en-US" sz="4600">
                <a:solidFill>
                  <a:srgbClr val="FFFFFF"/>
                </a:solidFill>
                <a:latin typeface="Arimo"/>
              </a:rPr>
              <a:t>последствий, достаточно соблюдать простые</a:t>
            </a:r>
          </a:p>
          <a:p>
            <a:pPr>
              <a:lnSpc>
                <a:spcPts val="4600"/>
              </a:lnSpc>
            </a:pPr>
            <a:r>
              <a:rPr lang="en-US" sz="4600">
                <a:solidFill>
                  <a:srgbClr val="FFFFFF"/>
                </a:solidFill>
                <a:latin typeface="Arimo"/>
              </a:rPr>
              <a:t>правила пожарной безопасности: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8438605" y="1160486"/>
            <a:ext cx="1203885" cy="7717514"/>
          </a:xfrm>
          <a:prstGeom prst="rect">
            <a:avLst/>
          </a:prstGeom>
          <a:solidFill>
            <a:srgbClr val="191919">
              <a:alpha val="4706"/>
            </a:srgbClr>
          </a:solidFill>
        </p:spPr>
      </p:sp>
      <p:grpSp>
        <p:nvGrpSpPr>
          <p:cNvPr id="3" name="Group 3"/>
          <p:cNvGrpSpPr/>
          <p:nvPr/>
        </p:nvGrpSpPr>
        <p:grpSpPr>
          <a:xfrm>
            <a:off x="8438605" y="1160486"/>
            <a:ext cx="1203885" cy="1172728"/>
            <a:chOff x="0" y="0"/>
            <a:chExt cx="3924555" cy="382298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924555" cy="3822984"/>
            </a:xfrm>
            <a:custGeom>
              <a:avLst/>
              <a:gdLst/>
              <a:ahLst/>
              <a:cxnLst/>
              <a:rect l="l" t="t" r="r" b="b"/>
              <a:pathLst>
                <a:path w="3924555" h="3822984">
                  <a:moveTo>
                    <a:pt x="3800095" y="3822984"/>
                  </a:moveTo>
                  <a:lnTo>
                    <a:pt x="124460" y="3822984"/>
                  </a:lnTo>
                  <a:cubicBezTo>
                    <a:pt x="55880" y="3822984"/>
                    <a:pt x="0" y="3767105"/>
                    <a:pt x="0" y="3698524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800095" y="0"/>
                  </a:lnTo>
                  <a:cubicBezTo>
                    <a:pt x="3868675" y="0"/>
                    <a:pt x="3924555" y="55880"/>
                    <a:pt x="3924555" y="124460"/>
                  </a:cubicBezTo>
                  <a:lnTo>
                    <a:pt x="3924555" y="3698525"/>
                  </a:lnTo>
                  <a:cubicBezTo>
                    <a:pt x="3924555" y="3767105"/>
                    <a:pt x="3868675" y="3822984"/>
                    <a:pt x="3800095" y="3822984"/>
                  </a:cubicBezTo>
                  <a:close/>
                </a:path>
              </a:pathLst>
            </a:custGeom>
            <a:solidFill>
              <a:srgbClr val="DB334C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8438605" y="4557136"/>
            <a:ext cx="1203885" cy="1172728"/>
            <a:chOff x="0" y="0"/>
            <a:chExt cx="3924555" cy="382298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924555" cy="3822984"/>
            </a:xfrm>
            <a:custGeom>
              <a:avLst/>
              <a:gdLst/>
              <a:ahLst/>
              <a:cxnLst/>
              <a:rect l="l" t="t" r="r" b="b"/>
              <a:pathLst>
                <a:path w="3924555" h="3822984">
                  <a:moveTo>
                    <a:pt x="3800095" y="3822984"/>
                  </a:moveTo>
                  <a:lnTo>
                    <a:pt x="124460" y="3822984"/>
                  </a:lnTo>
                  <a:cubicBezTo>
                    <a:pt x="55880" y="3822984"/>
                    <a:pt x="0" y="3767105"/>
                    <a:pt x="0" y="3698524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800095" y="0"/>
                  </a:lnTo>
                  <a:cubicBezTo>
                    <a:pt x="3868675" y="0"/>
                    <a:pt x="3924555" y="55880"/>
                    <a:pt x="3924555" y="124460"/>
                  </a:cubicBezTo>
                  <a:lnTo>
                    <a:pt x="3924555" y="3698525"/>
                  </a:lnTo>
                  <a:cubicBezTo>
                    <a:pt x="3924555" y="3767105"/>
                    <a:pt x="3868675" y="3822984"/>
                    <a:pt x="3800095" y="3822984"/>
                  </a:cubicBezTo>
                  <a:close/>
                </a:path>
              </a:pathLst>
            </a:custGeom>
            <a:solidFill>
              <a:srgbClr val="F89537"/>
            </a:solidFill>
          </p:spPr>
        </p:sp>
      </p:grpSp>
      <p:grpSp>
        <p:nvGrpSpPr>
          <p:cNvPr id="7" name="Group 7"/>
          <p:cNvGrpSpPr/>
          <p:nvPr/>
        </p:nvGrpSpPr>
        <p:grpSpPr>
          <a:xfrm>
            <a:off x="8438605" y="7705272"/>
            <a:ext cx="1203885" cy="1172728"/>
            <a:chOff x="0" y="0"/>
            <a:chExt cx="3924555" cy="3822984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924555" cy="3822984"/>
            </a:xfrm>
            <a:custGeom>
              <a:avLst/>
              <a:gdLst/>
              <a:ahLst/>
              <a:cxnLst/>
              <a:rect l="l" t="t" r="r" b="b"/>
              <a:pathLst>
                <a:path w="3924555" h="3822984">
                  <a:moveTo>
                    <a:pt x="3800095" y="3822984"/>
                  </a:moveTo>
                  <a:lnTo>
                    <a:pt x="124460" y="3822984"/>
                  </a:lnTo>
                  <a:cubicBezTo>
                    <a:pt x="55880" y="3822984"/>
                    <a:pt x="0" y="3767105"/>
                    <a:pt x="0" y="3698524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800095" y="0"/>
                  </a:lnTo>
                  <a:cubicBezTo>
                    <a:pt x="3868675" y="0"/>
                    <a:pt x="3924555" y="55880"/>
                    <a:pt x="3924555" y="124460"/>
                  </a:cubicBezTo>
                  <a:lnTo>
                    <a:pt x="3924555" y="3698525"/>
                  </a:lnTo>
                  <a:cubicBezTo>
                    <a:pt x="3924555" y="3767105"/>
                    <a:pt x="3868675" y="3822984"/>
                    <a:pt x="3800095" y="3822984"/>
                  </a:cubicBezTo>
                  <a:close/>
                </a:path>
              </a:pathLst>
            </a:custGeom>
            <a:solidFill>
              <a:srgbClr val="FFDB00"/>
            </a:solidFill>
          </p:spPr>
        </p:sp>
      </p:grpSp>
      <p:pic>
        <p:nvPicPr>
          <p:cNvPr id="9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-10800000">
            <a:off x="13988660" y="1160486"/>
            <a:ext cx="714634" cy="1186114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-10800000">
            <a:off x="13988660" y="4574661"/>
            <a:ext cx="714634" cy="1186114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-10800000">
            <a:off x="13988660" y="7705272"/>
            <a:ext cx="714634" cy="1186114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8632565" y="1364089"/>
            <a:ext cx="815963" cy="765522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8632565" y="4768637"/>
            <a:ext cx="815963" cy="798161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-261075" y="783047"/>
            <a:ext cx="3546029" cy="10241240"/>
          </a:xfrm>
          <a:prstGeom prst="rect">
            <a:avLst/>
          </a:prstGeom>
        </p:spPr>
      </p:pic>
      <p:grpSp>
        <p:nvGrpSpPr>
          <p:cNvPr id="15" name="Group 15"/>
          <p:cNvGrpSpPr/>
          <p:nvPr/>
        </p:nvGrpSpPr>
        <p:grpSpPr>
          <a:xfrm>
            <a:off x="2263003" y="1170385"/>
            <a:ext cx="6007803" cy="3463932"/>
            <a:chOff x="0" y="0"/>
            <a:chExt cx="7271609" cy="4192608"/>
          </a:xfrm>
        </p:grpSpPr>
        <p:sp>
          <p:nvSpPr>
            <p:cNvPr id="16" name="Freeform 16"/>
            <p:cNvSpPr/>
            <p:nvPr/>
          </p:nvSpPr>
          <p:spPr>
            <a:xfrm>
              <a:off x="72390" y="72390"/>
              <a:ext cx="7126829" cy="4047828"/>
            </a:xfrm>
            <a:custGeom>
              <a:avLst/>
              <a:gdLst/>
              <a:ahLst/>
              <a:cxnLst/>
              <a:rect l="l" t="t" r="r" b="b"/>
              <a:pathLst>
                <a:path w="7126829" h="4047828">
                  <a:moveTo>
                    <a:pt x="0" y="0"/>
                  </a:moveTo>
                  <a:lnTo>
                    <a:pt x="7126829" y="0"/>
                  </a:lnTo>
                  <a:lnTo>
                    <a:pt x="7126829" y="4047827"/>
                  </a:lnTo>
                  <a:lnTo>
                    <a:pt x="0" y="40478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0A1"/>
            </a:solidFill>
          </p:spPr>
        </p:sp>
        <p:sp>
          <p:nvSpPr>
            <p:cNvPr id="17" name="Freeform 17"/>
            <p:cNvSpPr/>
            <p:nvPr/>
          </p:nvSpPr>
          <p:spPr>
            <a:xfrm>
              <a:off x="0" y="0"/>
              <a:ext cx="7271609" cy="4192608"/>
            </a:xfrm>
            <a:custGeom>
              <a:avLst/>
              <a:gdLst/>
              <a:ahLst/>
              <a:cxnLst/>
              <a:rect l="l" t="t" r="r" b="b"/>
              <a:pathLst>
                <a:path w="7271609" h="4192608">
                  <a:moveTo>
                    <a:pt x="7126829" y="4047828"/>
                  </a:moveTo>
                  <a:lnTo>
                    <a:pt x="7271609" y="4047828"/>
                  </a:lnTo>
                  <a:lnTo>
                    <a:pt x="7271609" y="4192608"/>
                  </a:lnTo>
                  <a:lnTo>
                    <a:pt x="7126829" y="4192608"/>
                  </a:lnTo>
                  <a:lnTo>
                    <a:pt x="7126829" y="4047828"/>
                  </a:lnTo>
                  <a:close/>
                  <a:moveTo>
                    <a:pt x="0" y="144780"/>
                  </a:moveTo>
                  <a:lnTo>
                    <a:pt x="144780" y="144780"/>
                  </a:lnTo>
                  <a:lnTo>
                    <a:pt x="144780" y="4047828"/>
                  </a:lnTo>
                  <a:lnTo>
                    <a:pt x="0" y="4047828"/>
                  </a:lnTo>
                  <a:lnTo>
                    <a:pt x="0" y="144780"/>
                  </a:lnTo>
                  <a:close/>
                  <a:moveTo>
                    <a:pt x="0" y="4047828"/>
                  </a:moveTo>
                  <a:lnTo>
                    <a:pt x="144780" y="4047828"/>
                  </a:lnTo>
                  <a:lnTo>
                    <a:pt x="144780" y="4192608"/>
                  </a:lnTo>
                  <a:lnTo>
                    <a:pt x="0" y="4192608"/>
                  </a:lnTo>
                  <a:lnTo>
                    <a:pt x="0" y="4047828"/>
                  </a:lnTo>
                  <a:close/>
                  <a:moveTo>
                    <a:pt x="7126829" y="144780"/>
                  </a:moveTo>
                  <a:lnTo>
                    <a:pt x="7271609" y="144780"/>
                  </a:lnTo>
                  <a:lnTo>
                    <a:pt x="7271609" y="4047828"/>
                  </a:lnTo>
                  <a:lnTo>
                    <a:pt x="7126829" y="4047828"/>
                  </a:lnTo>
                  <a:lnTo>
                    <a:pt x="7126829" y="144780"/>
                  </a:lnTo>
                  <a:close/>
                  <a:moveTo>
                    <a:pt x="144780" y="4047828"/>
                  </a:moveTo>
                  <a:lnTo>
                    <a:pt x="7126829" y="4047828"/>
                  </a:lnTo>
                  <a:lnTo>
                    <a:pt x="7126829" y="4192608"/>
                  </a:lnTo>
                  <a:lnTo>
                    <a:pt x="144780" y="4192608"/>
                  </a:lnTo>
                  <a:lnTo>
                    <a:pt x="144780" y="4047828"/>
                  </a:lnTo>
                  <a:close/>
                  <a:moveTo>
                    <a:pt x="7126829" y="0"/>
                  </a:moveTo>
                  <a:lnTo>
                    <a:pt x="7271609" y="0"/>
                  </a:lnTo>
                  <a:lnTo>
                    <a:pt x="7271609" y="144780"/>
                  </a:lnTo>
                  <a:lnTo>
                    <a:pt x="7126829" y="144780"/>
                  </a:lnTo>
                  <a:lnTo>
                    <a:pt x="7126829" y="0"/>
                  </a:lnTo>
                  <a:close/>
                  <a:moveTo>
                    <a:pt x="0" y="0"/>
                  </a:moveTo>
                  <a:lnTo>
                    <a:pt x="144780" y="0"/>
                  </a:lnTo>
                  <a:lnTo>
                    <a:pt x="144780" y="144780"/>
                  </a:lnTo>
                  <a:lnTo>
                    <a:pt x="0" y="144780"/>
                  </a:lnTo>
                  <a:lnTo>
                    <a:pt x="0" y="0"/>
                  </a:lnTo>
                  <a:close/>
                  <a:moveTo>
                    <a:pt x="144780" y="0"/>
                  </a:moveTo>
                  <a:lnTo>
                    <a:pt x="7126829" y="0"/>
                  </a:lnTo>
                  <a:lnTo>
                    <a:pt x="7126829" y="144780"/>
                  </a:lnTo>
                  <a:lnTo>
                    <a:pt x="144780" y="1447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FFB001"/>
            </a:solidFill>
          </p:spPr>
        </p:sp>
      </p:grpSp>
      <p:pic>
        <p:nvPicPr>
          <p:cNvPr id="18" name="Picture 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8582796" y="7858416"/>
            <a:ext cx="915502" cy="879826"/>
          </a:xfrm>
          <a:prstGeom prst="rect">
            <a:avLst/>
          </a:prstGeom>
        </p:spPr>
      </p:pic>
      <p:grpSp>
        <p:nvGrpSpPr>
          <p:cNvPr id="19" name="Group 19"/>
          <p:cNvGrpSpPr/>
          <p:nvPr/>
        </p:nvGrpSpPr>
        <p:grpSpPr>
          <a:xfrm>
            <a:off x="9906708" y="1170385"/>
            <a:ext cx="3709005" cy="2088857"/>
            <a:chOff x="0" y="0"/>
            <a:chExt cx="4945340" cy="2785143"/>
          </a:xfrm>
        </p:grpSpPr>
        <p:sp>
          <p:nvSpPr>
            <p:cNvPr id="20" name="TextBox 20"/>
            <p:cNvSpPr txBox="1"/>
            <p:nvPr/>
          </p:nvSpPr>
          <p:spPr>
            <a:xfrm>
              <a:off x="0" y="1816768"/>
              <a:ext cx="4945340" cy="9810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en-US" sz="2000" spc="100">
                  <a:solidFill>
                    <a:srgbClr val="191919"/>
                  </a:solidFill>
                  <a:latin typeface="Clear Sans Regular"/>
                </a:rPr>
                <a:t>(статья 77 ФЗ "Об охране окружающей среды")</a:t>
              </a: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0" y="-14076"/>
              <a:ext cx="4945340" cy="16463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3354"/>
                </a:lnSpc>
                <a:spcBef>
                  <a:spcPct val="0"/>
                </a:spcBef>
              </a:pPr>
              <a:r>
                <a:rPr lang="en-US" sz="2600" spc="101">
                  <a:solidFill>
                    <a:srgbClr val="191919"/>
                  </a:solidFill>
                  <a:latin typeface="Clear Sans Regular Bold"/>
                </a:rPr>
                <a:t>ГРАЖДАНСКО-ПРАВОВАЯ ОТВЕТСТВЕННОСТЬ</a:t>
              </a:r>
            </a:p>
          </p:txBody>
        </p:sp>
      </p:grpSp>
      <p:sp>
        <p:nvSpPr>
          <p:cNvPr id="22" name="TextBox 22"/>
          <p:cNvSpPr txBox="1"/>
          <p:nvPr/>
        </p:nvSpPr>
        <p:spPr>
          <a:xfrm>
            <a:off x="2767210" y="1867868"/>
            <a:ext cx="4999390" cy="20689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490"/>
              </a:lnSpc>
            </a:pPr>
            <a:r>
              <a:rPr lang="en-US" sz="4463" spc="267">
                <a:solidFill>
                  <a:srgbClr val="191919"/>
                </a:solidFill>
                <a:latin typeface="Clear Sans Bold Bold"/>
              </a:rPr>
              <a:t>ПАЛ СУХОЙ ТРАВЫ - ПРЕСТУПЛЕНИЕ!</a:t>
            </a:r>
          </a:p>
        </p:txBody>
      </p:sp>
      <p:grpSp>
        <p:nvGrpSpPr>
          <p:cNvPr id="23" name="Group 23"/>
          <p:cNvGrpSpPr/>
          <p:nvPr/>
        </p:nvGrpSpPr>
        <p:grpSpPr>
          <a:xfrm>
            <a:off x="9906708" y="7705272"/>
            <a:ext cx="3289440" cy="1288757"/>
            <a:chOff x="0" y="0"/>
            <a:chExt cx="4385920" cy="1718343"/>
          </a:xfrm>
        </p:grpSpPr>
        <p:sp>
          <p:nvSpPr>
            <p:cNvPr id="24" name="TextBox 24"/>
            <p:cNvSpPr txBox="1"/>
            <p:nvPr/>
          </p:nvSpPr>
          <p:spPr>
            <a:xfrm>
              <a:off x="0" y="1257968"/>
              <a:ext cx="4385920" cy="4730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en-US" sz="2000" spc="100">
                  <a:solidFill>
                    <a:srgbClr val="191919"/>
                  </a:solidFill>
                  <a:latin typeface="Clear Sans Regular"/>
                </a:rPr>
                <a:t>статья 261 УКРФ</a:t>
              </a: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0" y="-14076"/>
              <a:ext cx="4385920" cy="10875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3354"/>
                </a:lnSpc>
                <a:spcBef>
                  <a:spcPct val="0"/>
                </a:spcBef>
              </a:pPr>
              <a:r>
                <a:rPr lang="en-US" sz="2600" spc="101">
                  <a:solidFill>
                    <a:srgbClr val="191919"/>
                  </a:solidFill>
                  <a:latin typeface="Clear Sans Regular Bold"/>
                </a:rPr>
                <a:t>УГОЛОВНАЯ ОТВЕТСТВЕННОСТЬ</a:t>
              </a:r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9906708" y="4574661"/>
            <a:ext cx="3709005" cy="1669757"/>
            <a:chOff x="0" y="0"/>
            <a:chExt cx="4945340" cy="2226343"/>
          </a:xfrm>
        </p:grpSpPr>
        <p:sp>
          <p:nvSpPr>
            <p:cNvPr id="27" name="TextBox 27"/>
            <p:cNvSpPr txBox="1"/>
            <p:nvPr/>
          </p:nvSpPr>
          <p:spPr>
            <a:xfrm>
              <a:off x="0" y="1257968"/>
              <a:ext cx="4945340" cy="9810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en-US" sz="2000" spc="100">
                  <a:solidFill>
                    <a:srgbClr val="191919"/>
                  </a:solidFill>
                  <a:latin typeface="Clear Sans Regular"/>
                </a:rPr>
                <a:t>статья 8.32 КоАП РФ; статья 20.4 КоАП РФ</a:t>
              </a:r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0" y="-14076"/>
              <a:ext cx="4945340" cy="10875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3354"/>
                </a:lnSpc>
                <a:spcBef>
                  <a:spcPct val="0"/>
                </a:spcBef>
              </a:pPr>
              <a:r>
                <a:rPr lang="en-US" sz="2600" spc="101">
                  <a:solidFill>
                    <a:srgbClr val="191919"/>
                  </a:solidFill>
                  <a:latin typeface="Clear Sans Regular Bold"/>
                </a:rPr>
                <a:t>АДМИНИСТРАТИВНАЯ ОТВЕТСТВЕННОСТЬ</a:t>
              </a:r>
            </a:p>
          </p:txBody>
        </p:sp>
      </p:grpSp>
      <p:sp>
        <p:nvSpPr>
          <p:cNvPr id="29" name="TextBox 29"/>
          <p:cNvSpPr txBox="1"/>
          <p:nvPr/>
        </p:nvSpPr>
        <p:spPr>
          <a:xfrm>
            <a:off x="14889759" y="1153468"/>
            <a:ext cx="2963111" cy="1133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31800" lvl="1" indent="-215900">
              <a:lnSpc>
                <a:spcPts val="3000"/>
              </a:lnSpc>
              <a:buFont typeface="Arial"/>
              <a:buChar char="•"/>
            </a:pPr>
            <a:r>
              <a:rPr lang="en-US" sz="2000" spc="100">
                <a:solidFill>
                  <a:srgbClr val="191919"/>
                </a:solidFill>
                <a:latin typeface="Clear Sans Regular"/>
              </a:rPr>
              <a:t>вред окружающей среде возмещается в полном объеме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14998535" y="4567643"/>
            <a:ext cx="2745559" cy="1133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31800" lvl="1" indent="-215900">
              <a:lnSpc>
                <a:spcPts val="3000"/>
              </a:lnSpc>
              <a:buFont typeface="Arial"/>
              <a:buChar char="•"/>
            </a:pPr>
            <a:r>
              <a:rPr lang="en-US" sz="2000" spc="100">
                <a:solidFill>
                  <a:srgbClr val="191919"/>
                </a:solidFill>
                <a:latin typeface="Clear Sans Regular"/>
              </a:rPr>
              <a:t>штраф в размере 250 до 500 тысяч рублей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15076241" y="7506228"/>
            <a:ext cx="2590147" cy="1895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31801" lvl="1" indent="-215900">
              <a:lnSpc>
                <a:spcPts val="3000"/>
              </a:lnSpc>
              <a:buFont typeface="Arial"/>
              <a:buChar char="•"/>
            </a:pPr>
            <a:r>
              <a:rPr lang="en-US" sz="2000" spc="100">
                <a:solidFill>
                  <a:srgbClr val="191919"/>
                </a:solidFill>
                <a:latin typeface="Clear Sans Regular"/>
              </a:rPr>
              <a:t>штраф в размере до 500 тысяч рублей</a:t>
            </a:r>
          </a:p>
          <a:p>
            <a:pPr marL="431800" lvl="1" indent="-215900">
              <a:lnSpc>
                <a:spcPts val="3000"/>
              </a:lnSpc>
              <a:buFont typeface="Arial"/>
              <a:buChar char="•"/>
            </a:pPr>
            <a:r>
              <a:rPr lang="en-US" sz="2000" spc="100">
                <a:solidFill>
                  <a:srgbClr val="191919"/>
                </a:solidFill>
                <a:latin typeface="Clear Sans Regular"/>
              </a:rPr>
              <a:t>лишние свободы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668148" y="1028700"/>
            <a:ext cx="8591152" cy="1137457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1028700" y="4792284"/>
            <a:ext cx="3507853" cy="4466016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1028700" y="1028700"/>
            <a:ext cx="5391150" cy="2675429"/>
            <a:chOff x="0" y="0"/>
            <a:chExt cx="7188200" cy="3567238"/>
          </a:xfrm>
        </p:grpSpPr>
        <p:sp>
          <p:nvSpPr>
            <p:cNvPr id="5" name="TextBox 5"/>
            <p:cNvSpPr txBox="1"/>
            <p:nvPr/>
          </p:nvSpPr>
          <p:spPr>
            <a:xfrm>
              <a:off x="0" y="2954835"/>
              <a:ext cx="7188200" cy="61240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920"/>
                </a:lnSpc>
                <a:spcBef>
                  <a:spcPct val="0"/>
                </a:spcBef>
              </a:pPr>
              <a:endParaRPr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57150"/>
              <a:ext cx="7188200" cy="228892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6400"/>
                </a:lnSpc>
              </a:pPr>
              <a:r>
                <a:rPr lang="en-US" sz="6400">
                  <a:solidFill>
                    <a:srgbClr val="0048CD"/>
                  </a:solidFill>
                  <a:latin typeface="Arita Buri Bold"/>
                </a:rPr>
                <a:t>Бродячая угроза</a:t>
              </a: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B55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27000"/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228052" y="1873501"/>
            <a:ext cx="6709082" cy="6709082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199880" y="682144"/>
            <a:ext cx="2382713" cy="2382713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7730040" y="1314537"/>
            <a:ext cx="9917746" cy="78365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04519" lvl="1" indent="-302260">
              <a:lnSpc>
                <a:spcPts val="3079"/>
              </a:lnSpc>
              <a:buFont typeface="Arial"/>
              <a:buChar char="•"/>
            </a:pPr>
            <a:r>
              <a:rPr lang="en-US" sz="2799">
                <a:solidFill>
                  <a:srgbClr val="000000"/>
                </a:solidFill>
                <a:latin typeface="Arita Buri Bold"/>
              </a:rPr>
              <a:t>Не заходите на территорию стаи</a:t>
            </a:r>
          </a:p>
          <a:p>
            <a:pPr>
              <a:lnSpc>
                <a:spcPts val="3079"/>
              </a:lnSpc>
            </a:pPr>
            <a:endParaRPr lang="en-US" sz="2799">
              <a:solidFill>
                <a:srgbClr val="000000"/>
              </a:solidFill>
              <a:latin typeface="Arita Buri Bold"/>
            </a:endParaRPr>
          </a:p>
          <a:p>
            <a:pPr marL="604519" lvl="1" indent="-302260">
              <a:lnSpc>
                <a:spcPts val="3079"/>
              </a:lnSpc>
              <a:buFont typeface="Arial"/>
              <a:buChar char="•"/>
            </a:pPr>
            <a:r>
              <a:rPr lang="en-US" sz="2799">
                <a:solidFill>
                  <a:srgbClr val="000000"/>
                </a:solidFill>
                <a:latin typeface="Arita Buri Bold"/>
              </a:rPr>
              <a:t>Не трогайте щенных и беременных самок</a:t>
            </a:r>
          </a:p>
          <a:p>
            <a:pPr>
              <a:lnSpc>
                <a:spcPts val="3079"/>
              </a:lnSpc>
            </a:pPr>
            <a:endParaRPr lang="en-US" sz="2799">
              <a:solidFill>
                <a:srgbClr val="000000"/>
              </a:solidFill>
              <a:latin typeface="Arita Buri Bold"/>
            </a:endParaRPr>
          </a:p>
          <a:p>
            <a:pPr marL="604519" lvl="1" indent="-302260">
              <a:lnSpc>
                <a:spcPts val="3079"/>
              </a:lnSpc>
              <a:buFont typeface="Arial"/>
              <a:buChar char="•"/>
            </a:pPr>
            <a:r>
              <a:rPr lang="en-US" sz="2799">
                <a:solidFill>
                  <a:srgbClr val="000000"/>
                </a:solidFill>
                <a:latin typeface="Arita Buri Bold"/>
              </a:rPr>
              <a:t>Не загоняйте животное в угол</a:t>
            </a:r>
          </a:p>
          <a:p>
            <a:pPr>
              <a:lnSpc>
                <a:spcPts val="3079"/>
              </a:lnSpc>
            </a:pPr>
            <a:endParaRPr lang="en-US" sz="2799">
              <a:solidFill>
                <a:srgbClr val="000000"/>
              </a:solidFill>
              <a:latin typeface="Arita Buri Bold"/>
            </a:endParaRPr>
          </a:p>
          <a:p>
            <a:pPr marL="604519" lvl="1" indent="-302260">
              <a:lnSpc>
                <a:spcPts val="3079"/>
              </a:lnSpc>
              <a:buFont typeface="Arial"/>
              <a:buChar char="•"/>
            </a:pPr>
            <a:r>
              <a:rPr lang="en-US" sz="2799">
                <a:solidFill>
                  <a:srgbClr val="000000"/>
                </a:solidFill>
                <a:latin typeface="Arita Buri Bold"/>
              </a:rPr>
              <a:t>Не производите резких движений</a:t>
            </a:r>
          </a:p>
          <a:p>
            <a:pPr>
              <a:lnSpc>
                <a:spcPts val="3079"/>
              </a:lnSpc>
            </a:pPr>
            <a:endParaRPr lang="en-US" sz="2799">
              <a:solidFill>
                <a:srgbClr val="000000"/>
              </a:solidFill>
              <a:latin typeface="Arita Buri Bold"/>
            </a:endParaRPr>
          </a:p>
          <a:p>
            <a:pPr marL="604519" lvl="1" indent="-302260">
              <a:lnSpc>
                <a:spcPts val="3079"/>
              </a:lnSpc>
              <a:buFont typeface="Arial"/>
              <a:buChar char="•"/>
            </a:pPr>
            <a:r>
              <a:rPr lang="en-US" sz="2799">
                <a:solidFill>
                  <a:srgbClr val="000000"/>
                </a:solidFill>
                <a:latin typeface="Arita Buri Bold"/>
              </a:rPr>
              <a:t>Не отнимайте и не трогайте пищу, не поднимайте с земли</a:t>
            </a:r>
          </a:p>
          <a:p>
            <a:pPr>
              <a:lnSpc>
                <a:spcPts val="3079"/>
              </a:lnSpc>
            </a:pPr>
            <a:endParaRPr lang="en-US" sz="2799">
              <a:solidFill>
                <a:srgbClr val="000000"/>
              </a:solidFill>
              <a:latin typeface="Arita Buri Bold"/>
            </a:endParaRPr>
          </a:p>
          <a:p>
            <a:pPr marL="604519" lvl="1" indent="-302260">
              <a:lnSpc>
                <a:spcPts val="3079"/>
              </a:lnSpc>
              <a:buFont typeface="Arial"/>
              <a:buChar char="•"/>
            </a:pPr>
            <a:r>
              <a:rPr lang="en-US" sz="2799">
                <a:solidFill>
                  <a:srgbClr val="000000"/>
                </a:solidFill>
                <a:latin typeface="Arita Buri Bold"/>
              </a:rPr>
              <a:t>Не поворачивайтесь спиной и не бегите</a:t>
            </a:r>
          </a:p>
          <a:p>
            <a:pPr>
              <a:lnSpc>
                <a:spcPts val="3079"/>
              </a:lnSpc>
            </a:pPr>
            <a:endParaRPr lang="en-US" sz="2799">
              <a:solidFill>
                <a:srgbClr val="000000"/>
              </a:solidFill>
              <a:latin typeface="Arita Buri Bold"/>
            </a:endParaRPr>
          </a:p>
          <a:p>
            <a:pPr marL="604519" lvl="1" indent="-302260">
              <a:lnSpc>
                <a:spcPts val="3079"/>
              </a:lnSpc>
              <a:buFont typeface="Arial"/>
              <a:buChar char="•"/>
            </a:pPr>
            <a:r>
              <a:rPr lang="en-US" sz="2799">
                <a:solidFill>
                  <a:srgbClr val="000000"/>
                </a:solidFill>
                <a:latin typeface="Arita Buri Bold"/>
              </a:rPr>
              <a:t>Не показывайте страх, активно обороняйтесь, проявляйте доминирующее поведение</a:t>
            </a:r>
          </a:p>
          <a:p>
            <a:pPr>
              <a:lnSpc>
                <a:spcPts val="3079"/>
              </a:lnSpc>
            </a:pPr>
            <a:endParaRPr lang="en-US" sz="2799">
              <a:solidFill>
                <a:srgbClr val="000000"/>
              </a:solidFill>
              <a:latin typeface="Arita Buri Bold"/>
            </a:endParaRPr>
          </a:p>
          <a:p>
            <a:pPr marL="604519" lvl="1" indent="-302260">
              <a:lnSpc>
                <a:spcPts val="3079"/>
              </a:lnSpc>
              <a:buFont typeface="Arial"/>
              <a:buChar char="•"/>
            </a:pPr>
            <a:r>
              <a:rPr lang="en-US" sz="2799">
                <a:solidFill>
                  <a:srgbClr val="000000"/>
                </a:solidFill>
                <a:latin typeface="Arita Buri Bold"/>
              </a:rPr>
              <a:t>Не смотрите в глаза - это вызов, смотреть лучше в точку между глаз</a:t>
            </a:r>
          </a:p>
          <a:p>
            <a:pPr>
              <a:lnSpc>
                <a:spcPts val="3079"/>
              </a:lnSpc>
            </a:pPr>
            <a:endParaRPr lang="en-US" sz="2799">
              <a:solidFill>
                <a:srgbClr val="000000"/>
              </a:solidFill>
              <a:latin typeface="Arita Buri Bold"/>
            </a:endParaRPr>
          </a:p>
          <a:p>
            <a:pPr marL="604519" lvl="1" indent="-302260">
              <a:lnSpc>
                <a:spcPts val="3079"/>
              </a:lnSpc>
              <a:buFont typeface="Arial"/>
              <a:buChar char="•"/>
            </a:pPr>
            <a:r>
              <a:rPr lang="en-US" sz="2799">
                <a:solidFill>
                  <a:srgbClr val="000000"/>
                </a:solidFill>
                <a:latin typeface="Arita Buri Bold"/>
              </a:rPr>
              <a:t>Не показывайте свои зубы</a:t>
            </a: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5888717" y="6767977"/>
            <a:ext cx="1841323" cy="3167868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1219983" y="3633154"/>
            <a:ext cx="5405007" cy="38915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040"/>
              </a:lnSpc>
            </a:pPr>
            <a:r>
              <a:rPr lang="en-US" sz="5040">
                <a:solidFill>
                  <a:srgbClr val="000000"/>
                </a:solidFill>
                <a:latin typeface="Arita Buri Bold"/>
              </a:rPr>
              <a:t>Соблюдайте несколько правил, чтобы не попасть в зубы бродячих собак:</a:t>
            </a: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16024470" y="408136"/>
            <a:ext cx="1841323" cy="3167868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16242023" y="8201633"/>
            <a:ext cx="1841323" cy="316786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1028700" y="5143500"/>
            <a:ext cx="3785616" cy="4114800"/>
          </a:xfrm>
          <a:prstGeom prst="rect">
            <a:avLst/>
          </a:prstGeom>
        </p:spPr>
      </p:pic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9029700" y="1028700"/>
            <a:ext cx="8229600" cy="8229600"/>
            <a:chOff x="0" y="0"/>
            <a:chExt cx="9906000" cy="9906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953000" cy="4953000"/>
            </a:xfrm>
            <a:custGeom>
              <a:avLst/>
              <a:gdLst/>
              <a:ahLst/>
              <a:cxnLst/>
              <a:rect l="l" t="t" r="r" b="b"/>
              <a:pathLst>
                <a:path w="4953000" h="4953000">
                  <a:moveTo>
                    <a:pt x="0" y="0"/>
                  </a:moveTo>
                  <a:lnTo>
                    <a:pt x="4953000" y="0"/>
                  </a:lnTo>
                  <a:lnTo>
                    <a:pt x="4953000" y="4953000"/>
                  </a:lnTo>
                  <a:lnTo>
                    <a:pt x="0" y="4953000"/>
                  </a:lnTo>
                  <a:close/>
                </a:path>
              </a:pathLst>
            </a:custGeom>
            <a:blipFill>
              <a:blip r:embed="rId4"/>
              <a:stretch>
                <a:fillRect t="-3697" b="-3697"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>
              <a:off x="4953000" y="0"/>
              <a:ext cx="4953000" cy="4953000"/>
            </a:xfrm>
            <a:custGeom>
              <a:avLst/>
              <a:gdLst/>
              <a:ahLst/>
              <a:cxnLst/>
              <a:rect l="l" t="t" r="r" b="b"/>
              <a:pathLst>
                <a:path w="4953000" h="4953000">
                  <a:moveTo>
                    <a:pt x="0" y="0"/>
                  </a:moveTo>
                  <a:lnTo>
                    <a:pt x="4953000" y="0"/>
                  </a:lnTo>
                  <a:lnTo>
                    <a:pt x="4953000" y="4953000"/>
                  </a:lnTo>
                  <a:lnTo>
                    <a:pt x="0" y="4953000"/>
                  </a:lnTo>
                  <a:close/>
                </a:path>
              </a:pathLst>
            </a:custGeom>
            <a:solidFill>
              <a:srgbClr val="F9F9F9"/>
            </a:solidFill>
          </p:spPr>
        </p:sp>
        <p:sp>
          <p:nvSpPr>
            <p:cNvPr id="6" name="Freeform 6"/>
            <p:cNvSpPr/>
            <p:nvPr/>
          </p:nvSpPr>
          <p:spPr>
            <a:xfrm>
              <a:off x="0" y="4953000"/>
              <a:ext cx="4953000" cy="4953000"/>
            </a:xfrm>
            <a:custGeom>
              <a:avLst/>
              <a:gdLst/>
              <a:ahLst/>
              <a:cxnLst/>
              <a:rect l="l" t="t" r="r" b="b"/>
              <a:pathLst>
                <a:path w="4953000" h="4953000">
                  <a:moveTo>
                    <a:pt x="0" y="0"/>
                  </a:moveTo>
                  <a:lnTo>
                    <a:pt x="4953000" y="0"/>
                  </a:lnTo>
                  <a:lnTo>
                    <a:pt x="4953000" y="4953000"/>
                  </a:lnTo>
                  <a:lnTo>
                    <a:pt x="0" y="4953000"/>
                  </a:lnTo>
                  <a:close/>
                </a:path>
              </a:pathLst>
            </a:custGeom>
            <a:solidFill>
              <a:srgbClr val="F9F9F9"/>
            </a:solidFill>
          </p:spPr>
        </p:sp>
        <p:sp>
          <p:nvSpPr>
            <p:cNvPr id="7" name="Freeform 7"/>
            <p:cNvSpPr/>
            <p:nvPr/>
          </p:nvSpPr>
          <p:spPr>
            <a:xfrm>
              <a:off x="4953000" y="4953000"/>
              <a:ext cx="4953000" cy="4953000"/>
            </a:xfrm>
            <a:custGeom>
              <a:avLst/>
              <a:gdLst/>
              <a:ahLst/>
              <a:cxnLst/>
              <a:rect l="l" t="t" r="r" b="b"/>
              <a:pathLst>
                <a:path w="4953000" h="4953000">
                  <a:moveTo>
                    <a:pt x="0" y="0"/>
                  </a:moveTo>
                  <a:lnTo>
                    <a:pt x="4953000" y="0"/>
                  </a:lnTo>
                  <a:lnTo>
                    <a:pt x="4953000" y="4953000"/>
                  </a:lnTo>
                  <a:lnTo>
                    <a:pt x="0" y="4953000"/>
                  </a:lnTo>
                  <a:close/>
                </a:path>
              </a:pathLst>
            </a:custGeom>
            <a:blipFill>
              <a:blip r:embed="rId5"/>
              <a:stretch>
                <a:fillRect l="-24578" r="-24578"/>
              </a:stretch>
            </a:blipFill>
          </p:spPr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9495322" y="5455285"/>
            <a:ext cx="2848843" cy="3491230"/>
          </a:xfrm>
          <a:prstGeom prst="rect">
            <a:avLst/>
          </a:prstGeom>
        </p:spPr>
      </p:pic>
      <p:grpSp>
        <p:nvGrpSpPr>
          <p:cNvPr id="9" name="Group 9"/>
          <p:cNvGrpSpPr/>
          <p:nvPr/>
        </p:nvGrpSpPr>
        <p:grpSpPr>
          <a:xfrm>
            <a:off x="1028700" y="1028700"/>
            <a:ext cx="5499678" cy="3218762"/>
            <a:chOff x="0" y="0"/>
            <a:chExt cx="7332904" cy="4291683"/>
          </a:xfrm>
        </p:grpSpPr>
        <p:sp>
          <p:nvSpPr>
            <p:cNvPr id="10" name="TextBox 10"/>
            <p:cNvSpPr txBox="1"/>
            <p:nvPr/>
          </p:nvSpPr>
          <p:spPr>
            <a:xfrm>
              <a:off x="0" y="1700465"/>
              <a:ext cx="7332904" cy="259121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920"/>
                </a:lnSpc>
                <a:spcBef>
                  <a:spcPct val="0"/>
                </a:spcBef>
              </a:pPr>
              <a:r>
                <a:rPr lang="en-US" sz="2800">
                  <a:solidFill>
                    <a:srgbClr val="000000"/>
                  </a:solidFill>
                  <a:latin typeface="Arimo"/>
                </a:rPr>
                <a:t>- высокий и длительный подъем уровня воды, обычно сопровождающийся выходом воды из русла на пойму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57150"/>
              <a:ext cx="7332904" cy="123228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6400"/>
                </a:lnSpc>
              </a:pPr>
              <a:r>
                <a:rPr lang="en-US" sz="6400">
                  <a:solidFill>
                    <a:srgbClr val="51D7A8"/>
                  </a:solidFill>
                  <a:latin typeface="Arita Buri Bold"/>
                </a:rPr>
                <a:t>Половодье</a:t>
              </a:r>
            </a:p>
          </p:txBody>
        </p:sp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13819318" y="1248119"/>
            <a:ext cx="2848843" cy="349123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8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64732" y="3108418"/>
            <a:ext cx="14973157" cy="6149882"/>
            <a:chOff x="0" y="0"/>
            <a:chExt cx="7072285" cy="290477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7072285" cy="2904779"/>
            </a:xfrm>
            <a:custGeom>
              <a:avLst/>
              <a:gdLst/>
              <a:ahLst/>
              <a:cxnLst/>
              <a:rect l="l" t="t" r="r" b="b"/>
              <a:pathLst>
                <a:path w="7072285" h="2904779">
                  <a:moveTo>
                    <a:pt x="0" y="0"/>
                  </a:moveTo>
                  <a:lnTo>
                    <a:pt x="7072285" y="0"/>
                  </a:lnTo>
                  <a:lnTo>
                    <a:pt x="7072285" y="2904779"/>
                  </a:lnTo>
                  <a:lnTo>
                    <a:pt x="0" y="2904779"/>
                  </a:lnTo>
                  <a:close/>
                </a:path>
              </a:pathLst>
            </a:custGeom>
            <a:solidFill>
              <a:srgbClr val="F4F4F4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1028700" y="4720000"/>
            <a:ext cx="15845221" cy="144531"/>
            <a:chOff x="0" y="0"/>
            <a:chExt cx="21126961" cy="192708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5214658" y="0"/>
              <a:ext cx="5505944" cy="192708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0" y="0"/>
              <a:ext cx="5505944" cy="192708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456942" y="0"/>
              <a:ext cx="5505944" cy="192708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5621017" y="0"/>
              <a:ext cx="5505944" cy="192708"/>
            </a:xfrm>
            <a:prstGeom prst="rect">
              <a:avLst/>
            </a:prstGeom>
          </p:spPr>
        </p:pic>
      </p:grpSp>
      <p:grpSp>
        <p:nvGrpSpPr>
          <p:cNvPr id="9" name="Group 9"/>
          <p:cNvGrpSpPr/>
          <p:nvPr/>
        </p:nvGrpSpPr>
        <p:grpSpPr>
          <a:xfrm>
            <a:off x="948796" y="5682930"/>
            <a:ext cx="15845221" cy="144531"/>
            <a:chOff x="0" y="0"/>
            <a:chExt cx="21126961" cy="192708"/>
          </a:xfrm>
        </p:grpSpPr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5214658" y="0"/>
              <a:ext cx="5505944" cy="192708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0" y="0"/>
              <a:ext cx="5505944" cy="192708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456942" y="0"/>
              <a:ext cx="5505944" cy="192708"/>
            </a:xfrm>
            <a:prstGeom prst="rect">
              <a:avLst/>
            </a:prstGeom>
          </p:spPr>
        </p:pic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5621017" y="0"/>
              <a:ext cx="5505944" cy="192708"/>
            </a:xfrm>
            <a:prstGeom prst="rect">
              <a:avLst/>
            </a:prstGeom>
          </p:spPr>
        </p:pic>
      </p:grpSp>
      <p:pic>
        <p:nvPicPr>
          <p:cNvPr id="14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939287" y="1028700"/>
            <a:ext cx="2348946" cy="2708428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13247599" y="6200181"/>
            <a:ext cx="5040401" cy="4114800"/>
          </a:xfrm>
          <a:prstGeom prst="rect">
            <a:avLst/>
          </a:prstGeom>
        </p:spPr>
      </p:pic>
      <p:sp>
        <p:nvSpPr>
          <p:cNvPr id="16" name="TextBox 16"/>
          <p:cNvSpPr txBox="1"/>
          <p:nvPr/>
        </p:nvSpPr>
        <p:spPr>
          <a:xfrm>
            <a:off x="5936621" y="3347874"/>
            <a:ext cx="12210608" cy="3892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20"/>
              </a:lnSpc>
              <a:spcBef>
                <a:spcPct val="0"/>
              </a:spcBef>
            </a:pPr>
            <a:r>
              <a:rPr lang="en-US" sz="2300" dirty="0">
                <a:solidFill>
                  <a:srgbClr val="000000"/>
                </a:solidFill>
                <a:latin typeface="Muli Regular" panose="020B0604020202020204" charset="0"/>
              </a:rPr>
              <a:t>ДО НАЧАЛА ПОЛОВОДЬЯ, ЗАБЛАГОВРЕМЕННО, В ПЛАНОВОМ ПОРЯДКЕ: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783893" y="4071792"/>
            <a:ext cx="498297" cy="6482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701"/>
              </a:lnSpc>
            </a:pPr>
            <a:r>
              <a:rPr lang="en-US" sz="4274">
                <a:solidFill>
                  <a:srgbClr val="1667FC"/>
                </a:solidFill>
                <a:latin typeface="Arita Buri Bold"/>
              </a:rPr>
              <a:t>1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783893" y="5034722"/>
            <a:ext cx="498297" cy="6482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701"/>
              </a:lnSpc>
            </a:pPr>
            <a:r>
              <a:rPr lang="en-US" sz="4274">
                <a:solidFill>
                  <a:srgbClr val="1667FC"/>
                </a:solidFill>
                <a:latin typeface="Arita Buri Bold"/>
              </a:rPr>
              <a:t>2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783893" y="6013668"/>
            <a:ext cx="498297" cy="6482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701"/>
              </a:lnSpc>
            </a:pPr>
            <a:r>
              <a:rPr lang="en-US" sz="4274">
                <a:solidFill>
                  <a:srgbClr val="1667FC"/>
                </a:solidFill>
                <a:latin typeface="Arita Buri Bold"/>
              </a:rPr>
              <a:t>3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6540455" y="1012098"/>
            <a:ext cx="9897434" cy="13366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5000"/>
              </a:lnSpc>
            </a:pPr>
            <a:r>
              <a:rPr lang="en-US" sz="5000">
                <a:solidFill>
                  <a:srgbClr val="F4F4F4"/>
                </a:solidFill>
                <a:latin typeface="Arita Buri Bold"/>
              </a:rPr>
              <a:t>КАК ПРЕДОТВРАТИТЬ НЕСЧАСТНЫЙ СЛУЧАЙ</a:t>
            </a:r>
          </a:p>
        </p:txBody>
      </p:sp>
      <p:grpSp>
        <p:nvGrpSpPr>
          <p:cNvPr id="21" name="Group 21"/>
          <p:cNvGrpSpPr/>
          <p:nvPr/>
        </p:nvGrpSpPr>
        <p:grpSpPr>
          <a:xfrm>
            <a:off x="1028700" y="6589610"/>
            <a:ext cx="15845221" cy="144531"/>
            <a:chOff x="0" y="0"/>
            <a:chExt cx="21126961" cy="192708"/>
          </a:xfrm>
        </p:grpSpPr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5214658" y="0"/>
              <a:ext cx="5505944" cy="192708"/>
            </a:xfrm>
            <a:prstGeom prst="rect">
              <a:avLst/>
            </a:prstGeom>
          </p:spPr>
        </p:pic>
        <p:pic>
          <p:nvPicPr>
            <p:cNvPr id="23" name="Picture 2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0" y="0"/>
              <a:ext cx="5505944" cy="192708"/>
            </a:xfrm>
            <a:prstGeom prst="rect">
              <a:avLst/>
            </a:prstGeom>
          </p:spPr>
        </p:pic>
        <p:pic>
          <p:nvPicPr>
            <p:cNvPr id="24" name="Picture 2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456942" y="0"/>
              <a:ext cx="5505944" cy="192708"/>
            </a:xfrm>
            <a:prstGeom prst="rect">
              <a:avLst/>
            </a:prstGeom>
          </p:spPr>
        </p:pic>
        <p:pic>
          <p:nvPicPr>
            <p:cNvPr id="25" name="Picture 2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5621017" y="0"/>
              <a:ext cx="5505944" cy="192708"/>
            </a:xfrm>
            <a:prstGeom prst="rect">
              <a:avLst/>
            </a:prstGeom>
          </p:spPr>
        </p:pic>
      </p:grpSp>
      <p:grpSp>
        <p:nvGrpSpPr>
          <p:cNvPr id="26" name="Group 26"/>
          <p:cNvGrpSpPr/>
          <p:nvPr/>
        </p:nvGrpSpPr>
        <p:grpSpPr>
          <a:xfrm>
            <a:off x="1028700" y="8488085"/>
            <a:ext cx="15845221" cy="144531"/>
            <a:chOff x="0" y="0"/>
            <a:chExt cx="21126961" cy="192708"/>
          </a:xfrm>
        </p:grpSpPr>
        <p:pic>
          <p:nvPicPr>
            <p:cNvPr id="27" name="Picture 2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5214658" y="0"/>
              <a:ext cx="5505944" cy="192708"/>
            </a:xfrm>
            <a:prstGeom prst="rect">
              <a:avLst/>
            </a:prstGeom>
          </p:spPr>
        </p:pic>
        <p:pic>
          <p:nvPicPr>
            <p:cNvPr id="28" name="Picture 2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0" y="0"/>
              <a:ext cx="5505944" cy="192708"/>
            </a:xfrm>
            <a:prstGeom prst="rect">
              <a:avLst/>
            </a:prstGeom>
          </p:spPr>
        </p:pic>
        <p:pic>
          <p:nvPicPr>
            <p:cNvPr id="29" name="Picture 2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456942" y="0"/>
              <a:ext cx="5505944" cy="192708"/>
            </a:xfrm>
            <a:prstGeom prst="rect">
              <a:avLst/>
            </a:prstGeom>
          </p:spPr>
        </p:pic>
        <p:pic>
          <p:nvPicPr>
            <p:cNvPr id="30" name="Picture 3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5621017" y="0"/>
              <a:ext cx="5505944" cy="192708"/>
            </a:xfrm>
            <a:prstGeom prst="rect">
              <a:avLst/>
            </a:prstGeom>
          </p:spPr>
        </p:pic>
      </p:grpSp>
      <p:grpSp>
        <p:nvGrpSpPr>
          <p:cNvPr id="31" name="Group 31"/>
          <p:cNvGrpSpPr/>
          <p:nvPr/>
        </p:nvGrpSpPr>
        <p:grpSpPr>
          <a:xfrm>
            <a:off x="1028700" y="7596904"/>
            <a:ext cx="15845221" cy="144531"/>
            <a:chOff x="0" y="0"/>
            <a:chExt cx="21126961" cy="192708"/>
          </a:xfrm>
        </p:grpSpPr>
        <p:pic>
          <p:nvPicPr>
            <p:cNvPr id="32" name="Picture 3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5214658" y="0"/>
              <a:ext cx="5505944" cy="192708"/>
            </a:xfrm>
            <a:prstGeom prst="rect">
              <a:avLst/>
            </a:prstGeom>
          </p:spPr>
        </p:pic>
        <p:pic>
          <p:nvPicPr>
            <p:cNvPr id="33" name="Picture 3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0" y="0"/>
              <a:ext cx="5505944" cy="192708"/>
            </a:xfrm>
            <a:prstGeom prst="rect">
              <a:avLst/>
            </a:prstGeom>
          </p:spPr>
        </p:pic>
        <p:pic>
          <p:nvPicPr>
            <p:cNvPr id="34" name="Picture 3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456942" y="0"/>
              <a:ext cx="5505944" cy="192708"/>
            </a:xfrm>
            <a:prstGeom prst="rect">
              <a:avLst/>
            </a:prstGeom>
          </p:spPr>
        </p:pic>
        <p:pic>
          <p:nvPicPr>
            <p:cNvPr id="35" name="Picture 3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5621017" y="0"/>
              <a:ext cx="5505944" cy="192708"/>
            </a:xfrm>
            <a:prstGeom prst="rect">
              <a:avLst/>
            </a:prstGeom>
          </p:spPr>
        </p:pic>
      </p:grpSp>
      <p:sp>
        <p:nvSpPr>
          <p:cNvPr id="36" name="TextBox 36"/>
          <p:cNvSpPr txBox="1"/>
          <p:nvPr/>
        </p:nvSpPr>
        <p:spPr>
          <a:xfrm>
            <a:off x="1783893" y="6948696"/>
            <a:ext cx="498297" cy="6482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701"/>
              </a:lnSpc>
            </a:pPr>
            <a:r>
              <a:rPr lang="en-US" sz="4274">
                <a:solidFill>
                  <a:srgbClr val="1667FC"/>
                </a:solidFill>
                <a:latin typeface="Arita Buri Bold"/>
              </a:rPr>
              <a:t>4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1783893" y="7839877"/>
            <a:ext cx="498297" cy="6482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701"/>
              </a:lnSpc>
            </a:pPr>
            <a:r>
              <a:rPr lang="en-US" sz="4274">
                <a:solidFill>
                  <a:srgbClr val="1667FC"/>
                </a:solidFill>
                <a:latin typeface="Arita Buri Bold"/>
              </a:rPr>
              <a:t>5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1783893" y="8632616"/>
            <a:ext cx="498297" cy="6482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701"/>
              </a:lnSpc>
            </a:pPr>
            <a:r>
              <a:rPr lang="en-US" sz="4274">
                <a:solidFill>
                  <a:srgbClr val="1667FC"/>
                </a:solidFill>
                <a:latin typeface="Arita Buri Bold"/>
              </a:rPr>
              <a:t>6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2282189" y="4177456"/>
            <a:ext cx="14315548" cy="3892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20"/>
              </a:lnSpc>
              <a:spcBef>
                <a:spcPct val="0"/>
              </a:spcBef>
            </a:pPr>
            <a:r>
              <a:rPr lang="en-US" sz="2300" dirty="0" err="1">
                <a:solidFill>
                  <a:srgbClr val="000000"/>
                </a:solidFill>
                <a:latin typeface="Muli Regular"/>
              </a:rPr>
              <a:t>Перенести</a:t>
            </a:r>
            <a:r>
              <a:rPr lang="en-US" sz="2300" dirty="0">
                <a:solidFill>
                  <a:srgbClr val="000000"/>
                </a:solidFill>
                <a:latin typeface="Muli Regular"/>
              </a:rPr>
              <a:t> </a:t>
            </a:r>
            <a:r>
              <a:rPr lang="en-US" sz="2300" dirty="0" err="1">
                <a:solidFill>
                  <a:srgbClr val="000000"/>
                </a:solidFill>
                <a:latin typeface="Muli Regular"/>
              </a:rPr>
              <a:t>на</a:t>
            </a:r>
            <a:r>
              <a:rPr lang="en-US" sz="2300" dirty="0">
                <a:solidFill>
                  <a:srgbClr val="000000"/>
                </a:solidFill>
                <a:latin typeface="Muli Regular"/>
              </a:rPr>
              <a:t> </a:t>
            </a:r>
            <a:r>
              <a:rPr lang="en-US" sz="2300" dirty="0" err="1">
                <a:solidFill>
                  <a:srgbClr val="000000"/>
                </a:solidFill>
                <a:latin typeface="Muli Regular"/>
              </a:rPr>
              <a:t>чердак</a:t>
            </a:r>
            <a:r>
              <a:rPr lang="en-US" sz="2300" dirty="0">
                <a:solidFill>
                  <a:srgbClr val="000000"/>
                </a:solidFill>
                <a:latin typeface="Muli Regular"/>
              </a:rPr>
              <a:t> </a:t>
            </a:r>
            <a:r>
              <a:rPr lang="en-US" sz="2300" dirty="0" err="1">
                <a:solidFill>
                  <a:srgbClr val="000000"/>
                </a:solidFill>
                <a:latin typeface="Muli Regular"/>
              </a:rPr>
              <a:t>или</a:t>
            </a:r>
            <a:r>
              <a:rPr lang="en-US" sz="2300" dirty="0">
                <a:solidFill>
                  <a:srgbClr val="000000"/>
                </a:solidFill>
                <a:latin typeface="Muli Regular"/>
              </a:rPr>
              <a:t> </a:t>
            </a:r>
            <a:r>
              <a:rPr lang="en-US" sz="2300" dirty="0" err="1">
                <a:solidFill>
                  <a:srgbClr val="000000"/>
                </a:solidFill>
                <a:latin typeface="Muli Regular"/>
              </a:rPr>
              <a:t>перевезти</a:t>
            </a:r>
            <a:r>
              <a:rPr lang="en-US" sz="2300" dirty="0">
                <a:solidFill>
                  <a:srgbClr val="000000"/>
                </a:solidFill>
                <a:latin typeface="Muli Regular"/>
              </a:rPr>
              <a:t> в </a:t>
            </a:r>
            <a:r>
              <a:rPr lang="en-US" sz="2300" dirty="0" err="1">
                <a:solidFill>
                  <a:srgbClr val="000000"/>
                </a:solidFill>
                <a:latin typeface="Muli Regular"/>
              </a:rPr>
              <a:t>другое</a:t>
            </a:r>
            <a:r>
              <a:rPr lang="en-US" sz="2300" dirty="0">
                <a:solidFill>
                  <a:srgbClr val="000000"/>
                </a:solidFill>
                <a:latin typeface="Muli Regular"/>
              </a:rPr>
              <a:t> </a:t>
            </a:r>
            <a:r>
              <a:rPr lang="en-US" sz="2300" dirty="0" err="1">
                <a:solidFill>
                  <a:srgbClr val="000000"/>
                </a:solidFill>
                <a:latin typeface="Muli Regular"/>
              </a:rPr>
              <a:t>безопасное</a:t>
            </a:r>
            <a:r>
              <a:rPr lang="en-US" sz="2300" dirty="0">
                <a:solidFill>
                  <a:srgbClr val="000000"/>
                </a:solidFill>
                <a:latin typeface="Muli Regular"/>
              </a:rPr>
              <a:t> </a:t>
            </a:r>
            <a:r>
              <a:rPr lang="en-US" sz="2300" dirty="0" err="1">
                <a:solidFill>
                  <a:srgbClr val="000000"/>
                </a:solidFill>
                <a:latin typeface="Arimo"/>
              </a:rPr>
              <a:t>место</a:t>
            </a:r>
            <a:r>
              <a:rPr lang="en-US" sz="2300" dirty="0">
                <a:solidFill>
                  <a:srgbClr val="000000"/>
                </a:solidFill>
                <a:latin typeface="Arimo"/>
              </a:rPr>
              <a:t> </a:t>
            </a:r>
            <a:r>
              <a:rPr lang="en-US" sz="2300" dirty="0" err="1">
                <a:solidFill>
                  <a:srgbClr val="000000"/>
                </a:solidFill>
                <a:latin typeface="Arimo"/>
              </a:rPr>
              <a:t>все</a:t>
            </a:r>
            <a:r>
              <a:rPr lang="en-US" sz="2300" dirty="0">
                <a:solidFill>
                  <a:srgbClr val="000000"/>
                </a:solidFill>
                <a:latin typeface="Arimo"/>
              </a:rPr>
              <a:t> </a:t>
            </a:r>
            <a:r>
              <a:rPr lang="en-US" sz="2300" dirty="0" err="1">
                <a:solidFill>
                  <a:srgbClr val="000000"/>
                </a:solidFill>
                <a:latin typeface="Arimo"/>
              </a:rPr>
              <a:t>крупные</a:t>
            </a:r>
            <a:r>
              <a:rPr lang="en-US" sz="2300" dirty="0">
                <a:solidFill>
                  <a:srgbClr val="000000"/>
                </a:solidFill>
                <a:latin typeface="Arimo"/>
              </a:rPr>
              <a:t> и </a:t>
            </a:r>
            <a:r>
              <a:rPr lang="en-US" sz="2300" dirty="0" err="1">
                <a:solidFill>
                  <a:srgbClr val="000000"/>
                </a:solidFill>
                <a:latin typeface="Arimo"/>
              </a:rPr>
              <a:t>дорогие</a:t>
            </a:r>
            <a:r>
              <a:rPr lang="en-US" sz="2300" dirty="0">
                <a:solidFill>
                  <a:srgbClr val="000000"/>
                </a:solidFill>
                <a:latin typeface="Arimo"/>
              </a:rPr>
              <a:t> </a:t>
            </a:r>
            <a:r>
              <a:rPr lang="en-US" sz="2300" dirty="0" err="1">
                <a:solidFill>
                  <a:srgbClr val="000000"/>
                </a:solidFill>
                <a:latin typeface="Arimo"/>
              </a:rPr>
              <a:t>вещи</a:t>
            </a:r>
            <a:r>
              <a:rPr lang="en-US" sz="2300" dirty="0">
                <a:solidFill>
                  <a:srgbClr val="000000"/>
                </a:solidFill>
                <a:latin typeface="Arimo"/>
              </a:rPr>
              <a:t>.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2282189" y="5095875"/>
            <a:ext cx="12210608" cy="3892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20"/>
              </a:lnSpc>
              <a:spcBef>
                <a:spcPct val="0"/>
              </a:spcBef>
            </a:pPr>
            <a:r>
              <a:rPr lang="en-US" sz="2300">
                <a:solidFill>
                  <a:srgbClr val="000000"/>
                </a:solidFill>
                <a:latin typeface="Muli Regular"/>
              </a:rPr>
              <a:t>Поднять дорогую мебель и утварь на метр от пола.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2282189" y="6119332"/>
            <a:ext cx="13624699" cy="3892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20"/>
              </a:lnSpc>
              <a:spcBef>
                <a:spcPct val="0"/>
              </a:spcBef>
            </a:pPr>
            <a:r>
              <a:rPr lang="en-US" sz="2300">
                <a:solidFill>
                  <a:srgbClr val="000000"/>
                </a:solidFill>
                <a:latin typeface="Muli Regular"/>
              </a:rPr>
              <a:t>Перевезти или перегнать в запланированное или без</a:t>
            </a:r>
            <a:r>
              <a:rPr lang="en-US" sz="2300">
                <a:solidFill>
                  <a:srgbClr val="000000"/>
                </a:solidFill>
                <a:latin typeface="Arimo"/>
              </a:rPr>
              <a:t>опасное место домашних животных.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2282189" y="7054360"/>
            <a:ext cx="12210608" cy="3892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20"/>
              </a:lnSpc>
              <a:spcBef>
                <a:spcPct val="0"/>
              </a:spcBef>
            </a:pPr>
            <a:r>
              <a:rPr lang="en-US" sz="2300">
                <a:solidFill>
                  <a:srgbClr val="000000"/>
                </a:solidFill>
                <a:latin typeface="Muli Regular"/>
              </a:rPr>
              <a:t>Убрать из погребов все запасы продуктов.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2282189" y="7945541"/>
            <a:ext cx="12210608" cy="3892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20"/>
              </a:lnSpc>
              <a:spcBef>
                <a:spcPct val="0"/>
              </a:spcBef>
            </a:pPr>
            <a:r>
              <a:rPr lang="en-US" sz="2300">
                <a:solidFill>
                  <a:srgbClr val="000000"/>
                </a:solidFill>
                <a:latin typeface="Muli Regular"/>
              </a:rPr>
              <a:t>Убрать со двора в защищенное место все, что может унес</a:t>
            </a:r>
            <a:r>
              <a:rPr lang="en-US" sz="2300">
                <a:solidFill>
                  <a:srgbClr val="000000"/>
                </a:solidFill>
                <a:latin typeface="Arimo"/>
              </a:rPr>
              <a:t>ти талая вода.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2282189" y="8738280"/>
            <a:ext cx="12210608" cy="3892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20"/>
              </a:lnSpc>
              <a:spcBef>
                <a:spcPct val="0"/>
              </a:spcBef>
            </a:pPr>
            <a:r>
              <a:rPr lang="en-US" sz="2300">
                <a:solidFill>
                  <a:srgbClr val="000000"/>
                </a:solidFill>
                <a:latin typeface="Muli Regular"/>
              </a:rPr>
              <a:t>Держать наготове исправное плавательное средство -</a:t>
            </a:r>
            <a:r>
              <a:rPr lang="en-US" sz="2300">
                <a:solidFill>
                  <a:srgbClr val="000000"/>
                </a:solidFill>
                <a:latin typeface="Arimo"/>
              </a:rPr>
              <a:t>лодку, плот.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93E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27000"/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9604555" y="2213385"/>
            <a:ext cx="7229917" cy="722991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0151155" y="1567000"/>
            <a:ext cx="3033336" cy="3033336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2926888" y="3652883"/>
            <a:ext cx="3033336" cy="3033336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9826639" y="5637658"/>
            <a:ext cx="3033336" cy="3033336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2926888" y="7084548"/>
            <a:ext cx="3033336" cy="3033336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3484165" y="188240"/>
            <a:ext cx="3033336" cy="3033336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11604588" y="817469"/>
            <a:ext cx="1255386" cy="1184628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flipH="1">
            <a:off x="15809330" y="1724085"/>
            <a:ext cx="770118" cy="2139216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15248452" y="5381674"/>
            <a:ext cx="1586020" cy="1427418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9901646" y="4751692"/>
            <a:ext cx="1386684" cy="1439011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>
            <a:off x="15248452" y="8698040"/>
            <a:ext cx="1481889" cy="1481889"/>
          </a:xfrm>
          <a:prstGeom prst="rect">
            <a:avLst/>
          </a:prstGeom>
        </p:spPr>
      </p:pic>
      <p:sp>
        <p:nvSpPr>
          <p:cNvPr id="13" name="TextBox 13"/>
          <p:cNvSpPr txBox="1"/>
          <p:nvPr/>
        </p:nvSpPr>
        <p:spPr>
          <a:xfrm>
            <a:off x="1137476" y="3906500"/>
            <a:ext cx="6842591" cy="25311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400"/>
              </a:lnSpc>
            </a:pPr>
            <a:r>
              <a:rPr lang="en-US" sz="6400">
                <a:solidFill>
                  <a:srgbClr val="F4F4F4"/>
                </a:solidFill>
                <a:latin typeface="Arita Buri Bold"/>
              </a:rPr>
              <a:t>Подготовить и держать в готовности:</a:t>
            </a:r>
          </a:p>
        </p:txBody>
      </p:sp>
      <p:sp>
        <p:nvSpPr>
          <p:cNvPr id="14" name="AutoShape 14"/>
          <p:cNvSpPr/>
          <p:nvPr/>
        </p:nvSpPr>
        <p:spPr>
          <a:xfrm>
            <a:off x="1028700" y="3363729"/>
            <a:ext cx="6492240" cy="0"/>
          </a:xfrm>
          <a:prstGeom prst="line">
            <a:avLst/>
          </a:prstGeom>
          <a:ln w="47625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1028700" y="6785279"/>
            <a:ext cx="6492240" cy="0"/>
          </a:xfrm>
          <a:prstGeom prst="line">
            <a:avLst/>
          </a:prstGeom>
          <a:ln w="47625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 rot="5423759">
            <a:off x="-682116" y="5086410"/>
            <a:ext cx="3445445" cy="0"/>
          </a:xfrm>
          <a:prstGeom prst="line">
            <a:avLst/>
          </a:prstGeom>
          <a:ln w="47625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 rot="5423759">
            <a:off x="5798217" y="5086246"/>
            <a:ext cx="3445445" cy="0"/>
          </a:xfrm>
          <a:prstGeom prst="line">
            <a:avLst/>
          </a:prstGeom>
          <a:ln w="47625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7"/>
              </a:ext>
            </a:extLst>
          </a:blip>
          <a:srcRect/>
          <a:stretch>
            <a:fillRect/>
          </a:stretch>
        </p:blipFill>
        <p:spPr>
          <a:xfrm>
            <a:off x="1028700" y="1216681"/>
            <a:ext cx="3908913" cy="1719922"/>
          </a:xfrm>
          <a:prstGeom prst="rect">
            <a:avLst/>
          </a:prstGeom>
        </p:spPr>
      </p:pic>
      <p:sp>
        <p:nvSpPr>
          <p:cNvPr id="19" name="TextBox 19"/>
          <p:cNvSpPr txBox="1"/>
          <p:nvPr/>
        </p:nvSpPr>
        <p:spPr>
          <a:xfrm>
            <a:off x="10151155" y="6523305"/>
            <a:ext cx="2274349" cy="14801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40"/>
              </a:lnSpc>
              <a:spcBef>
                <a:spcPct val="0"/>
              </a:spcBef>
            </a:pPr>
            <a:r>
              <a:rPr lang="en-US" sz="2100">
                <a:solidFill>
                  <a:srgbClr val="000000"/>
                </a:solidFill>
                <a:latin typeface="Arita Buri Bold"/>
              </a:rPr>
              <a:t>Сумку (рюкзак) с ценными вещами, документами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3534982" y="4405646"/>
            <a:ext cx="2274349" cy="14801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940"/>
              </a:lnSpc>
              <a:spcBef>
                <a:spcPct val="0"/>
              </a:spcBef>
            </a:pPr>
            <a:r>
              <a:rPr lang="en-US" sz="2100">
                <a:solidFill>
                  <a:srgbClr val="000000"/>
                </a:solidFill>
                <a:latin typeface="Arita Buri Bold"/>
              </a:rPr>
              <a:t>Аптечку, 5 свечей, фонарик с запасом батареек.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3306381" y="7934135"/>
            <a:ext cx="2274349" cy="14801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40"/>
              </a:lnSpc>
              <a:spcBef>
                <a:spcPct val="0"/>
              </a:spcBef>
            </a:pPr>
            <a:r>
              <a:rPr lang="en-US" sz="2100">
                <a:solidFill>
                  <a:srgbClr val="000000"/>
                </a:solidFill>
                <a:latin typeface="Arita Buri Bold"/>
              </a:rPr>
              <a:t> Инвентарь для консервации дома и построек.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10652539" y="2172698"/>
            <a:ext cx="2274349" cy="14801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940"/>
              </a:lnSpc>
              <a:spcBef>
                <a:spcPct val="0"/>
              </a:spcBef>
            </a:pPr>
            <a:r>
              <a:rPr lang="en-US" sz="2100" dirty="0" err="1">
                <a:solidFill>
                  <a:srgbClr val="000000"/>
                </a:solidFill>
                <a:latin typeface="Arita Buri Bold"/>
              </a:rPr>
              <a:t>Упакованный</a:t>
            </a:r>
            <a:r>
              <a:rPr lang="en-US" sz="2100" dirty="0">
                <a:solidFill>
                  <a:srgbClr val="000000"/>
                </a:solidFill>
                <a:latin typeface="Arita Buri Bold"/>
              </a:rPr>
              <a:t> в </a:t>
            </a:r>
            <a:r>
              <a:rPr lang="en-US" sz="2100" dirty="0" err="1">
                <a:solidFill>
                  <a:srgbClr val="000000"/>
                </a:solidFill>
                <a:latin typeface="Arita Buri Bold"/>
              </a:rPr>
              <a:t>полиэтиленовые</a:t>
            </a:r>
            <a:r>
              <a:rPr lang="en-US" sz="2100" dirty="0">
                <a:solidFill>
                  <a:srgbClr val="000000"/>
                </a:solidFill>
                <a:latin typeface="Arita Buri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Arita Buri Bold"/>
              </a:rPr>
              <a:t>пакеты</a:t>
            </a:r>
            <a:r>
              <a:rPr lang="en-US" sz="2100" dirty="0">
                <a:solidFill>
                  <a:srgbClr val="000000"/>
                </a:solidFill>
                <a:latin typeface="Arita Buri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Arita Buri Bold"/>
              </a:rPr>
              <a:t>запас</a:t>
            </a:r>
            <a:r>
              <a:rPr lang="en-US" sz="2100" dirty="0">
                <a:solidFill>
                  <a:srgbClr val="000000"/>
                </a:solidFill>
                <a:latin typeface="Arita Buri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Arita Buri Bold"/>
              </a:rPr>
              <a:t>продуктов</a:t>
            </a:r>
            <a:endParaRPr lang="en-US" sz="2100" dirty="0">
              <a:solidFill>
                <a:srgbClr val="000000"/>
              </a:solidFill>
              <a:latin typeface="Arita Buri Bold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3904848" y="644931"/>
            <a:ext cx="2249551" cy="21436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058"/>
              </a:lnSpc>
              <a:spcBef>
                <a:spcPct val="0"/>
              </a:spcBef>
            </a:pPr>
            <a:r>
              <a:rPr lang="en-US" sz="1470" dirty="0" err="1">
                <a:solidFill>
                  <a:srgbClr val="000000"/>
                </a:solidFill>
                <a:latin typeface="Arita Buri Bold" panose="020B0604020202020204" charset="-127"/>
                <a:ea typeface="Arita Buri Bold" panose="020B0604020202020204" charset="-127"/>
              </a:rPr>
              <a:t>Лестницу</a:t>
            </a:r>
            <a:r>
              <a:rPr lang="en-US" sz="1470" dirty="0">
                <a:solidFill>
                  <a:srgbClr val="000000"/>
                </a:solidFill>
                <a:latin typeface="Arita Buri Bold" panose="020B0604020202020204" charset="-127"/>
                <a:ea typeface="Arita Buri Bold" panose="020B0604020202020204" charset="-127"/>
              </a:rPr>
              <a:t> </a:t>
            </a:r>
            <a:r>
              <a:rPr lang="en-US" sz="1470" dirty="0" err="1">
                <a:solidFill>
                  <a:srgbClr val="000000"/>
                </a:solidFill>
                <a:latin typeface="Arita Buri Bold" panose="020B0604020202020204" charset="-127"/>
                <a:ea typeface="Arita Buri Bold" panose="020B0604020202020204" charset="-127"/>
              </a:rPr>
              <a:t>для</a:t>
            </a:r>
            <a:r>
              <a:rPr lang="en-US" sz="1470" dirty="0">
                <a:solidFill>
                  <a:srgbClr val="000000"/>
                </a:solidFill>
                <a:latin typeface="Arita Buri Bold" panose="020B0604020202020204" charset="-127"/>
                <a:ea typeface="Arita Buri Bold" panose="020B0604020202020204" charset="-127"/>
              </a:rPr>
              <a:t> </a:t>
            </a:r>
            <a:r>
              <a:rPr lang="en-US" sz="1470" dirty="0" err="1">
                <a:solidFill>
                  <a:srgbClr val="000000"/>
                </a:solidFill>
                <a:latin typeface="Arita Buri Bold" panose="020B0604020202020204" charset="-127"/>
                <a:ea typeface="Arita Buri Bold" panose="020B0604020202020204" charset="-127"/>
              </a:rPr>
              <a:t>подъема</a:t>
            </a:r>
            <a:r>
              <a:rPr lang="en-US" sz="1470" dirty="0">
                <a:solidFill>
                  <a:srgbClr val="000000"/>
                </a:solidFill>
                <a:latin typeface="Arita Buri Bold" panose="020B0604020202020204" charset="-127"/>
                <a:ea typeface="Arita Buri Bold" panose="020B0604020202020204" charset="-127"/>
              </a:rPr>
              <a:t> </a:t>
            </a:r>
            <a:r>
              <a:rPr lang="en-US" sz="1470" dirty="0" err="1">
                <a:solidFill>
                  <a:srgbClr val="000000"/>
                </a:solidFill>
                <a:latin typeface="Arita Buri Bold" panose="020B0604020202020204" charset="-127"/>
                <a:ea typeface="Arita Buri Bold" panose="020B0604020202020204" charset="-127"/>
              </a:rPr>
              <a:t>на</a:t>
            </a:r>
            <a:r>
              <a:rPr lang="en-US" sz="1470" dirty="0">
                <a:solidFill>
                  <a:srgbClr val="000000"/>
                </a:solidFill>
                <a:latin typeface="Arita Buri Bold" panose="020B0604020202020204" charset="-127"/>
                <a:ea typeface="Arita Buri Bold" panose="020B0604020202020204" charset="-127"/>
              </a:rPr>
              <a:t> </a:t>
            </a:r>
            <a:r>
              <a:rPr lang="en-US" sz="1470" dirty="0" err="1">
                <a:solidFill>
                  <a:srgbClr val="000000"/>
                </a:solidFill>
                <a:latin typeface="Arita Buri Bold" panose="020B0604020202020204" charset="-127"/>
                <a:ea typeface="Arita Buri Bold" panose="020B0604020202020204" charset="-127"/>
              </a:rPr>
              <a:t>крышу</a:t>
            </a:r>
            <a:r>
              <a:rPr lang="en-US" sz="1470" dirty="0">
                <a:solidFill>
                  <a:srgbClr val="000000"/>
                </a:solidFill>
                <a:latin typeface="Arita Buri Bold" panose="020B0604020202020204" charset="-127"/>
                <a:ea typeface="Arita Buri Bold" panose="020B0604020202020204" charset="-127"/>
              </a:rPr>
              <a:t> </a:t>
            </a:r>
            <a:r>
              <a:rPr lang="en-US" sz="1470" dirty="0" err="1">
                <a:solidFill>
                  <a:srgbClr val="000000"/>
                </a:solidFill>
                <a:latin typeface="Arita Buri Bold" panose="020B0604020202020204" charset="-127"/>
                <a:ea typeface="Arita Buri Bold" panose="020B0604020202020204" charset="-127"/>
              </a:rPr>
              <a:t>или</a:t>
            </a:r>
            <a:r>
              <a:rPr lang="en-US" sz="1470" dirty="0">
                <a:solidFill>
                  <a:srgbClr val="000000"/>
                </a:solidFill>
                <a:latin typeface="Arita Buri Bold" panose="020B0604020202020204" charset="-127"/>
                <a:ea typeface="Arita Buri Bold" panose="020B0604020202020204" charset="-127"/>
              </a:rPr>
              <a:t> </a:t>
            </a:r>
            <a:r>
              <a:rPr lang="en-US" sz="1470" dirty="0" err="1">
                <a:solidFill>
                  <a:srgbClr val="000000"/>
                </a:solidFill>
                <a:latin typeface="Arita Buri Bold" panose="020B0604020202020204" charset="-127"/>
                <a:ea typeface="Arita Buri Bold" panose="020B0604020202020204" charset="-127"/>
              </a:rPr>
              <a:t>чердак</a:t>
            </a:r>
            <a:r>
              <a:rPr lang="en-US" sz="1470" dirty="0">
                <a:solidFill>
                  <a:srgbClr val="000000"/>
                </a:solidFill>
                <a:latin typeface="Arita Buri Bold" panose="020B0604020202020204" charset="-127"/>
                <a:ea typeface="Arita Buri Bold" panose="020B0604020202020204" charset="-127"/>
              </a:rPr>
              <a:t>, а </a:t>
            </a:r>
            <a:r>
              <a:rPr lang="en-US" sz="1470" dirty="0" err="1">
                <a:solidFill>
                  <a:srgbClr val="000000"/>
                </a:solidFill>
                <a:latin typeface="Arita Buri Bold" panose="020B0604020202020204" charset="-127"/>
                <a:ea typeface="Arita Buri Bold" panose="020B0604020202020204" charset="-127"/>
              </a:rPr>
              <a:t>также</a:t>
            </a:r>
            <a:r>
              <a:rPr lang="en-US" sz="1470" dirty="0">
                <a:solidFill>
                  <a:srgbClr val="000000"/>
                </a:solidFill>
                <a:latin typeface="Arita Buri Bold" panose="020B0604020202020204" charset="-127"/>
                <a:ea typeface="Arita Buri Bold" panose="020B0604020202020204" charset="-127"/>
              </a:rPr>
              <a:t> </a:t>
            </a:r>
            <a:r>
              <a:rPr lang="en-US" sz="1470" dirty="0" err="1">
                <a:solidFill>
                  <a:srgbClr val="000000"/>
                </a:solidFill>
                <a:latin typeface="Arita Buri Bold" panose="020B0604020202020204" charset="-127"/>
                <a:ea typeface="Arita Buri Bold" panose="020B0604020202020204" charset="-127"/>
              </a:rPr>
              <a:t>для</a:t>
            </a:r>
            <a:r>
              <a:rPr lang="en-US" sz="1470" dirty="0">
                <a:solidFill>
                  <a:srgbClr val="000000"/>
                </a:solidFill>
                <a:latin typeface="Arita Buri Bold" panose="020B0604020202020204" charset="-127"/>
                <a:ea typeface="Arita Buri Bold" panose="020B0604020202020204" charset="-127"/>
              </a:rPr>
              <a:t> </a:t>
            </a:r>
            <a:r>
              <a:rPr lang="en-US" sz="1470" dirty="0" err="1">
                <a:solidFill>
                  <a:srgbClr val="000000"/>
                </a:solidFill>
                <a:latin typeface="Arita Buri Bold" panose="020B0604020202020204" charset="-127"/>
                <a:ea typeface="Arita Buri Bold" panose="020B0604020202020204" charset="-127"/>
              </a:rPr>
              <a:t>ее</a:t>
            </a:r>
            <a:r>
              <a:rPr lang="en-US" sz="1470" dirty="0">
                <a:solidFill>
                  <a:srgbClr val="000000"/>
                </a:solidFill>
                <a:latin typeface="Arita Buri Bold" panose="020B0604020202020204" charset="-127"/>
                <a:ea typeface="Arita Buri Bold" panose="020B0604020202020204" charset="-127"/>
              </a:rPr>
              <a:t> </a:t>
            </a:r>
            <a:r>
              <a:rPr lang="en-US" sz="1470" dirty="0" err="1">
                <a:solidFill>
                  <a:srgbClr val="000000"/>
                </a:solidFill>
                <a:latin typeface="Arita Buri Bold" panose="020B0604020202020204" charset="-127"/>
                <a:ea typeface="Arita Buri Bold" panose="020B0604020202020204" charset="-127"/>
              </a:rPr>
              <a:t>использования</a:t>
            </a:r>
            <a:r>
              <a:rPr lang="en-US" sz="1470" dirty="0">
                <a:solidFill>
                  <a:srgbClr val="000000"/>
                </a:solidFill>
                <a:latin typeface="Arita Buri Bold" panose="020B0604020202020204" charset="-127"/>
                <a:ea typeface="Arita Buri Bold" panose="020B0604020202020204" charset="-127"/>
              </a:rPr>
              <a:t> в </a:t>
            </a:r>
            <a:r>
              <a:rPr lang="en-US" sz="1470" dirty="0" err="1">
                <a:solidFill>
                  <a:srgbClr val="000000"/>
                </a:solidFill>
                <a:latin typeface="Arita Buri Bold" panose="020B0604020202020204" charset="-127"/>
                <a:ea typeface="Arita Buri Bold" panose="020B0604020202020204" charset="-127"/>
              </a:rPr>
              <a:t>случае</a:t>
            </a:r>
            <a:r>
              <a:rPr lang="en-US" sz="1470" dirty="0">
                <a:solidFill>
                  <a:srgbClr val="000000"/>
                </a:solidFill>
                <a:latin typeface="Arita Buri Bold" panose="020B0604020202020204" charset="-127"/>
                <a:ea typeface="Arita Buri Bold" panose="020B0604020202020204" charset="-127"/>
              </a:rPr>
              <a:t> </a:t>
            </a:r>
            <a:r>
              <a:rPr lang="en-US" sz="1470" dirty="0" err="1">
                <a:solidFill>
                  <a:srgbClr val="000000"/>
                </a:solidFill>
                <a:latin typeface="Arita Buri Bold" panose="020B0604020202020204" charset="-127"/>
                <a:ea typeface="Arita Buri Bold" panose="020B0604020202020204" charset="-127"/>
              </a:rPr>
              <a:t>перехода</a:t>
            </a:r>
            <a:r>
              <a:rPr lang="en-US" sz="1470" dirty="0">
                <a:solidFill>
                  <a:srgbClr val="000000"/>
                </a:solidFill>
                <a:latin typeface="Arita Buri Bold" panose="020B0604020202020204" charset="-127"/>
                <a:ea typeface="Arita Buri Bold" panose="020B0604020202020204" charset="-127"/>
              </a:rPr>
              <a:t> </a:t>
            </a:r>
            <a:r>
              <a:rPr lang="en-US" sz="1470" dirty="0" err="1">
                <a:solidFill>
                  <a:srgbClr val="000000"/>
                </a:solidFill>
                <a:latin typeface="Arita Buri Bold" panose="020B0604020202020204" charset="-127"/>
                <a:ea typeface="Arita Buri Bold" panose="020B0604020202020204" charset="-127"/>
              </a:rPr>
              <a:t>от</a:t>
            </a:r>
            <a:r>
              <a:rPr lang="en-US" sz="1470" dirty="0">
                <a:solidFill>
                  <a:srgbClr val="000000"/>
                </a:solidFill>
                <a:latin typeface="Arita Buri Bold" panose="020B0604020202020204" charset="-127"/>
                <a:ea typeface="Arita Buri Bold" panose="020B0604020202020204" charset="-127"/>
              </a:rPr>
              <a:t> </a:t>
            </a:r>
            <a:r>
              <a:rPr lang="en-US" sz="1470" dirty="0" err="1">
                <a:solidFill>
                  <a:srgbClr val="000000"/>
                </a:solidFill>
                <a:latin typeface="Arita Buri Bold" panose="020B0604020202020204" charset="-127"/>
                <a:ea typeface="Arita Buri Bold" panose="020B0604020202020204" charset="-127"/>
              </a:rPr>
              <a:t>места</a:t>
            </a:r>
            <a:r>
              <a:rPr lang="en-US" sz="1470" dirty="0">
                <a:solidFill>
                  <a:srgbClr val="000000"/>
                </a:solidFill>
                <a:latin typeface="Arita Buri Bold" panose="020B0604020202020204" charset="-127"/>
                <a:ea typeface="Arita Buri Bold" panose="020B0604020202020204" charset="-127"/>
              </a:rPr>
              <a:t> </a:t>
            </a:r>
            <a:r>
              <a:rPr lang="en-US" sz="1470" dirty="0" err="1">
                <a:solidFill>
                  <a:srgbClr val="000000"/>
                </a:solidFill>
                <a:latin typeface="Arita Buri Bold" panose="020B0604020202020204" charset="-127"/>
                <a:ea typeface="Arita Buri Bold" panose="020B0604020202020204" charset="-127"/>
              </a:rPr>
              <a:t>укрытия</a:t>
            </a:r>
            <a:r>
              <a:rPr lang="en-US" sz="1470" dirty="0">
                <a:solidFill>
                  <a:srgbClr val="000000"/>
                </a:solidFill>
                <a:latin typeface="Arita Buri Bold" panose="020B0604020202020204" charset="-127"/>
                <a:ea typeface="Arita Buri Bold" panose="020B0604020202020204" charset="-127"/>
              </a:rPr>
              <a:t> </a:t>
            </a:r>
            <a:r>
              <a:rPr lang="en-US" sz="1470" dirty="0" err="1">
                <a:solidFill>
                  <a:srgbClr val="000000"/>
                </a:solidFill>
                <a:latin typeface="Arita Buri Bold" panose="020B0604020202020204" charset="-127"/>
                <a:ea typeface="Arita Buri Bold" panose="020B0604020202020204" charset="-127"/>
              </a:rPr>
              <a:t>до</a:t>
            </a:r>
            <a:r>
              <a:rPr lang="en-US" sz="1470" dirty="0">
                <a:solidFill>
                  <a:srgbClr val="000000"/>
                </a:solidFill>
                <a:latin typeface="Arita Buri Bold" panose="020B0604020202020204" charset="-127"/>
                <a:ea typeface="Arita Buri Bold" panose="020B0604020202020204" charset="-127"/>
              </a:rPr>
              <a:t> </a:t>
            </a:r>
            <a:r>
              <a:rPr lang="en-US" sz="1470" dirty="0" err="1">
                <a:solidFill>
                  <a:srgbClr val="000000"/>
                </a:solidFill>
                <a:latin typeface="Arita Buri Bold" panose="020B0604020202020204" charset="-127"/>
                <a:ea typeface="Arita Buri Bold" panose="020B0604020202020204" charset="-127"/>
              </a:rPr>
              <a:t>спасательного</a:t>
            </a:r>
            <a:r>
              <a:rPr lang="en-US" sz="1470" dirty="0">
                <a:solidFill>
                  <a:srgbClr val="000000"/>
                </a:solidFill>
                <a:latin typeface="Arita Buri Bold" panose="020B0604020202020204" charset="-127"/>
                <a:ea typeface="Arita Buri Bold" panose="020B0604020202020204" charset="-127"/>
              </a:rPr>
              <a:t> </a:t>
            </a:r>
            <a:r>
              <a:rPr lang="en-US" sz="1470" dirty="0" err="1">
                <a:solidFill>
                  <a:srgbClr val="000000"/>
                </a:solidFill>
                <a:latin typeface="Arita Buri Bold" panose="020B0604020202020204" charset="-127"/>
                <a:ea typeface="Arita Buri Bold" panose="020B0604020202020204" charset="-127"/>
              </a:rPr>
              <a:t>средства</a:t>
            </a:r>
            <a:r>
              <a:rPr lang="en-US" sz="1470" dirty="0">
                <a:solidFill>
                  <a:srgbClr val="000000"/>
                </a:solidFill>
                <a:latin typeface="Arita Buri Bold" panose="020B0604020202020204" charset="-127"/>
                <a:ea typeface="Arita Buri Bold" panose="020B0604020202020204" charset="-127"/>
              </a:rPr>
              <a:t>.</a:t>
            </a:r>
          </a:p>
        </p:txBody>
      </p:sp>
      <p:pic>
        <p:nvPicPr>
          <p:cNvPr id="24" name="Picture 24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7"/>
              </a:ext>
            </a:extLst>
          </a:blip>
          <a:srcRect/>
          <a:stretch>
            <a:fillRect/>
          </a:stretch>
        </p:blipFill>
        <p:spPr>
          <a:xfrm>
            <a:off x="1028700" y="7538378"/>
            <a:ext cx="3908913" cy="1719922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4E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64732" y="3108418"/>
            <a:ext cx="14973157" cy="6149882"/>
            <a:chOff x="0" y="0"/>
            <a:chExt cx="7072285" cy="290477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7072285" cy="2904779"/>
            </a:xfrm>
            <a:custGeom>
              <a:avLst/>
              <a:gdLst/>
              <a:ahLst/>
              <a:cxnLst/>
              <a:rect l="l" t="t" r="r" b="b"/>
              <a:pathLst>
                <a:path w="7072285" h="2904779">
                  <a:moveTo>
                    <a:pt x="0" y="0"/>
                  </a:moveTo>
                  <a:lnTo>
                    <a:pt x="7072285" y="0"/>
                  </a:lnTo>
                  <a:lnTo>
                    <a:pt x="7072285" y="2904779"/>
                  </a:lnTo>
                  <a:lnTo>
                    <a:pt x="0" y="2904779"/>
                  </a:lnTo>
                  <a:close/>
                </a:path>
              </a:pathLst>
            </a:custGeom>
            <a:solidFill>
              <a:srgbClr val="F4F4F4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1028700" y="4720000"/>
            <a:ext cx="15845221" cy="144531"/>
            <a:chOff x="0" y="0"/>
            <a:chExt cx="21126961" cy="192708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5214658" y="0"/>
              <a:ext cx="5505944" cy="192708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0" y="0"/>
              <a:ext cx="5505944" cy="192708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456942" y="0"/>
              <a:ext cx="5505944" cy="192708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5621017" y="0"/>
              <a:ext cx="5505944" cy="192708"/>
            </a:xfrm>
            <a:prstGeom prst="rect">
              <a:avLst/>
            </a:prstGeom>
          </p:spPr>
        </p:pic>
      </p:grpSp>
      <p:grpSp>
        <p:nvGrpSpPr>
          <p:cNvPr id="9" name="Group 9"/>
          <p:cNvGrpSpPr/>
          <p:nvPr/>
        </p:nvGrpSpPr>
        <p:grpSpPr>
          <a:xfrm>
            <a:off x="948796" y="5682930"/>
            <a:ext cx="15845221" cy="144531"/>
            <a:chOff x="0" y="0"/>
            <a:chExt cx="21126961" cy="192708"/>
          </a:xfrm>
        </p:grpSpPr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5214658" y="0"/>
              <a:ext cx="5505944" cy="192708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0" y="0"/>
              <a:ext cx="5505944" cy="192708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456942" y="0"/>
              <a:ext cx="5505944" cy="192708"/>
            </a:xfrm>
            <a:prstGeom prst="rect">
              <a:avLst/>
            </a:prstGeom>
          </p:spPr>
        </p:pic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5621017" y="0"/>
              <a:ext cx="5505944" cy="192708"/>
            </a:xfrm>
            <a:prstGeom prst="rect">
              <a:avLst/>
            </a:prstGeom>
          </p:spPr>
        </p:pic>
      </p:grpSp>
      <p:sp>
        <p:nvSpPr>
          <p:cNvPr id="14" name="TextBox 14"/>
          <p:cNvSpPr txBox="1"/>
          <p:nvPr/>
        </p:nvSpPr>
        <p:spPr>
          <a:xfrm>
            <a:off x="1783893" y="6013668"/>
            <a:ext cx="498297" cy="6448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701"/>
              </a:lnSpc>
            </a:pPr>
            <a:r>
              <a:rPr lang="en-US" sz="4274">
                <a:solidFill>
                  <a:srgbClr val="DB334C"/>
                </a:solidFill>
                <a:latin typeface="Arita Buri Bold"/>
              </a:rPr>
              <a:t>3</a:t>
            </a:r>
          </a:p>
        </p:txBody>
      </p:sp>
      <p:grpSp>
        <p:nvGrpSpPr>
          <p:cNvPr id="15" name="Group 15"/>
          <p:cNvGrpSpPr/>
          <p:nvPr/>
        </p:nvGrpSpPr>
        <p:grpSpPr>
          <a:xfrm>
            <a:off x="1028700" y="6589610"/>
            <a:ext cx="15845221" cy="144531"/>
            <a:chOff x="0" y="0"/>
            <a:chExt cx="21126961" cy="192708"/>
          </a:xfrm>
        </p:grpSpPr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5214658" y="0"/>
              <a:ext cx="5505944" cy="192708"/>
            </a:xfrm>
            <a:prstGeom prst="rect">
              <a:avLst/>
            </a:prstGeom>
          </p:spPr>
        </p:pic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0" y="0"/>
              <a:ext cx="5505944" cy="192708"/>
            </a:xfrm>
            <a:prstGeom prst="rect">
              <a:avLst/>
            </a:prstGeom>
          </p:spPr>
        </p:pic>
        <p:pic>
          <p:nvPicPr>
            <p:cNvPr id="18" name="Picture 1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456942" y="0"/>
              <a:ext cx="5505944" cy="192708"/>
            </a:xfrm>
            <a:prstGeom prst="rect">
              <a:avLst/>
            </a:prstGeom>
          </p:spPr>
        </p:pic>
        <p:pic>
          <p:nvPicPr>
            <p:cNvPr id="19" name="Picture 1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5621017" y="0"/>
              <a:ext cx="5505944" cy="192708"/>
            </a:xfrm>
            <a:prstGeom prst="rect">
              <a:avLst/>
            </a:prstGeom>
          </p:spPr>
        </p:pic>
      </p:grpSp>
      <p:grpSp>
        <p:nvGrpSpPr>
          <p:cNvPr id="20" name="Group 20"/>
          <p:cNvGrpSpPr/>
          <p:nvPr/>
        </p:nvGrpSpPr>
        <p:grpSpPr>
          <a:xfrm>
            <a:off x="1028700" y="8488085"/>
            <a:ext cx="15845221" cy="144531"/>
            <a:chOff x="0" y="0"/>
            <a:chExt cx="21126961" cy="192708"/>
          </a:xfrm>
        </p:grpSpPr>
        <p:pic>
          <p:nvPicPr>
            <p:cNvPr id="21" name="Picture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5214658" y="0"/>
              <a:ext cx="5505944" cy="192708"/>
            </a:xfrm>
            <a:prstGeom prst="rect">
              <a:avLst/>
            </a:prstGeom>
          </p:spPr>
        </p:pic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0" y="0"/>
              <a:ext cx="5505944" cy="192708"/>
            </a:xfrm>
            <a:prstGeom prst="rect">
              <a:avLst/>
            </a:prstGeom>
          </p:spPr>
        </p:pic>
        <p:pic>
          <p:nvPicPr>
            <p:cNvPr id="23" name="Picture 2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456942" y="0"/>
              <a:ext cx="5505944" cy="192708"/>
            </a:xfrm>
            <a:prstGeom prst="rect">
              <a:avLst/>
            </a:prstGeom>
          </p:spPr>
        </p:pic>
        <p:pic>
          <p:nvPicPr>
            <p:cNvPr id="24" name="Picture 2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5621017" y="0"/>
              <a:ext cx="5505944" cy="192708"/>
            </a:xfrm>
            <a:prstGeom prst="rect">
              <a:avLst/>
            </a:prstGeom>
          </p:spPr>
        </p:pic>
      </p:grpSp>
      <p:grpSp>
        <p:nvGrpSpPr>
          <p:cNvPr id="25" name="Group 25"/>
          <p:cNvGrpSpPr/>
          <p:nvPr/>
        </p:nvGrpSpPr>
        <p:grpSpPr>
          <a:xfrm>
            <a:off x="1028700" y="7596904"/>
            <a:ext cx="15845221" cy="144531"/>
            <a:chOff x="0" y="0"/>
            <a:chExt cx="21126961" cy="192708"/>
          </a:xfrm>
        </p:grpSpPr>
        <p:pic>
          <p:nvPicPr>
            <p:cNvPr id="26" name="Picture 2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5214658" y="0"/>
              <a:ext cx="5505944" cy="192708"/>
            </a:xfrm>
            <a:prstGeom prst="rect">
              <a:avLst/>
            </a:prstGeom>
          </p:spPr>
        </p:pic>
        <p:pic>
          <p:nvPicPr>
            <p:cNvPr id="27" name="Picture 2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0" y="0"/>
              <a:ext cx="5505944" cy="192708"/>
            </a:xfrm>
            <a:prstGeom prst="rect">
              <a:avLst/>
            </a:prstGeom>
          </p:spPr>
        </p:pic>
        <p:pic>
          <p:nvPicPr>
            <p:cNvPr id="28" name="Picture 2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456942" y="0"/>
              <a:ext cx="5505944" cy="192708"/>
            </a:xfrm>
            <a:prstGeom prst="rect">
              <a:avLst/>
            </a:prstGeom>
          </p:spPr>
        </p:pic>
        <p:pic>
          <p:nvPicPr>
            <p:cNvPr id="29" name="Picture 2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5621017" y="0"/>
              <a:ext cx="5505944" cy="192708"/>
            </a:xfrm>
            <a:prstGeom prst="rect">
              <a:avLst/>
            </a:prstGeom>
          </p:spPr>
        </p:pic>
      </p:grpSp>
      <p:pic>
        <p:nvPicPr>
          <p:cNvPr id="30" name="Picture 3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783893" y="1328953"/>
            <a:ext cx="2219900" cy="2408175"/>
          </a:xfrm>
          <a:prstGeom prst="rect">
            <a:avLst/>
          </a:prstGeom>
        </p:spPr>
      </p:pic>
      <p:pic>
        <p:nvPicPr>
          <p:cNvPr id="31" name="Picture 3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-1008462" flipH="1">
            <a:off x="15444008" y="7299256"/>
            <a:ext cx="2859826" cy="2945513"/>
          </a:xfrm>
          <a:prstGeom prst="rect">
            <a:avLst/>
          </a:prstGeom>
        </p:spPr>
      </p:pic>
      <p:sp>
        <p:nvSpPr>
          <p:cNvPr id="32" name="TextBox 32"/>
          <p:cNvSpPr txBox="1"/>
          <p:nvPr/>
        </p:nvSpPr>
        <p:spPr>
          <a:xfrm>
            <a:off x="8871406" y="3274127"/>
            <a:ext cx="14506050" cy="4383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25"/>
              </a:lnSpc>
              <a:spcBef>
                <a:spcPct val="0"/>
              </a:spcBef>
            </a:pPr>
            <a:r>
              <a:rPr lang="en-US" sz="2400" dirty="0">
                <a:solidFill>
                  <a:srgbClr val="000000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ПРИ УГРОЗЕ ЗАТОПЛЕНИЯ ОБЯЗАТЕЛЬНО: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1783893" y="4071792"/>
            <a:ext cx="498297" cy="6448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701"/>
              </a:lnSpc>
            </a:pPr>
            <a:r>
              <a:rPr lang="en-US" sz="4274">
                <a:solidFill>
                  <a:srgbClr val="DB334C"/>
                </a:solidFill>
                <a:latin typeface="Arita Buri Bold"/>
              </a:rPr>
              <a:t>1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1783893" y="5034722"/>
            <a:ext cx="498297" cy="6448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701"/>
              </a:lnSpc>
            </a:pPr>
            <a:r>
              <a:rPr lang="en-US" sz="4274">
                <a:solidFill>
                  <a:srgbClr val="DB334C"/>
                </a:solidFill>
                <a:latin typeface="Arita Buri Bold"/>
              </a:rPr>
              <a:t>2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1783893" y="6948696"/>
            <a:ext cx="498297" cy="6448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701"/>
              </a:lnSpc>
            </a:pPr>
            <a:r>
              <a:rPr lang="en-US" sz="4274">
                <a:solidFill>
                  <a:srgbClr val="DB334C"/>
                </a:solidFill>
                <a:latin typeface="Arita Buri Bold"/>
              </a:rPr>
              <a:t>4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1783893" y="7839877"/>
            <a:ext cx="498297" cy="6448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701"/>
              </a:lnSpc>
            </a:pPr>
            <a:r>
              <a:rPr lang="en-US" sz="4274">
                <a:solidFill>
                  <a:srgbClr val="DB334C"/>
                </a:solidFill>
                <a:latin typeface="Arita Buri Bold"/>
              </a:rPr>
              <a:t>5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1783893" y="8632616"/>
            <a:ext cx="498297" cy="6448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701"/>
              </a:lnSpc>
            </a:pPr>
            <a:r>
              <a:rPr lang="en-US" sz="4274">
                <a:solidFill>
                  <a:srgbClr val="DB334C"/>
                </a:solidFill>
                <a:latin typeface="Arita Buri Bold"/>
              </a:rPr>
              <a:t>6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2282189" y="4177456"/>
            <a:ext cx="14315548" cy="3892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20"/>
              </a:lnSpc>
              <a:spcBef>
                <a:spcPct val="0"/>
              </a:spcBef>
            </a:pPr>
            <a:r>
              <a:rPr lang="en-US" sz="2300">
                <a:solidFill>
                  <a:srgbClr val="000000"/>
                </a:solidFill>
                <a:latin typeface="Muli Regular"/>
              </a:rPr>
              <a:t>Отключить газ, электроэнергию, воду.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2282189" y="5095875"/>
            <a:ext cx="12210608" cy="3892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20"/>
              </a:lnSpc>
              <a:spcBef>
                <a:spcPct val="0"/>
              </a:spcBef>
            </a:pPr>
            <a:r>
              <a:rPr lang="en-US" sz="2300">
                <a:solidFill>
                  <a:srgbClr val="000000"/>
                </a:solidFill>
                <a:latin typeface="Muli Regular"/>
              </a:rPr>
              <a:t>Потушить горящие печи котлы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2282189" y="6119332"/>
            <a:ext cx="13624699" cy="3892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20"/>
              </a:lnSpc>
              <a:spcBef>
                <a:spcPct val="0"/>
              </a:spcBef>
            </a:pPr>
            <a:r>
              <a:rPr lang="en-US" sz="2300">
                <a:solidFill>
                  <a:srgbClr val="000000"/>
                </a:solidFill>
                <a:latin typeface="Muli Regular"/>
              </a:rPr>
              <a:t>Подготовить лестницу или плавательное средство </a:t>
            </a:r>
            <a:r>
              <a:rPr lang="en-US" sz="2300">
                <a:solidFill>
                  <a:srgbClr val="000000"/>
                </a:solidFill>
                <a:latin typeface="Arimo"/>
              </a:rPr>
              <a:t>(лодку, плот)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2282189" y="7054360"/>
            <a:ext cx="12210608" cy="3892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20"/>
              </a:lnSpc>
              <a:spcBef>
                <a:spcPct val="0"/>
              </a:spcBef>
            </a:pPr>
            <a:r>
              <a:rPr lang="en-US" sz="2300">
                <a:solidFill>
                  <a:srgbClr val="000000"/>
                </a:solidFill>
                <a:latin typeface="Muli Regular"/>
              </a:rPr>
              <a:t>Закрыть на замки все помещения и хозяйственные </a:t>
            </a:r>
            <a:r>
              <a:rPr lang="en-US" sz="2300">
                <a:solidFill>
                  <a:srgbClr val="000000"/>
                </a:solidFill>
                <a:latin typeface="Arimo"/>
              </a:rPr>
              <a:t>постройки.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2282189" y="7945541"/>
            <a:ext cx="12210608" cy="3892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20"/>
              </a:lnSpc>
              <a:spcBef>
                <a:spcPct val="0"/>
              </a:spcBef>
            </a:pPr>
            <a:r>
              <a:rPr lang="en-US" sz="2300">
                <a:solidFill>
                  <a:srgbClr val="000000"/>
                </a:solidFill>
                <a:latin typeface="Muli Regular"/>
              </a:rPr>
              <a:t>Заколотить все окна, двери досками крест-накрест.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2282189" y="8738280"/>
            <a:ext cx="12210608" cy="3892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20"/>
              </a:lnSpc>
              <a:spcBef>
                <a:spcPct val="0"/>
              </a:spcBef>
            </a:pPr>
            <a:r>
              <a:rPr lang="en-US" sz="2300">
                <a:solidFill>
                  <a:srgbClr val="000000"/>
                </a:solidFill>
                <a:latin typeface="Muli Regular"/>
              </a:rPr>
              <a:t>Эвакуироваться спокойно, собранно, не допускать паники.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4944299" y="1246334"/>
            <a:ext cx="11493590" cy="15786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5900"/>
              </a:lnSpc>
            </a:pPr>
            <a:r>
              <a:rPr lang="en-US" sz="5900">
                <a:solidFill>
                  <a:srgbClr val="F4F4F4"/>
                </a:solidFill>
                <a:latin typeface="Arita Buri Bold"/>
              </a:rPr>
              <a:t>ЕСЛИ НЕСЧАСТНЫЙ СЛУЧАЙ ПРОИЗОШЕЛ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1228267">
            <a:off x="3259108" y="5223849"/>
            <a:ext cx="11768089" cy="144458"/>
            <a:chOff x="0" y="0"/>
            <a:chExt cx="50134162" cy="635000"/>
          </a:xfrm>
        </p:grpSpPr>
        <p:sp>
          <p:nvSpPr>
            <p:cNvPr id="3" name="Freeform 3"/>
            <p:cNvSpPr/>
            <p:nvPr/>
          </p:nvSpPr>
          <p:spPr>
            <a:xfrm>
              <a:off x="-16002" y="212852"/>
              <a:ext cx="50166166" cy="209296"/>
            </a:xfrm>
            <a:custGeom>
              <a:avLst/>
              <a:gdLst/>
              <a:ahLst/>
              <a:cxnLst/>
              <a:rect l="l" t="t" r="r" b="b"/>
              <a:pathLst>
                <a:path w="50166166" h="209296">
                  <a:moveTo>
                    <a:pt x="50043358" y="9398"/>
                  </a:moveTo>
                  <a:lnTo>
                    <a:pt x="47012330" y="9398"/>
                  </a:lnTo>
                  <a:lnTo>
                    <a:pt x="34049149" y="9398"/>
                  </a:lnTo>
                  <a:lnTo>
                    <a:pt x="18320702" y="9398"/>
                  </a:lnTo>
                  <a:lnTo>
                    <a:pt x="4720855" y="9398"/>
                  </a:lnTo>
                  <a:cubicBezTo>
                    <a:pt x="2522388" y="9398"/>
                    <a:pt x="381000" y="0"/>
                    <a:pt x="133350" y="9398"/>
                  </a:cubicBezTo>
                  <a:cubicBezTo>
                    <a:pt x="129794" y="9525"/>
                    <a:pt x="126365" y="9398"/>
                    <a:pt x="122809" y="9398"/>
                  </a:cubicBezTo>
                  <a:cubicBezTo>
                    <a:pt x="254" y="9398"/>
                    <a:pt x="0" y="199898"/>
                    <a:pt x="122809" y="199898"/>
                  </a:cubicBezTo>
                  <a:lnTo>
                    <a:pt x="3462173" y="199898"/>
                  </a:lnTo>
                  <a:lnTo>
                    <a:pt x="16425354" y="199898"/>
                  </a:lnTo>
                  <a:lnTo>
                    <a:pt x="32153802" y="199898"/>
                  </a:lnTo>
                  <a:lnTo>
                    <a:pt x="45753651" y="199898"/>
                  </a:lnTo>
                  <a:cubicBezTo>
                    <a:pt x="47952115" y="199898"/>
                    <a:pt x="49785166" y="209296"/>
                    <a:pt x="50032816" y="199898"/>
                  </a:cubicBezTo>
                  <a:cubicBezTo>
                    <a:pt x="50036372" y="199771"/>
                    <a:pt x="50039801" y="199898"/>
                    <a:pt x="50043358" y="199898"/>
                  </a:cubicBezTo>
                  <a:cubicBezTo>
                    <a:pt x="50165911" y="199898"/>
                    <a:pt x="50166166" y="9398"/>
                    <a:pt x="50043358" y="9398"/>
                  </a:cubicBezTo>
                  <a:close/>
                </a:path>
              </a:pathLst>
            </a:custGeom>
            <a:solidFill>
              <a:srgbClr val="2C92D5"/>
            </a:solidFill>
          </p:spPr>
        </p:sp>
      </p:grpSp>
      <p:grpSp>
        <p:nvGrpSpPr>
          <p:cNvPr id="4" name="Group 4"/>
          <p:cNvGrpSpPr/>
          <p:nvPr/>
        </p:nvGrpSpPr>
        <p:grpSpPr>
          <a:xfrm rot="1206388">
            <a:off x="3272477" y="5183623"/>
            <a:ext cx="11741351" cy="144458"/>
            <a:chOff x="0" y="0"/>
            <a:chExt cx="50020251" cy="635000"/>
          </a:xfrm>
        </p:grpSpPr>
        <p:sp>
          <p:nvSpPr>
            <p:cNvPr id="5" name="Freeform 5"/>
            <p:cNvSpPr/>
            <p:nvPr/>
          </p:nvSpPr>
          <p:spPr>
            <a:xfrm>
              <a:off x="-16002" y="212852"/>
              <a:ext cx="50052256" cy="209296"/>
            </a:xfrm>
            <a:custGeom>
              <a:avLst/>
              <a:gdLst/>
              <a:ahLst/>
              <a:cxnLst/>
              <a:rect l="l" t="t" r="r" b="b"/>
              <a:pathLst>
                <a:path w="50052256" h="209296">
                  <a:moveTo>
                    <a:pt x="49929445" y="9398"/>
                  </a:moveTo>
                  <a:lnTo>
                    <a:pt x="46904709" y="9398"/>
                  </a:lnTo>
                  <a:lnTo>
                    <a:pt x="33971452" y="9398"/>
                  </a:lnTo>
                  <a:lnTo>
                    <a:pt x="18279310" y="9398"/>
                  </a:lnTo>
                  <a:lnTo>
                    <a:pt x="4710859" y="9398"/>
                  </a:lnTo>
                  <a:cubicBezTo>
                    <a:pt x="2517467" y="9398"/>
                    <a:pt x="381000" y="0"/>
                    <a:pt x="133350" y="9398"/>
                  </a:cubicBezTo>
                  <a:cubicBezTo>
                    <a:pt x="129794" y="9525"/>
                    <a:pt x="126365" y="9398"/>
                    <a:pt x="122809" y="9398"/>
                  </a:cubicBezTo>
                  <a:cubicBezTo>
                    <a:pt x="254" y="9398"/>
                    <a:pt x="0" y="199898"/>
                    <a:pt x="122809" y="199898"/>
                  </a:cubicBezTo>
                  <a:lnTo>
                    <a:pt x="3455083" y="199898"/>
                  </a:lnTo>
                  <a:lnTo>
                    <a:pt x="16388339" y="199898"/>
                  </a:lnTo>
                  <a:lnTo>
                    <a:pt x="32080479" y="199898"/>
                  </a:lnTo>
                  <a:lnTo>
                    <a:pt x="45648931" y="199898"/>
                  </a:lnTo>
                  <a:cubicBezTo>
                    <a:pt x="47842323" y="199898"/>
                    <a:pt x="49671256" y="209296"/>
                    <a:pt x="49918906" y="199898"/>
                  </a:cubicBezTo>
                  <a:cubicBezTo>
                    <a:pt x="49922463" y="199771"/>
                    <a:pt x="49925892" y="199898"/>
                    <a:pt x="49929445" y="199898"/>
                  </a:cubicBezTo>
                  <a:cubicBezTo>
                    <a:pt x="50052002" y="199898"/>
                    <a:pt x="50052256" y="9398"/>
                    <a:pt x="49929445" y="9398"/>
                  </a:cubicBezTo>
                  <a:close/>
                </a:path>
              </a:pathLst>
            </a:custGeom>
            <a:solidFill>
              <a:srgbClr val="3EDAD8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6998516" y="2998016"/>
            <a:ext cx="4290967" cy="4290967"/>
            <a:chOff x="0" y="0"/>
            <a:chExt cx="5721290" cy="5721290"/>
          </a:xfrm>
        </p:grpSpPr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5721290" cy="5721290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138683" y="138683"/>
              <a:ext cx="5443924" cy="5443924"/>
            </a:xfrm>
            <a:prstGeom prst="rect">
              <a:avLst/>
            </a:prstGeom>
          </p:spPr>
        </p:pic>
      </p:grp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3605433" y="1985500"/>
            <a:ext cx="2884601" cy="2884601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3605433" y="5573789"/>
            <a:ext cx="2884601" cy="2884601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11864838" y="1985500"/>
            <a:ext cx="2845803" cy="2845803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11916793" y="5573789"/>
            <a:ext cx="2764079" cy="2764079"/>
          </a:xfrm>
          <a:prstGeom prst="rect">
            <a:avLst/>
          </a:prstGeom>
        </p:spPr>
      </p:pic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-2387022" y="-2331723"/>
            <a:ext cx="5657850" cy="5657850"/>
            <a:chOff x="0" y="0"/>
            <a:chExt cx="6355080" cy="635508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003F67"/>
            </a:solidFill>
          </p:spPr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-595957" y="-4244024"/>
            <a:ext cx="5657850" cy="5657850"/>
            <a:chOff x="0" y="0"/>
            <a:chExt cx="6355080" cy="635508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2CA5FF"/>
            </a:solidFill>
          </p:spPr>
        </p:sp>
      </p:grpSp>
      <p:grpSp>
        <p:nvGrpSpPr>
          <p:cNvPr id="17" name="Group 17"/>
          <p:cNvGrpSpPr>
            <a:grpSpLocks noChangeAspect="1"/>
          </p:cNvGrpSpPr>
          <p:nvPr/>
        </p:nvGrpSpPr>
        <p:grpSpPr>
          <a:xfrm>
            <a:off x="15005659" y="7636209"/>
            <a:ext cx="5657850" cy="5657850"/>
            <a:chOff x="0" y="0"/>
            <a:chExt cx="6355080" cy="635508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0048CD"/>
            </a:solidFill>
          </p:spPr>
        </p:sp>
      </p:grpSp>
      <p:grpSp>
        <p:nvGrpSpPr>
          <p:cNvPr id="19" name="Group 19"/>
          <p:cNvGrpSpPr>
            <a:grpSpLocks noChangeAspect="1"/>
          </p:cNvGrpSpPr>
          <p:nvPr/>
        </p:nvGrpSpPr>
        <p:grpSpPr>
          <a:xfrm>
            <a:off x="16726512" y="7955398"/>
            <a:ext cx="5657850" cy="5657850"/>
            <a:chOff x="0" y="0"/>
            <a:chExt cx="6355080" cy="635508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299DE5"/>
            </a:solidFill>
          </p:spPr>
        </p:sp>
      </p:grpSp>
      <p:pic>
        <p:nvPicPr>
          <p:cNvPr id="21" name="Picture 21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 rot="-5400000">
            <a:off x="16199190" y="1535158"/>
            <a:ext cx="2915613" cy="355175"/>
          </a:xfrm>
          <a:prstGeom prst="rect">
            <a:avLst/>
          </a:prstGeom>
        </p:spPr>
      </p:pic>
      <p:sp>
        <p:nvSpPr>
          <p:cNvPr id="22" name="TextBox 22"/>
          <p:cNvSpPr txBox="1"/>
          <p:nvPr/>
        </p:nvSpPr>
        <p:spPr>
          <a:xfrm>
            <a:off x="7674670" y="4812253"/>
            <a:ext cx="2936965" cy="6802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773"/>
              </a:lnSpc>
              <a:spcBef>
                <a:spcPct val="0"/>
              </a:spcBef>
            </a:pPr>
            <a:r>
              <a:rPr lang="en-US" sz="2150" spc="83">
                <a:solidFill>
                  <a:srgbClr val="191919"/>
                </a:solidFill>
                <a:latin typeface="Clear Sans Regular Bold"/>
              </a:rPr>
              <a:t>ПОСЛЕ СПАДА ВОДЫОБЯЗАТЕЛЬНО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3843142" y="2446726"/>
            <a:ext cx="2409183" cy="1895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31801" lvl="1" indent="-215900">
              <a:lnSpc>
                <a:spcPts val="3000"/>
              </a:lnSpc>
              <a:buFont typeface="Arial"/>
              <a:buChar char="•"/>
            </a:pPr>
            <a:r>
              <a:rPr lang="en-US" sz="2000">
                <a:solidFill>
                  <a:srgbClr val="FFFFFF"/>
                </a:solidFill>
                <a:latin typeface="Clear Sans Regular"/>
              </a:rPr>
              <a:t>Проверить целостность дома и построек </a:t>
            </a:r>
          </a:p>
          <a:p>
            <a:pPr marL="431800" lvl="1" indent="-215900">
              <a:lnSpc>
                <a:spcPts val="3000"/>
              </a:lnSpc>
              <a:buFont typeface="Arial"/>
              <a:buChar char="•"/>
            </a:pPr>
            <a:r>
              <a:rPr lang="en-US" sz="2000">
                <a:solidFill>
                  <a:srgbClr val="FFFFFF"/>
                </a:solidFill>
                <a:latin typeface="Clear Sans Regular"/>
              </a:rPr>
              <a:t>Очистить от грязи колодец.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3809398" y="6035015"/>
            <a:ext cx="2442928" cy="1895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31801" lvl="1" indent="-215900">
              <a:lnSpc>
                <a:spcPts val="3000"/>
              </a:lnSpc>
              <a:buFont typeface="Arial"/>
              <a:buChar char="•"/>
            </a:pPr>
            <a:r>
              <a:rPr lang="en-US" sz="2000">
                <a:solidFill>
                  <a:srgbClr val="FFFFFF"/>
                </a:solidFill>
                <a:latin typeface="Clear Sans Regular"/>
              </a:rPr>
              <a:t>Проверить, нет ли утечки газа.</a:t>
            </a:r>
          </a:p>
          <a:p>
            <a:pPr marL="431800" lvl="1" indent="-215900">
              <a:lnSpc>
                <a:spcPts val="3000"/>
              </a:lnSpc>
              <a:buFont typeface="Arial"/>
              <a:buChar char="•"/>
            </a:pPr>
            <a:r>
              <a:rPr lang="en-US" sz="2000">
                <a:solidFill>
                  <a:srgbClr val="FFFFFF"/>
                </a:solidFill>
                <a:latin typeface="Arimo"/>
              </a:rPr>
              <a:t>Проверить все жилые помещения.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2085216" y="2418151"/>
            <a:ext cx="2595656" cy="1981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23853" lvl="1" indent="-161927">
              <a:lnSpc>
                <a:spcPts val="2250"/>
              </a:lnSpc>
              <a:buFont typeface="Arial"/>
              <a:buChar char="•"/>
            </a:pPr>
            <a:r>
              <a:rPr lang="en-US" sz="1500">
                <a:solidFill>
                  <a:srgbClr val="FFFFFF"/>
                </a:solidFill>
                <a:latin typeface="Clear Sans Regular"/>
              </a:rPr>
              <a:t>Проверить состояние всей электропроводки.</a:t>
            </a:r>
          </a:p>
          <a:p>
            <a:pPr marL="323852" lvl="1" indent="-161926">
              <a:lnSpc>
                <a:spcPts val="2250"/>
              </a:lnSpc>
              <a:buFont typeface="Arial"/>
              <a:buChar char="•"/>
            </a:pPr>
            <a:r>
              <a:rPr lang="en-US" sz="1500">
                <a:solidFill>
                  <a:srgbClr val="FFFFFF"/>
                </a:solidFill>
                <a:latin typeface="Arimo"/>
              </a:rPr>
              <a:t>Тщательно просушить все мокрые места, особенно там, где проходит электропроводка.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2028760" y="6054065"/>
            <a:ext cx="2517959" cy="19259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67031" lvl="1" indent="-183515">
              <a:lnSpc>
                <a:spcPts val="2550"/>
              </a:lnSpc>
              <a:buFont typeface="Arial"/>
              <a:buChar char="•"/>
            </a:pPr>
            <a:r>
              <a:rPr lang="en-US" sz="1700">
                <a:solidFill>
                  <a:srgbClr val="FFFFFF"/>
                </a:solidFill>
                <a:latin typeface="Clear Sans Regular"/>
              </a:rPr>
              <a:t>После возвращения к месту жительства сразу сообщить о </a:t>
            </a:r>
            <a:r>
              <a:rPr lang="en-US" sz="1700">
                <a:solidFill>
                  <a:srgbClr val="FFFFFF"/>
                </a:solidFill>
                <a:latin typeface="Arimo"/>
              </a:rPr>
              <a:t>своем прибытии в органы местной администрации.</a:t>
            </a:r>
          </a:p>
        </p:txBody>
      </p:sp>
      <p:pic>
        <p:nvPicPr>
          <p:cNvPr id="27" name="Picture 2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 rot="-5400000">
            <a:off x="-838316" y="8469783"/>
            <a:ext cx="2915613" cy="35517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10424865" y="9312557"/>
            <a:ext cx="281823" cy="28182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5005659" y="-208265"/>
            <a:ext cx="3554026" cy="422184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-336806" y="6594865"/>
            <a:ext cx="3607634" cy="4285526"/>
          </a:xfrm>
          <a:prstGeom prst="rect">
            <a:avLst/>
          </a:prstGeom>
        </p:spPr>
      </p:pic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-2387022" y="-2331723"/>
            <a:ext cx="5657850" cy="5657850"/>
            <a:chOff x="0" y="0"/>
            <a:chExt cx="6355080" cy="635508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FFD956"/>
            </a:solidFill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-595957" y="-4244024"/>
            <a:ext cx="5657850" cy="5657850"/>
            <a:chOff x="0" y="0"/>
            <a:chExt cx="6355080" cy="635508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F44E66"/>
            </a:solidFill>
          </p:spPr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>
            <a:off x="15005659" y="7636209"/>
            <a:ext cx="5657850" cy="5657850"/>
            <a:chOff x="0" y="0"/>
            <a:chExt cx="6355080" cy="635508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DB334C"/>
            </a:solidFill>
          </p:spPr>
        </p:sp>
      </p:grpSp>
      <p:grpSp>
        <p:nvGrpSpPr>
          <p:cNvPr id="11" name="Group 11"/>
          <p:cNvGrpSpPr>
            <a:grpSpLocks noChangeAspect="1"/>
          </p:cNvGrpSpPr>
          <p:nvPr/>
        </p:nvGrpSpPr>
        <p:grpSpPr>
          <a:xfrm>
            <a:off x="16726512" y="7955398"/>
            <a:ext cx="5657850" cy="5657850"/>
            <a:chOff x="0" y="0"/>
            <a:chExt cx="6355080" cy="635508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FFD956"/>
            </a:solidFill>
          </p:spPr>
        </p:sp>
      </p:grpSp>
      <p:sp>
        <p:nvSpPr>
          <p:cNvPr id="13" name="TextBox 13"/>
          <p:cNvSpPr txBox="1"/>
          <p:nvPr/>
        </p:nvSpPr>
        <p:spPr>
          <a:xfrm>
            <a:off x="3663809" y="4693976"/>
            <a:ext cx="10960381" cy="10038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081"/>
              </a:lnSpc>
            </a:pPr>
            <a:r>
              <a:rPr lang="en-US" sz="7300">
                <a:solidFill>
                  <a:srgbClr val="DB334C"/>
                </a:solidFill>
                <a:latin typeface="Arita Buri Bold"/>
              </a:rPr>
              <a:t>Спасибо за внимание!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4E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64732" y="3108418"/>
            <a:ext cx="14973157" cy="6149882"/>
            <a:chOff x="0" y="0"/>
            <a:chExt cx="7072285" cy="290477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7072285" cy="2904779"/>
            </a:xfrm>
            <a:custGeom>
              <a:avLst/>
              <a:gdLst/>
              <a:ahLst/>
              <a:cxnLst/>
              <a:rect l="l" t="t" r="r" b="b"/>
              <a:pathLst>
                <a:path w="7072285" h="2904779">
                  <a:moveTo>
                    <a:pt x="0" y="0"/>
                  </a:moveTo>
                  <a:lnTo>
                    <a:pt x="7072285" y="0"/>
                  </a:lnTo>
                  <a:lnTo>
                    <a:pt x="7072285" y="2904779"/>
                  </a:lnTo>
                  <a:lnTo>
                    <a:pt x="0" y="2904779"/>
                  </a:lnTo>
                  <a:close/>
                </a:path>
              </a:pathLst>
            </a:custGeom>
            <a:solidFill>
              <a:srgbClr val="F4F4F4"/>
            </a:solidFill>
          </p:spPr>
        </p:sp>
      </p:grpSp>
      <p:pic>
        <p:nvPicPr>
          <p:cNvPr id="4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2428052" y="1999379"/>
            <a:ext cx="2002410" cy="2002410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2766102" y="4408870"/>
            <a:ext cx="12210608" cy="5099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19"/>
              </a:lnSpc>
              <a:spcBef>
                <a:spcPct val="0"/>
              </a:spcBef>
            </a:pPr>
            <a:r>
              <a:rPr lang="en-US" sz="2799">
                <a:solidFill>
                  <a:srgbClr val="000000"/>
                </a:solidFill>
                <a:latin typeface="Angelica"/>
              </a:rPr>
              <a:t>Дорога весной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2766102" y="5561440"/>
            <a:ext cx="12210608" cy="5099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19"/>
              </a:lnSpc>
              <a:spcBef>
                <a:spcPct val="0"/>
              </a:spcBef>
            </a:pPr>
            <a:r>
              <a:rPr lang="en-US" sz="2799">
                <a:solidFill>
                  <a:srgbClr val="000000"/>
                </a:solidFill>
                <a:latin typeface="Angelica"/>
              </a:rPr>
              <a:t>Пал сухой травы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766102" y="6754772"/>
            <a:ext cx="12210608" cy="5099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19"/>
              </a:lnSpc>
              <a:spcBef>
                <a:spcPct val="0"/>
              </a:spcBef>
            </a:pPr>
            <a:r>
              <a:rPr lang="en-US" sz="2799">
                <a:solidFill>
                  <a:srgbClr val="000000"/>
                </a:solidFill>
                <a:latin typeface="Angelica"/>
              </a:rPr>
              <a:t>«Бродячая угроза»</a:t>
            </a: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2428052" y="773375"/>
            <a:ext cx="3434483" cy="3228414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1939287" y="4382581"/>
            <a:ext cx="498297" cy="6482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701"/>
              </a:lnSpc>
            </a:pPr>
            <a:r>
              <a:rPr lang="en-US" sz="4274">
                <a:solidFill>
                  <a:srgbClr val="DB334C"/>
                </a:solidFill>
                <a:latin typeface="Arita Buri Bold"/>
              </a:rPr>
              <a:t>1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939287" y="5535151"/>
            <a:ext cx="498297" cy="6482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701"/>
              </a:lnSpc>
            </a:pPr>
            <a:r>
              <a:rPr lang="en-US" sz="4274">
                <a:solidFill>
                  <a:srgbClr val="DB334C"/>
                </a:solidFill>
                <a:latin typeface="Arita Buri Bold"/>
              </a:rPr>
              <a:t>2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939287" y="6728483"/>
            <a:ext cx="498297" cy="6482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701"/>
              </a:lnSpc>
            </a:pPr>
            <a:r>
              <a:rPr lang="en-US" sz="4274">
                <a:solidFill>
                  <a:srgbClr val="DB334C"/>
                </a:solidFill>
                <a:latin typeface="Arita Buri Bold"/>
              </a:rPr>
              <a:t>3</a:t>
            </a: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2605006" y="375400"/>
            <a:ext cx="1306600" cy="1306600"/>
          </a:xfrm>
          <a:prstGeom prst="rect">
            <a:avLst/>
          </a:prstGeom>
        </p:spPr>
      </p:pic>
      <p:sp>
        <p:nvSpPr>
          <p:cNvPr id="13" name="TextBox 13"/>
          <p:cNvSpPr txBox="1"/>
          <p:nvPr/>
        </p:nvSpPr>
        <p:spPr>
          <a:xfrm>
            <a:off x="7970988" y="1133475"/>
            <a:ext cx="8466901" cy="11417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8199"/>
              </a:lnSpc>
            </a:pPr>
            <a:r>
              <a:rPr lang="en-US" sz="8199">
                <a:solidFill>
                  <a:srgbClr val="F4F4F4"/>
                </a:solidFill>
                <a:latin typeface="Angelica"/>
              </a:rPr>
              <a:t>Содержание</a:t>
            </a:r>
          </a:p>
        </p:txBody>
      </p:sp>
      <p:grpSp>
        <p:nvGrpSpPr>
          <p:cNvPr id="14" name="Group 14"/>
          <p:cNvGrpSpPr/>
          <p:nvPr/>
        </p:nvGrpSpPr>
        <p:grpSpPr>
          <a:xfrm>
            <a:off x="1028700" y="5143500"/>
            <a:ext cx="15845221" cy="144531"/>
            <a:chOff x="0" y="0"/>
            <a:chExt cx="21126961" cy="192708"/>
          </a:xfrm>
        </p:grpSpPr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5214658" y="0"/>
              <a:ext cx="5505944" cy="192708"/>
            </a:xfrm>
            <a:prstGeom prst="rect">
              <a:avLst/>
            </a:prstGeom>
          </p:spPr>
        </p:pic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0" y="0"/>
              <a:ext cx="5505944" cy="192708"/>
            </a:xfrm>
            <a:prstGeom prst="rect">
              <a:avLst/>
            </a:prstGeom>
          </p:spPr>
        </p:pic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456942" y="0"/>
              <a:ext cx="5505944" cy="192708"/>
            </a:xfrm>
            <a:prstGeom prst="rect">
              <a:avLst/>
            </a:prstGeom>
          </p:spPr>
        </p:pic>
        <p:pic>
          <p:nvPicPr>
            <p:cNvPr id="18" name="Picture 1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5621017" y="0"/>
              <a:ext cx="5505944" cy="192708"/>
            </a:xfrm>
            <a:prstGeom prst="rect">
              <a:avLst/>
            </a:prstGeom>
          </p:spPr>
        </p:pic>
      </p:grpSp>
      <p:grpSp>
        <p:nvGrpSpPr>
          <p:cNvPr id="19" name="Group 19"/>
          <p:cNvGrpSpPr/>
          <p:nvPr/>
        </p:nvGrpSpPr>
        <p:grpSpPr>
          <a:xfrm>
            <a:off x="1028700" y="6283855"/>
            <a:ext cx="15845221" cy="144531"/>
            <a:chOff x="0" y="0"/>
            <a:chExt cx="21126961" cy="192708"/>
          </a:xfrm>
        </p:grpSpPr>
        <p:pic>
          <p:nvPicPr>
            <p:cNvPr id="20" name="Picture 20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5214658" y="0"/>
              <a:ext cx="5505944" cy="192708"/>
            </a:xfrm>
            <a:prstGeom prst="rect">
              <a:avLst/>
            </a:prstGeom>
          </p:spPr>
        </p:pic>
        <p:pic>
          <p:nvPicPr>
            <p:cNvPr id="21" name="Picture 21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0" y="0"/>
              <a:ext cx="5505944" cy="192708"/>
            </a:xfrm>
            <a:prstGeom prst="rect">
              <a:avLst/>
            </a:prstGeom>
          </p:spPr>
        </p:pic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456942" y="0"/>
              <a:ext cx="5505944" cy="192708"/>
            </a:xfrm>
            <a:prstGeom prst="rect">
              <a:avLst/>
            </a:prstGeom>
          </p:spPr>
        </p:pic>
        <p:pic>
          <p:nvPicPr>
            <p:cNvPr id="23" name="Picture 2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5621017" y="0"/>
              <a:ext cx="5505944" cy="192708"/>
            </a:xfrm>
            <a:prstGeom prst="rect">
              <a:avLst/>
            </a:prstGeom>
          </p:spPr>
        </p:pic>
      </p:grpSp>
      <p:grpSp>
        <p:nvGrpSpPr>
          <p:cNvPr id="24" name="Group 24"/>
          <p:cNvGrpSpPr/>
          <p:nvPr/>
        </p:nvGrpSpPr>
        <p:grpSpPr>
          <a:xfrm>
            <a:off x="1028700" y="7499960"/>
            <a:ext cx="15845221" cy="144531"/>
            <a:chOff x="0" y="0"/>
            <a:chExt cx="21126961" cy="192708"/>
          </a:xfrm>
        </p:grpSpPr>
        <p:pic>
          <p:nvPicPr>
            <p:cNvPr id="25" name="Picture 25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5214658" y="0"/>
              <a:ext cx="5505944" cy="192708"/>
            </a:xfrm>
            <a:prstGeom prst="rect">
              <a:avLst/>
            </a:prstGeom>
          </p:spPr>
        </p:pic>
        <p:pic>
          <p:nvPicPr>
            <p:cNvPr id="26" name="Picture 26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0" y="0"/>
              <a:ext cx="5505944" cy="192708"/>
            </a:xfrm>
            <a:prstGeom prst="rect">
              <a:avLst/>
            </a:prstGeom>
          </p:spPr>
        </p:pic>
        <p:pic>
          <p:nvPicPr>
            <p:cNvPr id="27" name="Picture 27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456942" y="0"/>
              <a:ext cx="5505944" cy="192708"/>
            </a:xfrm>
            <a:prstGeom prst="rect">
              <a:avLst/>
            </a:prstGeom>
          </p:spPr>
        </p:pic>
        <p:pic>
          <p:nvPicPr>
            <p:cNvPr id="28" name="Picture 2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5621017" y="0"/>
              <a:ext cx="5505944" cy="192708"/>
            </a:xfrm>
            <a:prstGeom prst="rect">
              <a:avLst/>
            </a:prstGeom>
          </p:spPr>
        </p:pic>
      </p:grpSp>
      <p:sp>
        <p:nvSpPr>
          <p:cNvPr id="29" name="TextBox 29"/>
          <p:cNvSpPr txBox="1"/>
          <p:nvPr/>
        </p:nvSpPr>
        <p:spPr>
          <a:xfrm>
            <a:off x="1939287" y="7835811"/>
            <a:ext cx="498297" cy="6482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701"/>
              </a:lnSpc>
            </a:pPr>
            <a:r>
              <a:rPr lang="en-US" sz="4274">
                <a:solidFill>
                  <a:srgbClr val="DB334C"/>
                </a:solidFill>
                <a:latin typeface="Arita Buri Bold"/>
              </a:rPr>
              <a:t>4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2766102" y="7862100"/>
            <a:ext cx="12210608" cy="5099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19"/>
              </a:lnSpc>
              <a:spcBef>
                <a:spcPct val="0"/>
              </a:spcBef>
            </a:pPr>
            <a:r>
              <a:rPr lang="en-US" sz="2799">
                <a:solidFill>
                  <a:srgbClr val="000000"/>
                </a:solidFill>
                <a:latin typeface="Angelica"/>
              </a:rPr>
              <a:t>Половодье</a:t>
            </a:r>
          </a:p>
        </p:txBody>
      </p:sp>
      <p:grpSp>
        <p:nvGrpSpPr>
          <p:cNvPr id="31" name="Group 31"/>
          <p:cNvGrpSpPr/>
          <p:nvPr/>
        </p:nvGrpSpPr>
        <p:grpSpPr>
          <a:xfrm>
            <a:off x="1028700" y="8411753"/>
            <a:ext cx="15845221" cy="144531"/>
            <a:chOff x="0" y="0"/>
            <a:chExt cx="21126961" cy="192708"/>
          </a:xfrm>
        </p:grpSpPr>
        <p:pic>
          <p:nvPicPr>
            <p:cNvPr id="32" name="Picture 32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5214658" y="0"/>
              <a:ext cx="5505944" cy="192708"/>
            </a:xfrm>
            <a:prstGeom prst="rect">
              <a:avLst/>
            </a:prstGeom>
          </p:spPr>
        </p:pic>
        <p:pic>
          <p:nvPicPr>
            <p:cNvPr id="33" name="Picture 3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0" y="0"/>
              <a:ext cx="5505944" cy="192708"/>
            </a:xfrm>
            <a:prstGeom prst="rect">
              <a:avLst/>
            </a:prstGeom>
          </p:spPr>
        </p:pic>
        <p:pic>
          <p:nvPicPr>
            <p:cNvPr id="34" name="Picture 34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456942" y="0"/>
              <a:ext cx="5505944" cy="192708"/>
            </a:xfrm>
            <a:prstGeom prst="rect">
              <a:avLst/>
            </a:prstGeom>
          </p:spPr>
        </p:pic>
        <p:pic>
          <p:nvPicPr>
            <p:cNvPr id="35" name="Picture 35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5621017" y="0"/>
              <a:ext cx="5505944" cy="19270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973515" y="3129213"/>
            <a:ext cx="6340969" cy="5415786"/>
            <a:chOff x="0" y="0"/>
            <a:chExt cx="8454626" cy="7221047"/>
          </a:xfrm>
        </p:grpSpPr>
        <p:grpSp>
          <p:nvGrpSpPr>
            <p:cNvPr id="3" name="Group 3"/>
            <p:cNvGrpSpPr/>
            <p:nvPr/>
          </p:nvGrpSpPr>
          <p:grpSpPr>
            <a:xfrm>
              <a:off x="4786366" y="6830411"/>
              <a:ext cx="1944231" cy="390637"/>
              <a:chOff x="0" y="0"/>
              <a:chExt cx="2888648" cy="580390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2475898" y="38100"/>
                <a:ext cx="374650" cy="504190"/>
              </a:xfrm>
              <a:custGeom>
                <a:avLst/>
                <a:gdLst/>
                <a:ahLst/>
                <a:cxnLst/>
                <a:rect l="l" t="t" r="r" b="b"/>
                <a:pathLst>
                  <a:path w="374650" h="504190">
                    <a:moveTo>
                      <a:pt x="0" y="504190"/>
                    </a:moveTo>
                    <a:lnTo>
                      <a:pt x="0" y="0"/>
                    </a:lnTo>
                    <a:lnTo>
                      <a:pt x="374650" y="252730"/>
                    </a:lnTo>
                    <a:close/>
                  </a:path>
                </a:pathLst>
              </a:custGeom>
              <a:solidFill>
                <a:srgbClr val="FFFFFF">
                  <a:alpha val="24706"/>
                </a:srgbClr>
              </a:solidFill>
            </p:spPr>
          </p:sp>
          <p:sp>
            <p:nvSpPr>
              <p:cNvPr id="5" name="Freeform 5"/>
              <p:cNvSpPr/>
              <p:nvPr/>
            </p:nvSpPr>
            <p:spPr>
              <a:xfrm>
                <a:off x="0" y="-2540"/>
                <a:ext cx="2888648" cy="582930"/>
              </a:xfrm>
              <a:custGeom>
                <a:avLst/>
                <a:gdLst/>
                <a:ahLst/>
                <a:cxnLst/>
                <a:rect l="l" t="t" r="r" b="b"/>
                <a:pathLst>
                  <a:path w="2888648" h="582930">
                    <a:moveTo>
                      <a:pt x="2872138" y="261620"/>
                    </a:moveTo>
                    <a:lnTo>
                      <a:pt x="2497488" y="8890"/>
                    </a:lnTo>
                    <a:cubicBezTo>
                      <a:pt x="2486058" y="1270"/>
                      <a:pt x="2470818" y="0"/>
                      <a:pt x="2458118" y="6350"/>
                    </a:cubicBezTo>
                    <a:cubicBezTo>
                      <a:pt x="2445418" y="12700"/>
                      <a:pt x="2437798" y="25400"/>
                      <a:pt x="2437798" y="39370"/>
                    </a:cubicBezTo>
                    <a:lnTo>
                      <a:pt x="2437798" y="254000"/>
                    </a:lnTo>
                    <a:lnTo>
                      <a:pt x="0" y="254000"/>
                    </a:lnTo>
                    <a:lnTo>
                      <a:pt x="0" y="330200"/>
                    </a:lnTo>
                    <a:lnTo>
                      <a:pt x="2437798" y="330200"/>
                    </a:lnTo>
                    <a:lnTo>
                      <a:pt x="2437798" y="544830"/>
                    </a:lnTo>
                    <a:cubicBezTo>
                      <a:pt x="2437798" y="558800"/>
                      <a:pt x="2445418" y="571500"/>
                      <a:pt x="2458118" y="577850"/>
                    </a:cubicBezTo>
                    <a:cubicBezTo>
                      <a:pt x="2463198" y="580390"/>
                      <a:pt x="2469548" y="582930"/>
                      <a:pt x="2475898" y="582930"/>
                    </a:cubicBezTo>
                    <a:cubicBezTo>
                      <a:pt x="2483518" y="582930"/>
                      <a:pt x="2491138" y="580390"/>
                      <a:pt x="2497488" y="576580"/>
                    </a:cubicBezTo>
                    <a:lnTo>
                      <a:pt x="2872138" y="323850"/>
                    </a:lnTo>
                    <a:cubicBezTo>
                      <a:pt x="2882298" y="316230"/>
                      <a:pt x="2888648" y="304800"/>
                      <a:pt x="2888648" y="292100"/>
                    </a:cubicBezTo>
                    <a:cubicBezTo>
                      <a:pt x="2888648" y="279400"/>
                      <a:pt x="2882298" y="267970"/>
                      <a:pt x="2872138" y="261620"/>
                    </a:cubicBezTo>
                    <a:close/>
                    <a:moveTo>
                      <a:pt x="2513998" y="473710"/>
                    </a:moveTo>
                    <a:lnTo>
                      <a:pt x="2513998" y="111760"/>
                    </a:lnTo>
                    <a:lnTo>
                      <a:pt x="2781968" y="292100"/>
                    </a:lnTo>
                    <a:lnTo>
                      <a:pt x="2513998" y="473710"/>
                    </a:lnTo>
                    <a:close/>
                  </a:path>
                </a:pathLst>
              </a:custGeom>
              <a:solidFill>
                <a:srgbClr val="191919">
                  <a:alpha val="24706"/>
                </a:srgbClr>
              </a:solidFill>
            </p:spPr>
          </p:sp>
        </p:grpSp>
        <p:grpSp>
          <p:nvGrpSpPr>
            <p:cNvPr id="6" name="Group 6"/>
            <p:cNvGrpSpPr/>
            <p:nvPr/>
          </p:nvGrpSpPr>
          <p:grpSpPr>
            <a:xfrm>
              <a:off x="5260420" y="2295080"/>
              <a:ext cx="3194206" cy="390637"/>
              <a:chOff x="0" y="0"/>
              <a:chExt cx="4745803" cy="580390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4333053" y="38100"/>
                <a:ext cx="374650" cy="504190"/>
              </a:xfrm>
              <a:custGeom>
                <a:avLst/>
                <a:gdLst/>
                <a:ahLst/>
                <a:cxnLst/>
                <a:rect l="l" t="t" r="r" b="b"/>
                <a:pathLst>
                  <a:path w="374650" h="504190">
                    <a:moveTo>
                      <a:pt x="0" y="504190"/>
                    </a:moveTo>
                    <a:lnTo>
                      <a:pt x="0" y="0"/>
                    </a:lnTo>
                    <a:lnTo>
                      <a:pt x="374650" y="252730"/>
                    </a:lnTo>
                    <a:close/>
                  </a:path>
                </a:pathLst>
              </a:custGeom>
              <a:solidFill>
                <a:srgbClr val="FFFFFF">
                  <a:alpha val="24706"/>
                </a:srgbClr>
              </a:solidFill>
            </p:spPr>
          </p:sp>
          <p:sp>
            <p:nvSpPr>
              <p:cNvPr id="8" name="Freeform 8"/>
              <p:cNvSpPr/>
              <p:nvPr/>
            </p:nvSpPr>
            <p:spPr>
              <a:xfrm>
                <a:off x="0" y="-2540"/>
                <a:ext cx="4745803" cy="582930"/>
              </a:xfrm>
              <a:custGeom>
                <a:avLst/>
                <a:gdLst/>
                <a:ahLst/>
                <a:cxnLst/>
                <a:rect l="l" t="t" r="r" b="b"/>
                <a:pathLst>
                  <a:path w="4745803" h="582930">
                    <a:moveTo>
                      <a:pt x="4729293" y="261620"/>
                    </a:moveTo>
                    <a:lnTo>
                      <a:pt x="4354643" y="8890"/>
                    </a:lnTo>
                    <a:cubicBezTo>
                      <a:pt x="4343213" y="1270"/>
                      <a:pt x="4327973" y="0"/>
                      <a:pt x="4315273" y="6350"/>
                    </a:cubicBezTo>
                    <a:cubicBezTo>
                      <a:pt x="4302573" y="12700"/>
                      <a:pt x="4294953" y="25400"/>
                      <a:pt x="4294953" y="39370"/>
                    </a:cubicBezTo>
                    <a:lnTo>
                      <a:pt x="4294953" y="254000"/>
                    </a:lnTo>
                    <a:lnTo>
                      <a:pt x="0" y="254000"/>
                    </a:lnTo>
                    <a:lnTo>
                      <a:pt x="0" y="330200"/>
                    </a:lnTo>
                    <a:lnTo>
                      <a:pt x="4294953" y="330200"/>
                    </a:lnTo>
                    <a:lnTo>
                      <a:pt x="4294953" y="544830"/>
                    </a:lnTo>
                    <a:cubicBezTo>
                      <a:pt x="4294953" y="558800"/>
                      <a:pt x="4302573" y="571500"/>
                      <a:pt x="4315273" y="577850"/>
                    </a:cubicBezTo>
                    <a:cubicBezTo>
                      <a:pt x="4320353" y="580390"/>
                      <a:pt x="4326703" y="582930"/>
                      <a:pt x="4333053" y="582930"/>
                    </a:cubicBezTo>
                    <a:cubicBezTo>
                      <a:pt x="4340673" y="582930"/>
                      <a:pt x="4348293" y="580390"/>
                      <a:pt x="4354643" y="576580"/>
                    </a:cubicBezTo>
                    <a:lnTo>
                      <a:pt x="4729293" y="323850"/>
                    </a:lnTo>
                    <a:cubicBezTo>
                      <a:pt x="4739453" y="316230"/>
                      <a:pt x="4745803" y="304800"/>
                      <a:pt x="4745803" y="292100"/>
                    </a:cubicBezTo>
                    <a:cubicBezTo>
                      <a:pt x="4745803" y="279400"/>
                      <a:pt x="4739453" y="267970"/>
                      <a:pt x="4729293" y="261620"/>
                    </a:cubicBezTo>
                    <a:close/>
                    <a:moveTo>
                      <a:pt x="4371153" y="473710"/>
                    </a:moveTo>
                    <a:lnTo>
                      <a:pt x="4371153" y="111760"/>
                    </a:lnTo>
                    <a:lnTo>
                      <a:pt x="4639123" y="292100"/>
                    </a:lnTo>
                    <a:lnTo>
                      <a:pt x="4371153" y="473710"/>
                    </a:lnTo>
                    <a:close/>
                  </a:path>
                </a:pathLst>
              </a:custGeom>
              <a:solidFill>
                <a:srgbClr val="191919">
                  <a:alpha val="24706"/>
                </a:srgbClr>
              </a:solidFill>
            </p:spPr>
          </p:sp>
        </p:grpSp>
        <p:grpSp>
          <p:nvGrpSpPr>
            <p:cNvPr id="9" name="Group 9"/>
            <p:cNvGrpSpPr/>
            <p:nvPr/>
          </p:nvGrpSpPr>
          <p:grpSpPr>
            <a:xfrm>
              <a:off x="5260420" y="4556670"/>
              <a:ext cx="3194206" cy="390637"/>
              <a:chOff x="0" y="0"/>
              <a:chExt cx="4745803" cy="580390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4333053" y="38100"/>
                <a:ext cx="374650" cy="504190"/>
              </a:xfrm>
              <a:custGeom>
                <a:avLst/>
                <a:gdLst/>
                <a:ahLst/>
                <a:cxnLst/>
                <a:rect l="l" t="t" r="r" b="b"/>
                <a:pathLst>
                  <a:path w="374650" h="504190">
                    <a:moveTo>
                      <a:pt x="0" y="504190"/>
                    </a:moveTo>
                    <a:lnTo>
                      <a:pt x="0" y="0"/>
                    </a:lnTo>
                    <a:lnTo>
                      <a:pt x="374650" y="252730"/>
                    </a:lnTo>
                    <a:close/>
                  </a:path>
                </a:pathLst>
              </a:custGeom>
              <a:solidFill>
                <a:srgbClr val="FFFFFF">
                  <a:alpha val="24706"/>
                </a:srgbClr>
              </a:solidFill>
            </p:spPr>
          </p:sp>
          <p:sp>
            <p:nvSpPr>
              <p:cNvPr id="11" name="Freeform 11"/>
              <p:cNvSpPr/>
              <p:nvPr/>
            </p:nvSpPr>
            <p:spPr>
              <a:xfrm>
                <a:off x="0" y="-2540"/>
                <a:ext cx="4745803" cy="582930"/>
              </a:xfrm>
              <a:custGeom>
                <a:avLst/>
                <a:gdLst/>
                <a:ahLst/>
                <a:cxnLst/>
                <a:rect l="l" t="t" r="r" b="b"/>
                <a:pathLst>
                  <a:path w="4745803" h="582930">
                    <a:moveTo>
                      <a:pt x="4729293" y="261620"/>
                    </a:moveTo>
                    <a:lnTo>
                      <a:pt x="4354643" y="8890"/>
                    </a:lnTo>
                    <a:cubicBezTo>
                      <a:pt x="4343213" y="1270"/>
                      <a:pt x="4327973" y="0"/>
                      <a:pt x="4315273" y="6350"/>
                    </a:cubicBezTo>
                    <a:cubicBezTo>
                      <a:pt x="4302573" y="12700"/>
                      <a:pt x="4294953" y="25400"/>
                      <a:pt x="4294953" y="39370"/>
                    </a:cubicBezTo>
                    <a:lnTo>
                      <a:pt x="4294953" y="254000"/>
                    </a:lnTo>
                    <a:lnTo>
                      <a:pt x="0" y="254000"/>
                    </a:lnTo>
                    <a:lnTo>
                      <a:pt x="0" y="330200"/>
                    </a:lnTo>
                    <a:lnTo>
                      <a:pt x="4294953" y="330200"/>
                    </a:lnTo>
                    <a:lnTo>
                      <a:pt x="4294953" y="544830"/>
                    </a:lnTo>
                    <a:cubicBezTo>
                      <a:pt x="4294953" y="558800"/>
                      <a:pt x="4302573" y="571500"/>
                      <a:pt x="4315273" y="577850"/>
                    </a:cubicBezTo>
                    <a:cubicBezTo>
                      <a:pt x="4320353" y="580390"/>
                      <a:pt x="4326703" y="582930"/>
                      <a:pt x="4333053" y="582930"/>
                    </a:cubicBezTo>
                    <a:cubicBezTo>
                      <a:pt x="4340673" y="582930"/>
                      <a:pt x="4348293" y="580390"/>
                      <a:pt x="4354643" y="576580"/>
                    </a:cubicBezTo>
                    <a:lnTo>
                      <a:pt x="4729293" y="323850"/>
                    </a:lnTo>
                    <a:cubicBezTo>
                      <a:pt x="4739453" y="316230"/>
                      <a:pt x="4745803" y="304800"/>
                      <a:pt x="4745803" y="292100"/>
                    </a:cubicBezTo>
                    <a:cubicBezTo>
                      <a:pt x="4745803" y="279400"/>
                      <a:pt x="4739453" y="267970"/>
                      <a:pt x="4729293" y="261620"/>
                    </a:cubicBezTo>
                    <a:close/>
                    <a:moveTo>
                      <a:pt x="4371153" y="473710"/>
                    </a:moveTo>
                    <a:lnTo>
                      <a:pt x="4371153" y="111760"/>
                    </a:lnTo>
                    <a:lnTo>
                      <a:pt x="4639123" y="292100"/>
                    </a:lnTo>
                    <a:lnTo>
                      <a:pt x="4371153" y="473710"/>
                    </a:lnTo>
                    <a:close/>
                  </a:path>
                </a:pathLst>
              </a:custGeom>
              <a:solidFill>
                <a:srgbClr val="191919">
                  <a:alpha val="24706"/>
                </a:srgbClr>
              </a:solidFill>
            </p:spPr>
          </p:sp>
        </p:grpSp>
        <p:sp>
          <p:nvSpPr>
            <p:cNvPr id="12" name="AutoShape 12"/>
            <p:cNvSpPr/>
            <p:nvPr/>
          </p:nvSpPr>
          <p:spPr>
            <a:xfrm rot="-5400000">
              <a:off x="228747" y="3587748"/>
              <a:ext cx="6830411" cy="48616"/>
            </a:xfrm>
            <a:prstGeom prst="rect">
              <a:avLst/>
            </a:prstGeom>
            <a:solidFill>
              <a:srgbClr val="191919">
                <a:alpha val="24706"/>
              </a:srgbClr>
            </a:solidFill>
          </p:spPr>
        </p:sp>
        <p:grpSp>
          <p:nvGrpSpPr>
            <p:cNvPr id="13" name="Group 13"/>
            <p:cNvGrpSpPr/>
            <p:nvPr/>
          </p:nvGrpSpPr>
          <p:grpSpPr>
            <a:xfrm rot="-10800000">
              <a:off x="0" y="4556670"/>
              <a:ext cx="3194206" cy="390637"/>
              <a:chOff x="0" y="0"/>
              <a:chExt cx="4745803" cy="580390"/>
            </a:xfrm>
          </p:grpSpPr>
          <p:sp>
            <p:nvSpPr>
              <p:cNvPr id="14" name="Freeform 14"/>
              <p:cNvSpPr/>
              <p:nvPr/>
            </p:nvSpPr>
            <p:spPr>
              <a:xfrm>
                <a:off x="4333053" y="38100"/>
                <a:ext cx="374650" cy="504190"/>
              </a:xfrm>
              <a:custGeom>
                <a:avLst/>
                <a:gdLst/>
                <a:ahLst/>
                <a:cxnLst/>
                <a:rect l="l" t="t" r="r" b="b"/>
                <a:pathLst>
                  <a:path w="374650" h="504190">
                    <a:moveTo>
                      <a:pt x="0" y="504190"/>
                    </a:moveTo>
                    <a:lnTo>
                      <a:pt x="0" y="0"/>
                    </a:lnTo>
                    <a:lnTo>
                      <a:pt x="374650" y="252730"/>
                    </a:lnTo>
                    <a:close/>
                  </a:path>
                </a:pathLst>
              </a:custGeom>
              <a:solidFill>
                <a:srgbClr val="FFFFFF">
                  <a:alpha val="24706"/>
                </a:srgbClr>
              </a:solidFill>
            </p:spPr>
          </p:sp>
          <p:sp>
            <p:nvSpPr>
              <p:cNvPr id="15" name="Freeform 15"/>
              <p:cNvSpPr/>
              <p:nvPr/>
            </p:nvSpPr>
            <p:spPr>
              <a:xfrm>
                <a:off x="0" y="-2540"/>
                <a:ext cx="4745803" cy="582930"/>
              </a:xfrm>
              <a:custGeom>
                <a:avLst/>
                <a:gdLst/>
                <a:ahLst/>
                <a:cxnLst/>
                <a:rect l="l" t="t" r="r" b="b"/>
                <a:pathLst>
                  <a:path w="4745803" h="582930">
                    <a:moveTo>
                      <a:pt x="4729293" y="261620"/>
                    </a:moveTo>
                    <a:lnTo>
                      <a:pt x="4354643" y="8890"/>
                    </a:lnTo>
                    <a:cubicBezTo>
                      <a:pt x="4343213" y="1270"/>
                      <a:pt x="4327973" y="0"/>
                      <a:pt x="4315273" y="6350"/>
                    </a:cubicBezTo>
                    <a:cubicBezTo>
                      <a:pt x="4302573" y="12700"/>
                      <a:pt x="4294953" y="25400"/>
                      <a:pt x="4294953" y="39370"/>
                    </a:cubicBezTo>
                    <a:lnTo>
                      <a:pt x="4294953" y="254000"/>
                    </a:lnTo>
                    <a:lnTo>
                      <a:pt x="0" y="254000"/>
                    </a:lnTo>
                    <a:lnTo>
                      <a:pt x="0" y="330200"/>
                    </a:lnTo>
                    <a:lnTo>
                      <a:pt x="4294953" y="330200"/>
                    </a:lnTo>
                    <a:lnTo>
                      <a:pt x="4294953" y="544830"/>
                    </a:lnTo>
                    <a:cubicBezTo>
                      <a:pt x="4294953" y="558800"/>
                      <a:pt x="4302573" y="571500"/>
                      <a:pt x="4315273" y="577850"/>
                    </a:cubicBezTo>
                    <a:cubicBezTo>
                      <a:pt x="4320353" y="580390"/>
                      <a:pt x="4326703" y="582930"/>
                      <a:pt x="4333053" y="582930"/>
                    </a:cubicBezTo>
                    <a:cubicBezTo>
                      <a:pt x="4340673" y="582930"/>
                      <a:pt x="4348293" y="580390"/>
                      <a:pt x="4354643" y="576580"/>
                    </a:cubicBezTo>
                    <a:lnTo>
                      <a:pt x="4729293" y="323850"/>
                    </a:lnTo>
                    <a:cubicBezTo>
                      <a:pt x="4739453" y="316230"/>
                      <a:pt x="4745803" y="304800"/>
                      <a:pt x="4745803" y="292100"/>
                    </a:cubicBezTo>
                    <a:cubicBezTo>
                      <a:pt x="4745803" y="279400"/>
                      <a:pt x="4739453" y="267970"/>
                      <a:pt x="4729293" y="261620"/>
                    </a:cubicBezTo>
                    <a:close/>
                    <a:moveTo>
                      <a:pt x="4371153" y="473710"/>
                    </a:moveTo>
                    <a:lnTo>
                      <a:pt x="4371153" y="111760"/>
                    </a:lnTo>
                    <a:lnTo>
                      <a:pt x="4639123" y="292100"/>
                    </a:lnTo>
                    <a:lnTo>
                      <a:pt x="4371153" y="473710"/>
                    </a:lnTo>
                    <a:close/>
                  </a:path>
                </a:pathLst>
              </a:custGeom>
              <a:solidFill>
                <a:srgbClr val="191919">
                  <a:alpha val="24706"/>
                </a:srgbClr>
              </a:solidFill>
            </p:spPr>
          </p:sp>
        </p:grpSp>
        <p:grpSp>
          <p:nvGrpSpPr>
            <p:cNvPr id="16" name="Group 16"/>
            <p:cNvGrpSpPr/>
            <p:nvPr/>
          </p:nvGrpSpPr>
          <p:grpSpPr>
            <a:xfrm rot="-10800000">
              <a:off x="0" y="2295080"/>
              <a:ext cx="3194206" cy="390637"/>
              <a:chOff x="0" y="0"/>
              <a:chExt cx="4745803" cy="580390"/>
            </a:xfrm>
          </p:grpSpPr>
          <p:sp>
            <p:nvSpPr>
              <p:cNvPr id="17" name="Freeform 17"/>
              <p:cNvSpPr/>
              <p:nvPr/>
            </p:nvSpPr>
            <p:spPr>
              <a:xfrm>
                <a:off x="4333053" y="38100"/>
                <a:ext cx="374650" cy="504190"/>
              </a:xfrm>
              <a:custGeom>
                <a:avLst/>
                <a:gdLst/>
                <a:ahLst/>
                <a:cxnLst/>
                <a:rect l="l" t="t" r="r" b="b"/>
                <a:pathLst>
                  <a:path w="374650" h="504190">
                    <a:moveTo>
                      <a:pt x="0" y="504190"/>
                    </a:moveTo>
                    <a:lnTo>
                      <a:pt x="0" y="0"/>
                    </a:lnTo>
                    <a:lnTo>
                      <a:pt x="374650" y="252730"/>
                    </a:lnTo>
                    <a:close/>
                  </a:path>
                </a:pathLst>
              </a:custGeom>
              <a:solidFill>
                <a:srgbClr val="FFFFFF">
                  <a:alpha val="24706"/>
                </a:srgbClr>
              </a:solidFill>
            </p:spPr>
          </p:sp>
          <p:sp>
            <p:nvSpPr>
              <p:cNvPr id="18" name="Freeform 18"/>
              <p:cNvSpPr/>
              <p:nvPr/>
            </p:nvSpPr>
            <p:spPr>
              <a:xfrm>
                <a:off x="0" y="-2540"/>
                <a:ext cx="4745803" cy="582930"/>
              </a:xfrm>
              <a:custGeom>
                <a:avLst/>
                <a:gdLst/>
                <a:ahLst/>
                <a:cxnLst/>
                <a:rect l="l" t="t" r="r" b="b"/>
                <a:pathLst>
                  <a:path w="4745803" h="582930">
                    <a:moveTo>
                      <a:pt x="4729293" y="261620"/>
                    </a:moveTo>
                    <a:lnTo>
                      <a:pt x="4354643" y="8890"/>
                    </a:lnTo>
                    <a:cubicBezTo>
                      <a:pt x="4343213" y="1270"/>
                      <a:pt x="4327973" y="0"/>
                      <a:pt x="4315273" y="6350"/>
                    </a:cubicBezTo>
                    <a:cubicBezTo>
                      <a:pt x="4302573" y="12700"/>
                      <a:pt x="4294953" y="25400"/>
                      <a:pt x="4294953" y="39370"/>
                    </a:cubicBezTo>
                    <a:lnTo>
                      <a:pt x="4294953" y="254000"/>
                    </a:lnTo>
                    <a:lnTo>
                      <a:pt x="0" y="254000"/>
                    </a:lnTo>
                    <a:lnTo>
                      <a:pt x="0" y="330200"/>
                    </a:lnTo>
                    <a:lnTo>
                      <a:pt x="4294953" y="330200"/>
                    </a:lnTo>
                    <a:lnTo>
                      <a:pt x="4294953" y="544830"/>
                    </a:lnTo>
                    <a:cubicBezTo>
                      <a:pt x="4294953" y="558800"/>
                      <a:pt x="4302573" y="571500"/>
                      <a:pt x="4315273" y="577850"/>
                    </a:cubicBezTo>
                    <a:cubicBezTo>
                      <a:pt x="4320353" y="580390"/>
                      <a:pt x="4326703" y="582930"/>
                      <a:pt x="4333053" y="582930"/>
                    </a:cubicBezTo>
                    <a:cubicBezTo>
                      <a:pt x="4340673" y="582930"/>
                      <a:pt x="4348293" y="580390"/>
                      <a:pt x="4354643" y="576580"/>
                    </a:cubicBezTo>
                    <a:lnTo>
                      <a:pt x="4729293" y="323850"/>
                    </a:lnTo>
                    <a:cubicBezTo>
                      <a:pt x="4739453" y="316230"/>
                      <a:pt x="4745803" y="304800"/>
                      <a:pt x="4745803" y="292100"/>
                    </a:cubicBezTo>
                    <a:cubicBezTo>
                      <a:pt x="4745803" y="279400"/>
                      <a:pt x="4739453" y="267970"/>
                      <a:pt x="4729293" y="261620"/>
                    </a:cubicBezTo>
                    <a:close/>
                    <a:moveTo>
                      <a:pt x="4371153" y="473710"/>
                    </a:moveTo>
                    <a:lnTo>
                      <a:pt x="4371153" y="111760"/>
                    </a:lnTo>
                    <a:lnTo>
                      <a:pt x="4639123" y="292100"/>
                    </a:lnTo>
                    <a:lnTo>
                      <a:pt x="4371153" y="473710"/>
                    </a:lnTo>
                    <a:close/>
                  </a:path>
                </a:pathLst>
              </a:custGeom>
              <a:solidFill>
                <a:srgbClr val="191919">
                  <a:alpha val="24706"/>
                </a:srgbClr>
              </a:solidFill>
            </p:spPr>
          </p:sp>
        </p:grpSp>
        <p:sp>
          <p:nvSpPr>
            <p:cNvPr id="19" name="AutoShape 19"/>
            <p:cNvSpPr/>
            <p:nvPr/>
          </p:nvSpPr>
          <p:spPr>
            <a:xfrm rot="-5400000">
              <a:off x="1395468" y="3586216"/>
              <a:ext cx="6830411" cy="48616"/>
            </a:xfrm>
            <a:prstGeom prst="rect">
              <a:avLst/>
            </a:prstGeom>
            <a:solidFill>
              <a:srgbClr val="191919">
                <a:alpha val="24706"/>
              </a:srgbClr>
            </a:solidFill>
          </p:spPr>
        </p:sp>
        <p:grpSp>
          <p:nvGrpSpPr>
            <p:cNvPr id="20" name="Group 20"/>
            <p:cNvGrpSpPr/>
            <p:nvPr/>
          </p:nvGrpSpPr>
          <p:grpSpPr>
            <a:xfrm>
              <a:off x="4786366" y="0"/>
              <a:ext cx="1944231" cy="390637"/>
              <a:chOff x="0" y="0"/>
              <a:chExt cx="2888648" cy="580390"/>
            </a:xfrm>
          </p:grpSpPr>
          <p:sp>
            <p:nvSpPr>
              <p:cNvPr id="21" name="Freeform 21"/>
              <p:cNvSpPr/>
              <p:nvPr/>
            </p:nvSpPr>
            <p:spPr>
              <a:xfrm>
                <a:off x="2475898" y="38100"/>
                <a:ext cx="374650" cy="504190"/>
              </a:xfrm>
              <a:custGeom>
                <a:avLst/>
                <a:gdLst/>
                <a:ahLst/>
                <a:cxnLst/>
                <a:rect l="l" t="t" r="r" b="b"/>
                <a:pathLst>
                  <a:path w="374650" h="504190">
                    <a:moveTo>
                      <a:pt x="0" y="504190"/>
                    </a:moveTo>
                    <a:lnTo>
                      <a:pt x="0" y="0"/>
                    </a:lnTo>
                    <a:lnTo>
                      <a:pt x="374650" y="252730"/>
                    </a:lnTo>
                    <a:close/>
                  </a:path>
                </a:pathLst>
              </a:custGeom>
              <a:solidFill>
                <a:srgbClr val="FFFFFF">
                  <a:alpha val="24706"/>
                </a:srgbClr>
              </a:solidFill>
            </p:spPr>
          </p:sp>
          <p:sp>
            <p:nvSpPr>
              <p:cNvPr id="22" name="Freeform 22"/>
              <p:cNvSpPr/>
              <p:nvPr/>
            </p:nvSpPr>
            <p:spPr>
              <a:xfrm>
                <a:off x="0" y="-2540"/>
                <a:ext cx="2888648" cy="582930"/>
              </a:xfrm>
              <a:custGeom>
                <a:avLst/>
                <a:gdLst/>
                <a:ahLst/>
                <a:cxnLst/>
                <a:rect l="l" t="t" r="r" b="b"/>
                <a:pathLst>
                  <a:path w="2888648" h="582930">
                    <a:moveTo>
                      <a:pt x="2872138" y="261620"/>
                    </a:moveTo>
                    <a:lnTo>
                      <a:pt x="2497488" y="8890"/>
                    </a:lnTo>
                    <a:cubicBezTo>
                      <a:pt x="2486058" y="1270"/>
                      <a:pt x="2470818" y="0"/>
                      <a:pt x="2458118" y="6350"/>
                    </a:cubicBezTo>
                    <a:cubicBezTo>
                      <a:pt x="2445418" y="12700"/>
                      <a:pt x="2437798" y="25400"/>
                      <a:pt x="2437798" y="39370"/>
                    </a:cubicBezTo>
                    <a:lnTo>
                      <a:pt x="2437798" y="254000"/>
                    </a:lnTo>
                    <a:lnTo>
                      <a:pt x="0" y="254000"/>
                    </a:lnTo>
                    <a:lnTo>
                      <a:pt x="0" y="330200"/>
                    </a:lnTo>
                    <a:lnTo>
                      <a:pt x="2437798" y="330200"/>
                    </a:lnTo>
                    <a:lnTo>
                      <a:pt x="2437798" y="544830"/>
                    </a:lnTo>
                    <a:cubicBezTo>
                      <a:pt x="2437798" y="558800"/>
                      <a:pt x="2445418" y="571500"/>
                      <a:pt x="2458118" y="577850"/>
                    </a:cubicBezTo>
                    <a:cubicBezTo>
                      <a:pt x="2463198" y="580390"/>
                      <a:pt x="2469548" y="582930"/>
                      <a:pt x="2475898" y="582930"/>
                    </a:cubicBezTo>
                    <a:cubicBezTo>
                      <a:pt x="2483518" y="582930"/>
                      <a:pt x="2491138" y="580390"/>
                      <a:pt x="2497488" y="576580"/>
                    </a:cubicBezTo>
                    <a:lnTo>
                      <a:pt x="2872138" y="323850"/>
                    </a:lnTo>
                    <a:cubicBezTo>
                      <a:pt x="2882298" y="316230"/>
                      <a:pt x="2888648" y="304800"/>
                      <a:pt x="2888648" y="292100"/>
                    </a:cubicBezTo>
                    <a:cubicBezTo>
                      <a:pt x="2888648" y="279400"/>
                      <a:pt x="2882298" y="267970"/>
                      <a:pt x="2872138" y="261620"/>
                    </a:cubicBezTo>
                    <a:close/>
                    <a:moveTo>
                      <a:pt x="2513998" y="473710"/>
                    </a:moveTo>
                    <a:lnTo>
                      <a:pt x="2513998" y="111760"/>
                    </a:lnTo>
                    <a:lnTo>
                      <a:pt x="2781968" y="292100"/>
                    </a:lnTo>
                    <a:lnTo>
                      <a:pt x="2513998" y="473710"/>
                    </a:lnTo>
                    <a:close/>
                  </a:path>
                </a:pathLst>
              </a:custGeom>
              <a:solidFill>
                <a:srgbClr val="191919">
                  <a:alpha val="24706"/>
                </a:srgbClr>
              </a:solidFill>
            </p:spPr>
          </p:sp>
        </p:grpSp>
        <p:grpSp>
          <p:nvGrpSpPr>
            <p:cNvPr id="23" name="Group 23"/>
            <p:cNvGrpSpPr/>
            <p:nvPr/>
          </p:nvGrpSpPr>
          <p:grpSpPr>
            <a:xfrm rot="-10800000">
              <a:off x="1724029" y="3063"/>
              <a:ext cx="1944231" cy="390637"/>
              <a:chOff x="0" y="0"/>
              <a:chExt cx="2888648" cy="580390"/>
            </a:xfrm>
          </p:grpSpPr>
          <p:sp>
            <p:nvSpPr>
              <p:cNvPr id="24" name="Freeform 24"/>
              <p:cNvSpPr/>
              <p:nvPr/>
            </p:nvSpPr>
            <p:spPr>
              <a:xfrm>
                <a:off x="2475898" y="38100"/>
                <a:ext cx="374650" cy="504190"/>
              </a:xfrm>
              <a:custGeom>
                <a:avLst/>
                <a:gdLst/>
                <a:ahLst/>
                <a:cxnLst/>
                <a:rect l="l" t="t" r="r" b="b"/>
                <a:pathLst>
                  <a:path w="374650" h="504190">
                    <a:moveTo>
                      <a:pt x="0" y="504190"/>
                    </a:moveTo>
                    <a:lnTo>
                      <a:pt x="0" y="0"/>
                    </a:lnTo>
                    <a:lnTo>
                      <a:pt x="374650" y="252730"/>
                    </a:lnTo>
                    <a:close/>
                  </a:path>
                </a:pathLst>
              </a:custGeom>
              <a:solidFill>
                <a:srgbClr val="FFFFFF">
                  <a:alpha val="24706"/>
                </a:srgbClr>
              </a:solidFill>
            </p:spPr>
          </p:sp>
          <p:sp>
            <p:nvSpPr>
              <p:cNvPr id="25" name="Freeform 25"/>
              <p:cNvSpPr/>
              <p:nvPr/>
            </p:nvSpPr>
            <p:spPr>
              <a:xfrm>
                <a:off x="0" y="-2540"/>
                <a:ext cx="2888648" cy="582930"/>
              </a:xfrm>
              <a:custGeom>
                <a:avLst/>
                <a:gdLst/>
                <a:ahLst/>
                <a:cxnLst/>
                <a:rect l="l" t="t" r="r" b="b"/>
                <a:pathLst>
                  <a:path w="2888648" h="582930">
                    <a:moveTo>
                      <a:pt x="2872138" y="261620"/>
                    </a:moveTo>
                    <a:lnTo>
                      <a:pt x="2497488" y="8890"/>
                    </a:lnTo>
                    <a:cubicBezTo>
                      <a:pt x="2486058" y="1270"/>
                      <a:pt x="2470818" y="0"/>
                      <a:pt x="2458118" y="6350"/>
                    </a:cubicBezTo>
                    <a:cubicBezTo>
                      <a:pt x="2445418" y="12700"/>
                      <a:pt x="2437798" y="25400"/>
                      <a:pt x="2437798" y="39370"/>
                    </a:cubicBezTo>
                    <a:lnTo>
                      <a:pt x="2437798" y="254000"/>
                    </a:lnTo>
                    <a:lnTo>
                      <a:pt x="0" y="254000"/>
                    </a:lnTo>
                    <a:lnTo>
                      <a:pt x="0" y="330200"/>
                    </a:lnTo>
                    <a:lnTo>
                      <a:pt x="2437798" y="330200"/>
                    </a:lnTo>
                    <a:lnTo>
                      <a:pt x="2437798" y="544830"/>
                    </a:lnTo>
                    <a:cubicBezTo>
                      <a:pt x="2437798" y="558800"/>
                      <a:pt x="2445418" y="571500"/>
                      <a:pt x="2458118" y="577850"/>
                    </a:cubicBezTo>
                    <a:cubicBezTo>
                      <a:pt x="2463198" y="580390"/>
                      <a:pt x="2469548" y="582930"/>
                      <a:pt x="2475898" y="582930"/>
                    </a:cubicBezTo>
                    <a:cubicBezTo>
                      <a:pt x="2483518" y="582930"/>
                      <a:pt x="2491138" y="580390"/>
                      <a:pt x="2497488" y="576580"/>
                    </a:cubicBezTo>
                    <a:lnTo>
                      <a:pt x="2872138" y="323850"/>
                    </a:lnTo>
                    <a:cubicBezTo>
                      <a:pt x="2882298" y="316230"/>
                      <a:pt x="2888648" y="304800"/>
                      <a:pt x="2888648" y="292100"/>
                    </a:cubicBezTo>
                    <a:cubicBezTo>
                      <a:pt x="2888648" y="279400"/>
                      <a:pt x="2882298" y="267970"/>
                      <a:pt x="2872138" y="261620"/>
                    </a:cubicBezTo>
                    <a:close/>
                    <a:moveTo>
                      <a:pt x="2513998" y="473710"/>
                    </a:moveTo>
                    <a:lnTo>
                      <a:pt x="2513998" y="111760"/>
                    </a:lnTo>
                    <a:lnTo>
                      <a:pt x="2781968" y="292100"/>
                    </a:lnTo>
                    <a:lnTo>
                      <a:pt x="2513998" y="473710"/>
                    </a:lnTo>
                    <a:close/>
                  </a:path>
                </a:pathLst>
              </a:custGeom>
              <a:solidFill>
                <a:srgbClr val="191919">
                  <a:alpha val="24706"/>
                </a:srgbClr>
              </a:solidFill>
            </p:spPr>
          </p:sp>
        </p:grpSp>
        <p:grpSp>
          <p:nvGrpSpPr>
            <p:cNvPr id="26" name="Group 26"/>
            <p:cNvGrpSpPr/>
            <p:nvPr/>
          </p:nvGrpSpPr>
          <p:grpSpPr>
            <a:xfrm rot="-10800000">
              <a:off x="1724029" y="6830411"/>
              <a:ext cx="1944231" cy="390637"/>
              <a:chOff x="0" y="0"/>
              <a:chExt cx="2888648" cy="580390"/>
            </a:xfrm>
          </p:grpSpPr>
          <p:sp>
            <p:nvSpPr>
              <p:cNvPr id="27" name="Freeform 27"/>
              <p:cNvSpPr/>
              <p:nvPr/>
            </p:nvSpPr>
            <p:spPr>
              <a:xfrm>
                <a:off x="2475898" y="38100"/>
                <a:ext cx="374650" cy="504190"/>
              </a:xfrm>
              <a:custGeom>
                <a:avLst/>
                <a:gdLst/>
                <a:ahLst/>
                <a:cxnLst/>
                <a:rect l="l" t="t" r="r" b="b"/>
                <a:pathLst>
                  <a:path w="374650" h="504190">
                    <a:moveTo>
                      <a:pt x="0" y="504190"/>
                    </a:moveTo>
                    <a:lnTo>
                      <a:pt x="0" y="0"/>
                    </a:lnTo>
                    <a:lnTo>
                      <a:pt x="374650" y="252730"/>
                    </a:lnTo>
                    <a:close/>
                  </a:path>
                </a:pathLst>
              </a:custGeom>
              <a:solidFill>
                <a:srgbClr val="FFFFFF">
                  <a:alpha val="24706"/>
                </a:srgbClr>
              </a:solidFill>
            </p:spPr>
          </p:sp>
          <p:sp>
            <p:nvSpPr>
              <p:cNvPr id="28" name="Freeform 28"/>
              <p:cNvSpPr/>
              <p:nvPr/>
            </p:nvSpPr>
            <p:spPr>
              <a:xfrm>
                <a:off x="0" y="-2540"/>
                <a:ext cx="2888648" cy="582930"/>
              </a:xfrm>
              <a:custGeom>
                <a:avLst/>
                <a:gdLst/>
                <a:ahLst/>
                <a:cxnLst/>
                <a:rect l="l" t="t" r="r" b="b"/>
                <a:pathLst>
                  <a:path w="2888648" h="582930">
                    <a:moveTo>
                      <a:pt x="2872138" y="261620"/>
                    </a:moveTo>
                    <a:lnTo>
                      <a:pt x="2497488" y="8890"/>
                    </a:lnTo>
                    <a:cubicBezTo>
                      <a:pt x="2486058" y="1270"/>
                      <a:pt x="2470818" y="0"/>
                      <a:pt x="2458118" y="6350"/>
                    </a:cubicBezTo>
                    <a:cubicBezTo>
                      <a:pt x="2445418" y="12700"/>
                      <a:pt x="2437798" y="25400"/>
                      <a:pt x="2437798" y="39370"/>
                    </a:cubicBezTo>
                    <a:lnTo>
                      <a:pt x="2437798" y="254000"/>
                    </a:lnTo>
                    <a:lnTo>
                      <a:pt x="0" y="254000"/>
                    </a:lnTo>
                    <a:lnTo>
                      <a:pt x="0" y="330200"/>
                    </a:lnTo>
                    <a:lnTo>
                      <a:pt x="2437798" y="330200"/>
                    </a:lnTo>
                    <a:lnTo>
                      <a:pt x="2437798" y="544830"/>
                    </a:lnTo>
                    <a:cubicBezTo>
                      <a:pt x="2437798" y="558800"/>
                      <a:pt x="2445418" y="571500"/>
                      <a:pt x="2458118" y="577850"/>
                    </a:cubicBezTo>
                    <a:cubicBezTo>
                      <a:pt x="2463198" y="580390"/>
                      <a:pt x="2469548" y="582930"/>
                      <a:pt x="2475898" y="582930"/>
                    </a:cubicBezTo>
                    <a:cubicBezTo>
                      <a:pt x="2483518" y="582930"/>
                      <a:pt x="2491138" y="580390"/>
                      <a:pt x="2497488" y="576580"/>
                    </a:cubicBezTo>
                    <a:lnTo>
                      <a:pt x="2872138" y="323850"/>
                    </a:lnTo>
                    <a:cubicBezTo>
                      <a:pt x="2882298" y="316230"/>
                      <a:pt x="2888648" y="304800"/>
                      <a:pt x="2888648" y="292100"/>
                    </a:cubicBezTo>
                    <a:cubicBezTo>
                      <a:pt x="2888648" y="279400"/>
                      <a:pt x="2882298" y="267970"/>
                      <a:pt x="2872138" y="261620"/>
                    </a:cubicBezTo>
                    <a:close/>
                    <a:moveTo>
                      <a:pt x="2513998" y="473710"/>
                    </a:moveTo>
                    <a:lnTo>
                      <a:pt x="2513998" y="111760"/>
                    </a:lnTo>
                    <a:lnTo>
                      <a:pt x="2781968" y="292100"/>
                    </a:lnTo>
                    <a:lnTo>
                      <a:pt x="2513998" y="473710"/>
                    </a:lnTo>
                    <a:close/>
                  </a:path>
                </a:pathLst>
              </a:custGeom>
              <a:solidFill>
                <a:srgbClr val="191919">
                  <a:alpha val="24706"/>
                </a:srgbClr>
              </a:solidFill>
            </p:spPr>
          </p:sp>
        </p:grpSp>
      </p:grpSp>
      <p:grpSp>
        <p:nvGrpSpPr>
          <p:cNvPr id="29" name="Group 29"/>
          <p:cNvGrpSpPr/>
          <p:nvPr/>
        </p:nvGrpSpPr>
        <p:grpSpPr>
          <a:xfrm>
            <a:off x="2321722" y="2835390"/>
            <a:ext cx="3257501" cy="880623"/>
            <a:chOff x="0" y="0"/>
            <a:chExt cx="9555633" cy="258324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9555634" cy="2583240"/>
            </a:xfrm>
            <a:custGeom>
              <a:avLst/>
              <a:gdLst/>
              <a:ahLst/>
              <a:cxnLst/>
              <a:rect l="l" t="t" r="r" b="b"/>
              <a:pathLst>
                <a:path w="9555634" h="2583240">
                  <a:moveTo>
                    <a:pt x="9431173" y="2583240"/>
                  </a:moveTo>
                  <a:lnTo>
                    <a:pt x="124460" y="2583240"/>
                  </a:lnTo>
                  <a:cubicBezTo>
                    <a:pt x="55880" y="2583240"/>
                    <a:pt x="0" y="2527360"/>
                    <a:pt x="0" y="245878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9431173" y="0"/>
                  </a:lnTo>
                  <a:cubicBezTo>
                    <a:pt x="9499753" y="0"/>
                    <a:pt x="9555634" y="55880"/>
                    <a:pt x="9555634" y="124460"/>
                  </a:cubicBezTo>
                  <a:lnTo>
                    <a:pt x="9555634" y="2458780"/>
                  </a:lnTo>
                  <a:cubicBezTo>
                    <a:pt x="9555634" y="2527360"/>
                    <a:pt x="9499753" y="2583240"/>
                    <a:pt x="9431173" y="2583240"/>
                  </a:cubicBezTo>
                  <a:close/>
                </a:path>
              </a:pathLst>
            </a:custGeom>
            <a:solidFill>
              <a:srgbClr val="86EAE9"/>
            </a:solidFill>
          </p:spPr>
        </p:sp>
      </p:grpSp>
      <p:pic>
        <p:nvPicPr>
          <p:cNvPr id="31" name="Picture 3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6717082" y="4701304"/>
            <a:ext cx="2143152" cy="2143152"/>
          </a:xfrm>
          <a:prstGeom prst="rect">
            <a:avLst/>
          </a:prstGeom>
        </p:spPr>
      </p:pic>
      <p:grpSp>
        <p:nvGrpSpPr>
          <p:cNvPr id="32" name="Group 32"/>
          <p:cNvGrpSpPr/>
          <p:nvPr/>
        </p:nvGrpSpPr>
        <p:grpSpPr>
          <a:xfrm>
            <a:off x="1028700" y="4542993"/>
            <a:ext cx="3257501" cy="880623"/>
            <a:chOff x="0" y="0"/>
            <a:chExt cx="9555633" cy="258324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9555634" cy="2583240"/>
            </a:xfrm>
            <a:custGeom>
              <a:avLst/>
              <a:gdLst/>
              <a:ahLst/>
              <a:cxnLst/>
              <a:rect l="l" t="t" r="r" b="b"/>
              <a:pathLst>
                <a:path w="9555634" h="2583240">
                  <a:moveTo>
                    <a:pt x="9431173" y="2583240"/>
                  </a:moveTo>
                  <a:lnTo>
                    <a:pt x="124460" y="2583240"/>
                  </a:lnTo>
                  <a:cubicBezTo>
                    <a:pt x="55880" y="2583240"/>
                    <a:pt x="0" y="2527360"/>
                    <a:pt x="0" y="245878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9431173" y="0"/>
                  </a:lnTo>
                  <a:cubicBezTo>
                    <a:pt x="9499753" y="0"/>
                    <a:pt x="9555634" y="55880"/>
                    <a:pt x="9555634" y="124460"/>
                  </a:cubicBezTo>
                  <a:lnTo>
                    <a:pt x="9555634" y="2458780"/>
                  </a:lnTo>
                  <a:cubicBezTo>
                    <a:pt x="9555634" y="2527360"/>
                    <a:pt x="9499753" y="2583240"/>
                    <a:pt x="9431173" y="2583240"/>
                  </a:cubicBezTo>
                  <a:close/>
                </a:path>
              </a:pathLst>
            </a:custGeom>
            <a:solidFill>
              <a:srgbClr val="3EDAD8"/>
            </a:solidFill>
          </p:spPr>
        </p:sp>
      </p:grpSp>
      <p:grpSp>
        <p:nvGrpSpPr>
          <p:cNvPr id="34" name="Group 34"/>
          <p:cNvGrpSpPr/>
          <p:nvPr/>
        </p:nvGrpSpPr>
        <p:grpSpPr>
          <a:xfrm>
            <a:off x="1028700" y="6250595"/>
            <a:ext cx="3257501" cy="880623"/>
            <a:chOff x="0" y="0"/>
            <a:chExt cx="9555633" cy="258324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9555634" cy="2583240"/>
            </a:xfrm>
            <a:custGeom>
              <a:avLst/>
              <a:gdLst/>
              <a:ahLst/>
              <a:cxnLst/>
              <a:rect l="l" t="t" r="r" b="b"/>
              <a:pathLst>
                <a:path w="9555634" h="2583240">
                  <a:moveTo>
                    <a:pt x="9431173" y="2583240"/>
                  </a:moveTo>
                  <a:lnTo>
                    <a:pt x="124460" y="2583240"/>
                  </a:lnTo>
                  <a:cubicBezTo>
                    <a:pt x="55880" y="2583240"/>
                    <a:pt x="0" y="2527360"/>
                    <a:pt x="0" y="245878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9431173" y="0"/>
                  </a:lnTo>
                  <a:cubicBezTo>
                    <a:pt x="9499753" y="0"/>
                    <a:pt x="9555634" y="55880"/>
                    <a:pt x="9555634" y="124460"/>
                  </a:cubicBezTo>
                  <a:lnTo>
                    <a:pt x="9555634" y="2458780"/>
                  </a:lnTo>
                  <a:cubicBezTo>
                    <a:pt x="9555634" y="2527360"/>
                    <a:pt x="9499753" y="2583240"/>
                    <a:pt x="9431173" y="2583240"/>
                  </a:cubicBezTo>
                  <a:close/>
                </a:path>
              </a:pathLst>
            </a:custGeom>
            <a:solidFill>
              <a:srgbClr val="37C9EF"/>
            </a:solidFill>
          </p:spPr>
        </p:sp>
      </p:grpSp>
      <p:grpSp>
        <p:nvGrpSpPr>
          <p:cNvPr id="36" name="Group 36"/>
          <p:cNvGrpSpPr/>
          <p:nvPr/>
        </p:nvGrpSpPr>
        <p:grpSpPr>
          <a:xfrm>
            <a:off x="2321722" y="7958198"/>
            <a:ext cx="3257501" cy="880623"/>
            <a:chOff x="0" y="0"/>
            <a:chExt cx="9555633" cy="258324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9555634" cy="2583240"/>
            </a:xfrm>
            <a:custGeom>
              <a:avLst/>
              <a:gdLst/>
              <a:ahLst/>
              <a:cxnLst/>
              <a:rect l="l" t="t" r="r" b="b"/>
              <a:pathLst>
                <a:path w="9555634" h="2583240">
                  <a:moveTo>
                    <a:pt x="9431173" y="2583240"/>
                  </a:moveTo>
                  <a:lnTo>
                    <a:pt x="124460" y="2583240"/>
                  </a:lnTo>
                  <a:cubicBezTo>
                    <a:pt x="55880" y="2583240"/>
                    <a:pt x="0" y="2527360"/>
                    <a:pt x="0" y="245878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9431173" y="0"/>
                  </a:lnTo>
                  <a:cubicBezTo>
                    <a:pt x="9499753" y="0"/>
                    <a:pt x="9555634" y="55880"/>
                    <a:pt x="9555634" y="124460"/>
                  </a:cubicBezTo>
                  <a:lnTo>
                    <a:pt x="9555634" y="2458780"/>
                  </a:lnTo>
                  <a:cubicBezTo>
                    <a:pt x="9555634" y="2527360"/>
                    <a:pt x="9499753" y="2583240"/>
                    <a:pt x="9431173" y="2583240"/>
                  </a:cubicBezTo>
                  <a:close/>
                </a:path>
              </a:pathLst>
            </a:custGeom>
            <a:solidFill>
              <a:srgbClr val="2C92D5"/>
            </a:solidFill>
          </p:spPr>
        </p:sp>
      </p:grpSp>
      <p:grpSp>
        <p:nvGrpSpPr>
          <p:cNvPr id="38" name="Group 38"/>
          <p:cNvGrpSpPr/>
          <p:nvPr/>
        </p:nvGrpSpPr>
        <p:grpSpPr>
          <a:xfrm>
            <a:off x="12708777" y="2836539"/>
            <a:ext cx="3257501" cy="880623"/>
            <a:chOff x="0" y="0"/>
            <a:chExt cx="9555633" cy="258324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9555634" cy="2583240"/>
            </a:xfrm>
            <a:custGeom>
              <a:avLst/>
              <a:gdLst/>
              <a:ahLst/>
              <a:cxnLst/>
              <a:rect l="l" t="t" r="r" b="b"/>
              <a:pathLst>
                <a:path w="9555634" h="2583240">
                  <a:moveTo>
                    <a:pt x="9431173" y="2583240"/>
                  </a:moveTo>
                  <a:lnTo>
                    <a:pt x="124460" y="2583240"/>
                  </a:lnTo>
                  <a:cubicBezTo>
                    <a:pt x="55880" y="2583240"/>
                    <a:pt x="0" y="2527360"/>
                    <a:pt x="0" y="245878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9431173" y="0"/>
                  </a:lnTo>
                  <a:cubicBezTo>
                    <a:pt x="9499753" y="0"/>
                    <a:pt x="9555634" y="55880"/>
                    <a:pt x="9555634" y="124460"/>
                  </a:cubicBezTo>
                  <a:lnTo>
                    <a:pt x="9555634" y="2458780"/>
                  </a:lnTo>
                  <a:cubicBezTo>
                    <a:pt x="9555634" y="2527360"/>
                    <a:pt x="9499753" y="2583240"/>
                    <a:pt x="9431173" y="2583240"/>
                  </a:cubicBezTo>
                  <a:close/>
                </a:path>
              </a:pathLst>
            </a:custGeom>
            <a:solidFill>
              <a:srgbClr val="86EAE9"/>
            </a:solidFill>
          </p:spPr>
        </p:sp>
      </p:grpSp>
      <p:grpSp>
        <p:nvGrpSpPr>
          <p:cNvPr id="40" name="Group 40"/>
          <p:cNvGrpSpPr/>
          <p:nvPr/>
        </p:nvGrpSpPr>
        <p:grpSpPr>
          <a:xfrm>
            <a:off x="14001799" y="4544142"/>
            <a:ext cx="3257501" cy="880623"/>
            <a:chOff x="0" y="0"/>
            <a:chExt cx="9555633" cy="258324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9555634" cy="2583240"/>
            </a:xfrm>
            <a:custGeom>
              <a:avLst/>
              <a:gdLst/>
              <a:ahLst/>
              <a:cxnLst/>
              <a:rect l="l" t="t" r="r" b="b"/>
              <a:pathLst>
                <a:path w="9555634" h="2583240">
                  <a:moveTo>
                    <a:pt x="9431173" y="2583240"/>
                  </a:moveTo>
                  <a:lnTo>
                    <a:pt x="124460" y="2583240"/>
                  </a:lnTo>
                  <a:cubicBezTo>
                    <a:pt x="55880" y="2583240"/>
                    <a:pt x="0" y="2527360"/>
                    <a:pt x="0" y="245878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9431173" y="0"/>
                  </a:lnTo>
                  <a:cubicBezTo>
                    <a:pt x="9499753" y="0"/>
                    <a:pt x="9555634" y="55880"/>
                    <a:pt x="9555634" y="124460"/>
                  </a:cubicBezTo>
                  <a:lnTo>
                    <a:pt x="9555634" y="2458780"/>
                  </a:lnTo>
                  <a:cubicBezTo>
                    <a:pt x="9555634" y="2527360"/>
                    <a:pt x="9499753" y="2583240"/>
                    <a:pt x="9431173" y="2583240"/>
                  </a:cubicBezTo>
                  <a:close/>
                </a:path>
              </a:pathLst>
            </a:custGeom>
            <a:solidFill>
              <a:srgbClr val="3EDAD8"/>
            </a:solidFill>
          </p:spPr>
        </p:sp>
      </p:grpSp>
      <p:grpSp>
        <p:nvGrpSpPr>
          <p:cNvPr id="42" name="Group 42"/>
          <p:cNvGrpSpPr/>
          <p:nvPr/>
        </p:nvGrpSpPr>
        <p:grpSpPr>
          <a:xfrm>
            <a:off x="14001799" y="6251744"/>
            <a:ext cx="3257501" cy="880623"/>
            <a:chOff x="0" y="0"/>
            <a:chExt cx="9555633" cy="258324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9555634" cy="2583240"/>
            </a:xfrm>
            <a:custGeom>
              <a:avLst/>
              <a:gdLst/>
              <a:ahLst/>
              <a:cxnLst/>
              <a:rect l="l" t="t" r="r" b="b"/>
              <a:pathLst>
                <a:path w="9555634" h="2583240">
                  <a:moveTo>
                    <a:pt x="9431173" y="2583240"/>
                  </a:moveTo>
                  <a:lnTo>
                    <a:pt x="124460" y="2583240"/>
                  </a:lnTo>
                  <a:cubicBezTo>
                    <a:pt x="55880" y="2583240"/>
                    <a:pt x="0" y="2527360"/>
                    <a:pt x="0" y="245878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9431173" y="0"/>
                  </a:lnTo>
                  <a:cubicBezTo>
                    <a:pt x="9499753" y="0"/>
                    <a:pt x="9555634" y="55880"/>
                    <a:pt x="9555634" y="124460"/>
                  </a:cubicBezTo>
                  <a:lnTo>
                    <a:pt x="9555634" y="2458780"/>
                  </a:lnTo>
                  <a:cubicBezTo>
                    <a:pt x="9555634" y="2527360"/>
                    <a:pt x="9499753" y="2583240"/>
                    <a:pt x="9431173" y="2583240"/>
                  </a:cubicBezTo>
                  <a:close/>
                </a:path>
              </a:pathLst>
            </a:custGeom>
            <a:solidFill>
              <a:srgbClr val="37C9EF"/>
            </a:solidFill>
          </p:spPr>
        </p:sp>
      </p:grpSp>
      <p:grpSp>
        <p:nvGrpSpPr>
          <p:cNvPr id="44" name="Group 44"/>
          <p:cNvGrpSpPr/>
          <p:nvPr/>
        </p:nvGrpSpPr>
        <p:grpSpPr>
          <a:xfrm>
            <a:off x="12708777" y="7959347"/>
            <a:ext cx="3257501" cy="880623"/>
            <a:chOff x="0" y="0"/>
            <a:chExt cx="9555633" cy="258324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9555634" cy="2583240"/>
            </a:xfrm>
            <a:custGeom>
              <a:avLst/>
              <a:gdLst/>
              <a:ahLst/>
              <a:cxnLst/>
              <a:rect l="l" t="t" r="r" b="b"/>
              <a:pathLst>
                <a:path w="9555634" h="2583240">
                  <a:moveTo>
                    <a:pt x="9431173" y="2583240"/>
                  </a:moveTo>
                  <a:lnTo>
                    <a:pt x="124460" y="2583240"/>
                  </a:lnTo>
                  <a:cubicBezTo>
                    <a:pt x="55880" y="2583240"/>
                    <a:pt x="0" y="2527360"/>
                    <a:pt x="0" y="245878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9431173" y="0"/>
                  </a:lnTo>
                  <a:cubicBezTo>
                    <a:pt x="9499753" y="0"/>
                    <a:pt x="9555634" y="55880"/>
                    <a:pt x="9555634" y="124460"/>
                  </a:cubicBezTo>
                  <a:lnTo>
                    <a:pt x="9555634" y="2458780"/>
                  </a:lnTo>
                  <a:cubicBezTo>
                    <a:pt x="9555634" y="2527360"/>
                    <a:pt x="9499753" y="2583240"/>
                    <a:pt x="9431173" y="2583240"/>
                  </a:cubicBezTo>
                  <a:close/>
                </a:path>
              </a:pathLst>
            </a:custGeom>
            <a:solidFill>
              <a:srgbClr val="2C92D5"/>
            </a:solidFill>
          </p:spPr>
        </p:sp>
      </p:grpSp>
      <p:pic>
        <p:nvPicPr>
          <p:cNvPr id="46" name="Picture 4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9357641" y="4701304"/>
            <a:ext cx="2143152" cy="2143152"/>
          </a:xfrm>
          <a:prstGeom prst="rect">
            <a:avLst/>
          </a:prstGeom>
        </p:spPr>
      </p:pic>
      <p:pic>
        <p:nvPicPr>
          <p:cNvPr id="47" name="Picture 4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-2270913" y="-213056"/>
            <a:ext cx="7315200" cy="2228169"/>
          </a:xfrm>
          <a:prstGeom prst="rect">
            <a:avLst/>
          </a:prstGeom>
        </p:spPr>
      </p:pic>
      <p:sp>
        <p:nvSpPr>
          <p:cNvPr id="48" name="TextBox 48"/>
          <p:cNvSpPr txBox="1"/>
          <p:nvPr/>
        </p:nvSpPr>
        <p:spPr>
          <a:xfrm>
            <a:off x="5243599" y="962025"/>
            <a:ext cx="7800801" cy="6069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716"/>
              </a:lnSpc>
              <a:spcBef>
                <a:spcPct val="0"/>
              </a:spcBef>
            </a:pPr>
            <a:r>
              <a:rPr lang="en-US" sz="3600" spc="107">
                <a:solidFill>
                  <a:srgbClr val="191919"/>
                </a:solidFill>
                <a:latin typeface="Angelica"/>
              </a:rPr>
              <a:t>Дорога весной</a:t>
            </a:r>
          </a:p>
        </p:txBody>
      </p:sp>
      <p:pic>
        <p:nvPicPr>
          <p:cNvPr id="49" name="Picture 4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flipH="1">
            <a:off x="13427788" y="-213056"/>
            <a:ext cx="7315200" cy="2228169"/>
          </a:xfrm>
          <a:prstGeom prst="rect">
            <a:avLst/>
          </a:prstGeom>
        </p:spPr>
      </p:pic>
      <p:pic>
        <p:nvPicPr>
          <p:cNvPr id="50" name="Picture 5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2146508">
            <a:off x="5999008" y="393824"/>
            <a:ext cx="1158406" cy="1810009"/>
          </a:xfrm>
          <a:prstGeom prst="rect">
            <a:avLst/>
          </a:prstGeom>
        </p:spPr>
      </p:pic>
      <p:pic>
        <p:nvPicPr>
          <p:cNvPr id="51" name="Picture 5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-1624102" flipH="1">
            <a:off x="11201989" y="390415"/>
            <a:ext cx="1158406" cy="1810009"/>
          </a:xfrm>
          <a:prstGeom prst="rect">
            <a:avLst/>
          </a:prstGeom>
        </p:spPr>
      </p:pic>
      <p:pic>
        <p:nvPicPr>
          <p:cNvPr id="52" name="Picture 5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1756337" y="2835390"/>
            <a:ext cx="231710" cy="783211"/>
          </a:xfrm>
          <a:prstGeom prst="rect">
            <a:avLst/>
          </a:prstGeom>
        </p:spPr>
      </p:pic>
      <p:pic>
        <p:nvPicPr>
          <p:cNvPr id="53" name="Picture 5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151171" y="4592405"/>
            <a:ext cx="794666" cy="707975"/>
          </a:xfrm>
          <a:prstGeom prst="rect">
            <a:avLst/>
          </a:prstGeom>
        </p:spPr>
      </p:pic>
      <p:pic>
        <p:nvPicPr>
          <p:cNvPr id="54" name="Picture 5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53257" y="6348007"/>
            <a:ext cx="892580" cy="596913"/>
          </a:xfrm>
          <a:prstGeom prst="rect">
            <a:avLst/>
          </a:prstGeom>
        </p:spPr>
      </p:pic>
      <p:pic>
        <p:nvPicPr>
          <p:cNvPr id="55" name="Picture 5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rcRect/>
          <a:stretch>
            <a:fillRect/>
          </a:stretch>
        </p:blipFill>
        <p:spPr>
          <a:xfrm>
            <a:off x="1601935" y="8056758"/>
            <a:ext cx="540513" cy="662393"/>
          </a:xfrm>
          <a:prstGeom prst="rect">
            <a:avLst/>
          </a:prstGeom>
        </p:spPr>
      </p:pic>
      <p:pic>
        <p:nvPicPr>
          <p:cNvPr id="56" name="Picture 56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7"/>
              </a:ext>
            </a:extLst>
          </a:blip>
          <a:srcRect/>
          <a:stretch>
            <a:fillRect/>
          </a:stretch>
        </p:blipFill>
        <p:spPr>
          <a:xfrm>
            <a:off x="16161113" y="2932801"/>
            <a:ext cx="749944" cy="749944"/>
          </a:xfrm>
          <a:prstGeom prst="rect">
            <a:avLst/>
          </a:prstGeom>
        </p:spPr>
      </p:pic>
      <p:pic>
        <p:nvPicPr>
          <p:cNvPr id="57" name="Picture 57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rcRect/>
          <a:stretch>
            <a:fillRect/>
          </a:stretch>
        </p:blipFill>
        <p:spPr>
          <a:xfrm>
            <a:off x="17453301" y="4799941"/>
            <a:ext cx="709697" cy="249039"/>
          </a:xfrm>
          <a:prstGeom prst="rect">
            <a:avLst/>
          </a:prstGeom>
        </p:spPr>
      </p:pic>
      <p:pic>
        <p:nvPicPr>
          <p:cNvPr id="58" name="Picture 58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21"/>
              </a:ext>
            </a:extLst>
          </a:blip>
          <a:srcRect/>
          <a:stretch>
            <a:fillRect/>
          </a:stretch>
        </p:blipFill>
        <p:spPr>
          <a:xfrm>
            <a:off x="17453301" y="6348007"/>
            <a:ext cx="599142" cy="704120"/>
          </a:xfrm>
          <a:prstGeom prst="rect">
            <a:avLst/>
          </a:prstGeom>
        </p:spPr>
      </p:pic>
      <p:pic>
        <p:nvPicPr>
          <p:cNvPr id="59" name="Picture 59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23"/>
              </a:ext>
            </a:extLst>
          </a:blip>
          <a:srcRect/>
          <a:stretch>
            <a:fillRect/>
          </a:stretch>
        </p:blipFill>
        <p:spPr>
          <a:xfrm>
            <a:off x="16226722" y="8126294"/>
            <a:ext cx="618726" cy="546729"/>
          </a:xfrm>
          <a:prstGeom prst="rect">
            <a:avLst/>
          </a:prstGeom>
        </p:spPr>
      </p:pic>
      <p:sp>
        <p:nvSpPr>
          <p:cNvPr id="60" name="TextBox 60"/>
          <p:cNvSpPr txBox="1"/>
          <p:nvPr/>
        </p:nvSpPr>
        <p:spPr>
          <a:xfrm>
            <a:off x="2856658" y="2866126"/>
            <a:ext cx="218762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sz="2000" spc="100">
                <a:solidFill>
                  <a:srgbClr val="FFFFFF"/>
                </a:solidFill>
                <a:latin typeface="Clear Sans Regular"/>
              </a:rPr>
              <a:t>колебания температуры</a:t>
            </a:r>
          </a:p>
        </p:txBody>
      </p:sp>
      <p:sp>
        <p:nvSpPr>
          <p:cNvPr id="61" name="TextBox 61"/>
          <p:cNvSpPr txBox="1"/>
          <p:nvPr/>
        </p:nvSpPr>
        <p:spPr>
          <a:xfrm>
            <a:off x="1551163" y="4777936"/>
            <a:ext cx="2187629" cy="371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sz="2000" spc="100">
                <a:solidFill>
                  <a:srgbClr val="FFFFFF"/>
                </a:solidFill>
                <a:latin typeface="Clear Sans Regular"/>
              </a:rPr>
              <a:t>снег с дождем</a:t>
            </a:r>
          </a:p>
        </p:txBody>
      </p:sp>
      <p:sp>
        <p:nvSpPr>
          <p:cNvPr id="62" name="TextBox 62"/>
          <p:cNvSpPr txBox="1"/>
          <p:nvPr/>
        </p:nvSpPr>
        <p:spPr>
          <a:xfrm>
            <a:off x="1551163" y="6471832"/>
            <a:ext cx="2187629" cy="371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sz="2000" spc="100">
                <a:solidFill>
                  <a:srgbClr val="FFFFFF"/>
                </a:solidFill>
                <a:latin typeface="Clear Sans Regular"/>
              </a:rPr>
              <a:t>туманы</a:t>
            </a:r>
          </a:p>
        </p:txBody>
      </p:sp>
      <p:sp>
        <p:nvSpPr>
          <p:cNvPr id="63" name="TextBox 63"/>
          <p:cNvSpPr txBox="1"/>
          <p:nvPr/>
        </p:nvSpPr>
        <p:spPr>
          <a:xfrm>
            <a:off x="2856658" y="8179434"/>
            <a:ext cx="2187629" cy="371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sz="2000" spc="100">
                <a:solidFill>
                  <a:srgbClr val="FFFFFF"/>
                </a:solidFill>
                <a:latin typeface="Clear Sans Regular"/>
              </a:rPr>
              <a:t>оттепели</a:t>
            </a:r>
          </a:p>
        </p:txBody>
      </p:sp>
      <p:sp>
        <p:nvSpPr>
          <p:cNvPr id="64" name="TextBox 64"/>
          <p:cNvSpPr txBox="1"/>
          <p:nvPr/>
        </p:nvSpPr>
        <p:spPr>
          <a:xfrm>
            <a:off x="12838771" y="2866126"/>
            <a:ext cx="2903324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sz="2000" spc="100">
                <a:solidFill>
                  <a:srgbClr val="FFFFFF"/>
                </a:solidFill>
                <a:latin typeface="Clear Sans Regular"/>
              </a:rPr>
              <a:t>гололед в утреннее и вечернее время</a:t>
            </a:r>
          </a:p>
        </p:txBody>
      </p:sp>
      <p:sp>
        <p:nvSpPr>
          <p:cNvPr id="65" name="TextBox 65"/>
          <p:cNvSpPr txBox="1"/>
          <p:nvPr/>
        </p:nvSpPr>
        <p:spPr>
          <a:xfrm>
            <a:off x="14536735" y="4779085"/>
            <a:ext cx="2187629" cy="371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sz="2000" spc="100">
                <a:solidFill>
                  <a:srgbClr val="FFFFFF"/>
                </a:solidFill>
                <a:latin typeface="Clear Sans Regular"/>
              </a:rPr>
              <a:t>лужи</a:t>
            </a:r>
          </a:p>
        </p:txBody>
      </p:sp>
      <p:sp>
        <p:nvSpPr>
          <p:cNvPr id="66" name="TextBox 66"/>
          <p:cNvSpPr txBox="1"/>
          <p:nvPr/>
        </p:nvSpPr>
        <p:spPr>
          <a:xfrm>
            <a:off x="14035748" y="6281332"/>
            <a:ext cx="3189602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sz="2000" spc="100">
                <a:solidFill>
                  <a:srgbClr val="FFFFFF"/>
                </a:solidFill>
                <a:latin typeface="Clear Sans Regular"/>
              </a:rPr>
              <a:t>снижение видимости во время снега и дождя</a:t>
            </a:r>
          </a:p>
        </p:txBody>
      </p:sp>
      <p:sp>
        <p:nvSpPr>
          <p:cNvPr id="67" name="TextBox 67"/>
          <p:cNvSpPr txBox="1"/>
          <p:nvPr/>
        </p:nvSpPr>
        <p:spPr>
          <a:xfrm>
            <a:off x="12314485" y="7990083"/>
            <a:ext cx="4159767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sz="2000" spc="100">
                <a:solidFill>
                  <a:srgbClr val="FFFFFF"/>
                </a:solidFill>
                <a:latin typeface="Clear Sans Regular"/>
              </a:rPr>
              <a:t>скрытые под снегом подтаявшие ямы</a:t>
            </a:r>
          </a:p>
        </p:txBody>
      </p:sp>
      <p:sp>
        <p:nvSpPr>
          <p:cNvPr id="68" name="TextBox 68"/>
          <p:cNvSpPr txBox="1"/>
          <p:nvPr/>
        </p:nvSpPr>
        <p:spPr>
          <a:xfrm>
            <a:off x="6672605" y="4982305"/>
            <a:ext cx="2187629" cy="1514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sz="2000" spc="100">
                <a:solidFill>
                  <a:srgbClr val="FFFFFF"/>
                </a:solidFill>
                <a:latin typeface="Clear Sans Regular"/>
              </a:rPr>
              <a:t>некоторые климатические особенности сезона</a:t>
            </a:r>
          </a:p>
        </p:txBody>
      </p:sp>
      <p:sp>
        <p:nvSpPr>
          <p:cNvPr id="69" name="TextBox 69"/>
          <p:cNvSpPr txBox="1"/>
          <p:nvPr/>
        </p:nvSpPr>
        <p:spPr>
          <a:xfrm>
            <a:off x="9357641" y="5363305"/>
            <a:ext cx="2187629" cy="75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sz="2000" spc="100">
                <a:solidFill>
                  <a:srgbClr val="FFFFFF"/>
                </a:solidFill>
                <a:latin typeface="Clear Sans Regular"/>
              </a:rPr>
              <a:t>дорожная обстановка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524072" y="4901821"/>
            <a:ext cx="613399" cy="613399"/>
            <a:chOff x="0" y="0"/>
            <a:chExt cx="817866" cy="817866"/>
          </a:xfrm>
        </p:grpSpPr>
        <p:grpSp>
          <p:nvGrpSpPr>
            <p:cNvPr id="3" name="Group 3"/>
            <p:cNvGrpSpPr/>
            <p:nvPr/>
          </p:nvGrpSpPr>
          <p:grpSpPr>
            <a:xfrm>
              <a:off x="0" y="0"/>
              <a:ext cx="817866" cy="817866"/>
              <a:chOff x="0" y="0"/>
              <a:chExt cx="6350000" cy="6350000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FFB001"/>
              </a:solidFill>
            </p:spPr>
          </p:sp>
        </p:grpSp>
        <p:sp>
          <p:nvSpPr>
            <p:cNvPr id="5" name="TextBox 5"/>
            <p:cNvSpPr txBox="1"/>
            <p:nvPr/>
          </p:nvSpPr>
          <p:spPr>
            <a:xfrm>
              <a:off x="142888" y="57466"/>
              <a:ext cx="532090" cy="64337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4039"/>
                </a:lnSpc>
                <a:spcBef>
                  <a:spcPct val="0"/>
                </a:spcBef>
              </a:pPr>
              <a:r>
                <a:rPr lang="en-US" sz="2885">
                  <a:solidFill>
                    <a:srgbClr val="FFFFFF"/>
                  </a:solidFill>
                  <a:latin typeface="Clear Sans Regular Bold"/>
                </a:rPr>
                <a:t>1</a:t>
              </a: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0524072" y="6028015"/>
            <a:ext cx="613399" cy="616416"/>
            <a:chOff x="0" y="0"/>
            <a:chExt cx="817866" cy="821889"/>
          </a:xfrm>
        </p:grpSpPr>
        <p:grpSp>
          <p:nvGrpSpPr>
            <p:cNvPr id="7" name="Group 7"/>
            <p:cNvGrpSpPr/>
            <p:nvPr/>
          </p:nvGrpSpPr>
          <p:grpSpPr>
            <a:xfrm>
              <a:off x="0" y="0"/>
              <a:ext cx="817866" cy="821889"/>
              <a:chOff x="0" y="0"/>
              <a:chExt cx="6350000" cy="6350000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43C466"/>
              </a:solidFill>
            </p:spPr>
          </p:sp>
        </p:grpSp>
        <p:sp>
          <p:nvSpPr>
            <p:cNvPr id="9" name="TextBox 9"/>
            <p:cNvSpPr txBox="1"/>
            <p:nvPr/>
          </p:nvSpPr>
          <p:spPr>
            <a:xfrm>
              <a:off x="142888" y="57466"/>
              <a:ext cx="532090" cy="64337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4039"/>
                </a:lnSpc>
                <a:spcBef>
                  <a:spcPct val="0"/>
                </a:spcBef>
              </a:pPr>
              <a:r>
                <a:rPr lang="en-US" sz="2885">
                  <a:solidFill>
                    <a:srgbClr val="FFFFFF"/>
                  </a:solidFill>
                  <a:latin typeface="Clear Sans Regular Bold"/>
                </a:rPr>
                <a:t>2</a:t>
              </a: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0524072" y="3716652"/>
            <a:ext cx="5905329" cy="646640"/>
            <a:chOff x="0" y="0"/>
            <a:chExt cx="7873772" cy="862187"/>
          </a:xfrm>
        </p:grpSpPr>
        <p:grpSp>
          <p:nvGrpSpPr>
            <p:cNvPr id="11" name="Group 11"/>
            <p:cNvGrpSpPr/>
            <p:nvPr/>
          </p:nvGrpSpPr>
          <p:grpSpPr>
            <a:xfrm>
              <a:off x="0" y="0"/>
              <a:ext cx="7873772" cy="862187"/>
              <a:chOff x="0" y="0"/>
              <a:chExt cx="21001538" cy="2299692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21001538" cy="2398752"/>
              </a:xfrm>
              <a:custGeom>
                <a:avLst/>
                <a:gdLst/>
                <a:ahLst/>
                <a:cxnLst/>
                <a:rect l="l" t="t" r="r" b="b"/>
                <a:pathLst>
                  <a:path w="21001538" h="2398752">
                    <a:moveTo>
                      <a:pt x="20379238" y="1828522"/>
                    </a:moveTo>
                    <a:cubicBezTo>
                      <a:pt x="20379238" y="1822172"/>
                      <a:pt x="20380508" y="1817092"/>
                      <a:pt x="20380508" y="1809472"/>
                    </a:cubicBezTo>
                    <a:lnTo>
                      <a:pt x="20380508" y="490220"/>
                    </a:lnTo>
                    <a:cubicBezTo>
                      <a:pt x="20380508" y="220980"/>
                      <a:pt x="20170958" y="0"/>
                      <a:pt x="19914419" y="0"/>
                    </a:cubicBezTo>
                    <a:lnTo>
                      <a:pt x="467360" y="0"/>
                    </a:lnTo>
                    <a:cubicBezTo>
                      <a:pt x="210820" y="0"/>
                      <a:pt x="0" y="220980"/>
                      <a:pt x="0" y="490220"/>
                    </a:cubicBezTo>
                    <a:lnTo>
                      <a:pt x="0" y="1809472"/>
                    </a:lnTo>
                    <a:cubicBezTo>
                      <a:pt x="0" y="2078712"/>
                      <a:pt x="209550" y="2299692"/>
                      <a:pt x="466090" y="2299692"/>
                    </a:cubicBezTo>
                    <a:lnTo>
                      <a:pt x="19913147" y="2299692"/>
                    </a:lnTo>
                    <a:cubicBezTo>
                      <a:pt x="20026178" y="2299692"/>
                      <a:pt x="20130317" y="2256512"/>
                      <a:pt x="20210328" y="2186662"/>
                    </a:cubicBezTo>
                    <a:cubicBezTo>
                      <a:pt x="20341138" y="2257782"/>
                      <a:pt x="20653558" y="2398752"/>
                      <a:pt x="21000267" y="2191742"/>
                    </a:cubicBezTo>
                    <a:cubicBezTo>
                      <a:pt x="21001538" y="2191742"/>
                      <a:pt x="20689119" y="2193012"/>
                      <a:pt x="20379238" y="1828522"/>
                    </a:cubicBezTo>
                    <a:lnTo>
                      <a:pt x="20379238" y="1828522"/>
                    </a:lnTo>
                    <a:close/>
                  </a:path>
                </a:pathLst>
              </a:custGeom>
              <a:solidFill>
                <a:srgbClr val="541FC4"/>
              </a:solidFill>
            </p:spPr>
          </p:sp>
        </p:grpSp>
        <p:sp>
          <p:nvSpPr>
            <p:cNvPr id="13" name="TextBox 13"/>
            <p:cNvSpPr txBox="1"/>
            <p:nvPr/>
          </p:nvSpPr>
          <p:spPr>
            <a:xfrm>
              <a:off x="675925" y="164255"/>
              <a:ext cx="6521922" cy="49328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102"/>
                </a:lnSpc>
                <a:spcBef>
                  <a:spcPct val="0"/>
                </a:spcBef>
              </a:pPr>
              <a:r>
                <a:rPr lang="en-US" sz="2215" spc="-22">
                  <a:solidFill>
                    <a:srgbClr val="FFFFFF"/>
                  </a:solidFill>
                  <a:latin typeface="Clear Sans Regular Bold"/>
                </a:rPr>
                <a:t>Возможные транспортные ситуации:</a:t>
              </a: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0524072" y="7176142"/>
            <a:ext cx="613399" cy="613734"/>
            <a:chOff x="0" y="0"/>
            <a:chExt cx="817866" cy="818313"/>
          </a:xfrm>
        </p:grpSpPr>
        <p:grpSp>
          <p:nvGrpSpPr>
            <p:cNvPr id="15" name="Group 15"/>
            <p:cNvGrpSpPr/>
            <p:nvPr/>
          </p:nvGrpSpPr>
          <p:grpSpPr>
            <a:xfrm>
              <a:off x="0" y="0"/>
              <a:ext cx="817866" cy="818313"/>
              <a:chOff x="0" y="0"/>
              <a:chExt cx="6350000" cy="6350000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35A1F4"/>
              </a:solidFill>
            </p:spPr>
          </p:sp>
        </p:grpSp>
        <p:sp>
          <p:nvSpPr>
            <p:cNvPr id="17" name="TextBox 17"/>
            <p:cNvSpPr txBox="1"/>
            <p:nvPr/>
          </p:nvSpPr>
          <p:spPr>
            <a:xfrm>
              <a:off x="142888" y="57466"/>
              <a:ext cx="532090" cy="64337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4039"/>
                </a:lnSpc>
                <a:spcBef>
                  <a:spcPct val="0"/>
                </a:spcBef>
              </a:pPr>
              <a:r>
                <a:rPr lang="en-US" sz="2885">
                  <a:solidFill>
                    <a:srgbClr val="FFFFFF"/>
                  </a:solidFill>
                  <a:latin typeface="Clear Sans Regular Bold"/>
                </a:rPr>
                <a:t>3</a:t>
              </a: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1494567" y="8303076"/>
            <a:ext cx="613399" cy="613734"/>
            <a:chOff x="0" y="0"/>
            <a:chExt cx="817866" cy="818313"/>
          </a:xfrm>
        </p:grpSpPr>
        <p:grpSp>
          <p:nvGrpSpPr>
            <p:cNvPr id="19" name="Group 19"/>
            <p:cNvGrpSpPr/>
            <p:nvPr/>
          </p:nvGrpSpPr>
          <p:grpSpPr>
            <a:xfrm>
              <a:off x="0" y="0"/>
              <a:ext cx="817866" cy="818313"/>
              <a:chOff x="0" y="0"/>
              <a:chExt cx="6350000" cy="6350000"/>
            </a:xfrm>
          </p:grpSpPr>
          <p:sp>
            <p:nvSpPr>
              <p:cNvPr id="20" name="Freeform 20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FF6363"/>
              </a:solidFill>
            </p:spPr>
          </p:sp>
        </p:grpSp>
        <p:sp>
          <p:nvSpPr>
            <p:cNvPr id="21" name="TextBox 21"/>
            <p:cNvSpPr txBox="1"/>
            <p:nvPr/>
          </p:nvSpPr>
          <p:spPr>
            <a:xfrm>
              <a:off x="142888" y="57466"/>
              <a:ext cx="532090" cy="64337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4039"/>
                </a:lnSpc>
                <a:spcBef>
                  <a:spcPct val="0"/>
                </a:spcBef>
              </a:pPr>
              <a:r>
                <a:rPr lang="en-US" sz="2885">
                  <a:solidFill>
                    <a:srgbClr val="FFFFFF"/>
                  </a:solidFill>
                  <a:latin typeface="Clear Sans Regular Bold"/>
                </a:rPr>
                <a:t>4</a:t>
              </a:r>
            </a:p>
          </p:txBody>
        </p:sp>
      </p:grpSp>
      <p:grpSp>
        <p:nvGrpSpPr>
          <p:cNvPr id="22" name="Group 22"/>
          <p:cNvGrpSpPr>
            <a:grpSpLocks noChangeAspect="1"/>
          </p:cNvGrpSpPr>
          <p:nvPr/>
        </p:nvGrpSpPr>
        <p:grpSpPr>
          <a:xfrm>
            <a:off x="-2387022" y="-2331723"/>
            <a:ext cx="5657850" cy="5657850"/>
            <a:chOff x="0" y="0"/>
            <a:chExt cx="6355080" cy="635508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FFD956"/>
            </a:solidFill>
          </p:spPr>
        </p:sp>
      </p:grpSp>
      <p:grpSp>
        <p:nvGrpSpPr>
          <p:cNvPr id="24" name="Group 24"/>
          <p:cNvGrpSpPr>
            <a:grpSpLocks noChangeAspect="1"/>
          </p:cNvGrpSpPr>
          <p:nvPr/>
        </p:nvGrpSpPr>
        <p:grpSpPr>
          <a:xfrm>
            <a:off x="-595957" y="-4244024"/>
            <a:ext cx="5657850" cy="5657850"/>
            <a:chOff x="0" y="0"/>
            <a:chExt cx="6355080" cy="635508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F44E66"/>
            </a:solidFill>
          </p:spPr>
        </p:sp>
      </p:grpSp>
      <p:grpSp>
        <p:nvGrpSpPr>
          <p:cNvPr id="26" name="Group 26"/>
          <p:cNvGrpSpPr>
            <a:grpSpLocks noChangeAspect="1"/>
          </p:cNvGrpSpPr>
          <p:nvPr/>
        </p:nvGrpSpPr>
        <p:grpSpPr>
          <a:xfrm>
            <a:off x="15005659" y="7636209"/>
            <a:ext cx="5657850" cy="5657850"/>
            <a:chOff x="0" y="0"/>
            <a:chExt cx="6355080" cy="635508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DB334C"/>
            </a:solidFill>
          </p:spPr>
        </p:sp>
      </p:grpSp>
      <p:grpSp>
        <p:nvGrpSpPr>
          <p:cNvPr id="28" name="Group 28"/>
          <p:cNvGrpSpPr>
            <a:grpSpLocks noChangeAspect="1"/>
          </p:cNvGrpSpPr>
          <p:nvPr/>
        </p:nvGrpSpPr>
        <p:grpSpPr>
          <a:xfrm>
            <a:off x="16726512" y="7955398"/>
            <a:ext cx="5657850" cy="5657850"/>
            <a:chOff x="0" y="0"/>
            <a:chExt cx="6355080" cy="635508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FFD956"/>
            </a:solidFill>
          </p:spPr>
        </p:sp>
      </p:grpSp>
      <p:grpSp>
        <p:nvGrpSpPr>
          <p:cNvPr id="30" name="Group 30"/>
          <p:cNvGrpSpPr/>
          <p:nvPr/>
        </p:nvGrpSpPr>
        <p:grpSpPr>
          <a:xfrm>
            <a:off x="1494567" y="3326127"/>
            <a:ext cx="5905329" cy="1037165"/>
            <a:chOff x="0" y="0"/>
            <a:chExt cx="7873772" cy="1382887"/>
          </a:xfrm>
        </p:grpSpPr>
        <p:grpSp>
          <p:nvGrpSpPr>
            <p:cNvPr id="31" name="Group 31"/>
            <p:cNvGrpSpPr/>
            <p:nvPr/>
          </p:nvGrpSpPr>
          <p:grpSpPr>
            <a:xfrm>
              <a:off x="0" y="0"/>
              <a:ext cx="7873772" cy="1382887"/>
              <a:chOff x="0" y="0"/>
              <a:chExt cx="21001538" cy="3688544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0" y="0"/>
                <a:ext cx="21001538" cy="3787604"/>
              </a:xfrm>
              <a:custGeom>
                <a:avLst/>
                <a:gdLst/>
                <a:ahLst/>
                <a:cxnLst/>
                <a:rect l="l" t="t" r="r" b="b"/>
                <a:pathLst>
                  <a:path w="21001538" h="3787604">
                    <a:moveTo>
                      <a:pt x="20379238" y="3217374"/>
                    </a:moveTo>
                    <a:cubicBezTo>
                      <a:pt x="20379238" y="3211024"/>
                      <a:pt x="20380508" y="3205943"/>
                      <a:pt x="20380508" y="3198324"/>
                    </a:cubicBezTo>
                    <a:lnTo>
                      <a:pt x="20380508" y="490220"/>
                    </a:lnTo>
                    <a:cubicBezTo>
                      <a:pt x="20380508" y="220980"/>
                      <a:pt x="20170958" y="0"/>
                      <a:pt x="19914419" y="0"/>
                    </a:cubicBezTo>
                    <a:lnTo>
                      <a:pt x="467360" y="0"/>
                    </a:lnTo>
                    <a:cubicBezTo>
                      <a:pt x="210820" y="0"/>
                      <a:pt x="0" y="220980"/>
                      <a:pt x="0" y="490220"/>
                    </a:cubicBezTo>
                    <a:lnTo>
                      <a:pt x="0" y="3198324"/>
                    </a:lnTo>
                    <a:cubicBezTo>
                      <a:pt x="0" y="3467564"/>
                      <a:pt x="209550" y="3688543"/>
                      <a:pt x="466090" y="3688543"/>
                    </a:cubicBezTo>
                    <a:lnTo>
                      <a:pt x="19913147" y="3688543"/>
                    </a:lnTo>
                    <a:cubicBezTo>
                      <a:pt x="20026178" y="3688543"/>
                      <a:pt x="20130317" y="3645364"/>
                      <a:pt x="20210328" y="3575514"/>
                    </a:cubicBezTo>
                    <a:cubicBezTo>
                      <a:pt x="20341138" y="3646634"/>
                      <a:pt x="20653558" y="3787604"/>
                      <a:pt x="21000267" y="3580593"/>
                    </a:cubicBezTo>
                    <a:cubicBezTo>
                      <a:pt x="21001538" y="3580593"/>
                      <a:pt x="20689119" y="3581864"/>
                      <a:pt x="20379238" y="3217374"/>
                    </a:cubicBezTo>
                    <a:lnTo>
                      <a:pt x="20379238" y="3217374"/>
                    </a:lnTo>
                    <a:close/>
                  </a:path>
                </a:pathLst>
              </a:custGeom>
              <a:solidFill>
                <a:srgbClr val="541FC4"/>
              </a:solidFill>
            </p:spPr>
          </p:sp>
        </p:grpSp>
        <p:sp>
          <p:nvSpPr>
            <p:cNvPr id="33" name="TextBox 33"/>
            <p:cNvSpPr txBox="1"/>
            <p:nvPr/>
          </p:nvSpPr>
          <p:spPr>
            <a:xfrm>
              <a:off x="675925" y="164255"/>
              <a:ext cx="6521922" cy="101398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102"/>
                </a:lnSpc>
                <a:spcBef>
                  <a:spcPct val="0"/>
                </a:spcBef>
              </a:pPr>
              <a:r>
                <a:rPr lang="en-US" sz="2215" spc="-22">
                  <a:solidFill>
                    <a:srgbClr val="FFFFFF"/>
                  </a:solidFill>
                  <a:latin typeface="Clear Sans Regular Bold"/>
                </a:rPr>
                <a:t>Возможные опасные ситуации с детьми:</a:t>
              </a:r>
            </a:p>
          </p:txBody>
        </p:sp>
      </p:grpSp>
      <p:grpSp>
        <p:nvGrpSpPr>
          <p:cNvPr id="34" name="Group 34"/>
          <p:cNvGrpSpPr/>
          <p:nvPr/>
        </p:nvGrpSpPr>
        <p:grpSpPr>
          <a:xfrm>
            <a:off x="1494567" y="4930416"/>
            <a:ext cx="613399" cy="613399"/>
            <a:chOff x="0" y="0"/>
            <a:chExt cx="817866" cy="817866"/>
          </a:xfrm>
        </p:grpSpPr>
        <p:grpSp>
          <p:nvGrpSpPr>
            <p:cNvPr id="35" name="Group 35"/>
            <p:cNvGrpSpPr/>
            <p:nvPr/>
          </p:nvGrpSpPr>
          <p:grpSpPr>
            <a:xfrm>
              <a:off x="0" y="0"/>
              <a:ext cx="817866" cy="817866"/>
              <a:chOff x="0" y="0"/>
              <a:chExt cx="6350000" cy="6350000"/>
            </a:xfrm>
          </p:grpSpPr>
          <p:sp>
            <p:nvSpPr>
              <p:cNvPr id="36" name="Freeform 36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FFB001"/>
              </a:solidFill>
            </p:spPr>
          </p:sp>
        </p:grpSp>
        <p:sp>
          <p:nvSpPr>
            <p:cNvPr id="37" name="TextBox 37"/>
            <p:cNvSpPr txBox="1"/>
            <p:nvPr/>
          </p:nvSpPr>
          <p:spPr>
            <a:xfrm>
              <a:off x="142888" y="57466"/>
              <a:ext cx="532090" cy="64337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4039"/>
                </a:lnSpc>
                <a:spcBef>
                  <a:spcPct val="0"/>
                </a:spcBef>
              </a:pPr>
              <a:r>
                <a:rPr lang="en-US" sz="2885">
                  <a:solidFill>
                    <a:srgbClr val="FFFFFF"/>
                  </a:solidFill>
                  <a:latin typeface="Clear Sans Regular Bold"/>
                </a:rPr>
                <a:t>1</a:t>
              </a:r>
            </a:p>
          </p:txBody>
        </p:sp>
      </p:grpSp>
      <p:grpSp>
        <p:nvGrpSpPr>
          <p:cNvPr id="38" name="Group 38"/>
          <p:cNvGrpSpPr/>
          <p:nvPr/>
        </p:nvGrpSpPr>
        <p:grpSpPr>
          <a:xfrm>
            <a:off x="1494567" y="7204736"/>
            <a:ext cx="613399" cy="613734"/>
            <a:chOff x="0" y="0"/>
            <a:chExt cx="817866" cy="818313"/>
          </a:xfrm>
        </p:grpSpPr>
        <p:grpSp>
          <p:nvGrpSpPr>
            <p:cNvPr id="39" name="Group 39"/>
            <p:cNvGrpSpPr/>
            <p:nvPr/>
          </p:nvGrpSpPr>
          <p:grpSpPr>
            <a:xfrm>
              <a:off x="0" y="0"/>
              <a:ext cx="817866" cy="818313"/>
              <a:chOff x="0" y="0"/>
              <a:chExt cx="6350000" cy="6350000"/>
            </a:xfrm>
          </p:grpSpPr>
          <p:sp>
            <p:nvSpPr>
              <p:cNvPr id="40" name="Freeform 40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35A1F4"/>
              </a:solidFill>
            </p:spPr>
          </p:sp>
        </p:grpSp>
        <p:sp>
          <p:nvSpPr>
            <p:cNvPr id="41" name="TextBox 41"/>
            <p:cNvSpPr txBox="1"/>
            <p:nvPr/>
          </p:nvSpPr>
          <p:spPr>
            <a:xfrm>
              <a:off x="142888" y="57466"/>
              <a:ext cx="532090" cy="64337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4039"/>
                </a:lnSpc>
                <a:spcBef>
                  <a:spcPct val="0"/>
                </a:spcBef>
              </a:pPr>
              <a:r>
                <a:rPr lang="en-US" sz="2885">
                  <a:solidFill>
                    <a:srgbClr val="FFFFFF"/>
                  </a:solidFill>
                  <a:latin typeface="Clear Sans Regular Bold"/>
                </a:rPr>
                <a:t>3</a:t>
              </a:r>
            </a:p>
          </p:txBody>
        </p:sp>
      </p:grpSp>
      <p:grpSp>
        <p:nvGrpSpPr>
          <p:cNvPr id="42" name="Group 42"/>
          <p:cNvGrpSpPr/>
          <p:nvPr/>
        </p:nvGrpSpPr>
        <p:grpSpPr>
          <a:xfrm>
            <a:off x="1494567" y="6056609"/>
            <a:ext cx="613399" cy="616416"/>
            <a:chOff x="0" y="0"/>
            <a:chExt cx="817866" cy="821889"/>
          </a:xfrm>
        </p:grpSpPr>
        <p:grpSp>
          <p:nvGrpSpPr>
            <p:cNvPr id="43" name="Group 43"/>
            <p:cNvGrpSpPr/>
            <p:nvPr/>
          </p:nvGrpSpPr>
          <p:grpSpPr>
            <a:xfrm>
              <a:off x="0" y="0"/>
              <a:ext cx="817866" cy="821889"/>
              <a:chOff x="0" y="0"/>
              <a:chExt cx="6350000" cy="6350000"/>
            </a:xfrm>
          </p:grpSpPr>
          <p:sp>
            <p:nvSpPr>
              <p:cNvPr id="44" name="Freeform 44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43C466"/>
              </a:solidFill>
            </p:spPr>
          </p:sp>
        </p:grpSp>
        <p:sp>
          <p:nvSpPr>
            <p:cNvPr id="45" name="TextBox 45"/>
            <p:cNvSpPr txBox="1"/>
            <p:nvPr/>
          </p:nvSpPr>
          <p:spPr>
            <a:xfrm>
              <a:off x="142888" y="57466"/>
              <a:ext cx="532090" cy="64337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4039"/>
                </a:lnSpc>
                <a:spcBef>
                  <a:spcPct val="0"/>
                </a:spcBef>
              </a:pPr>
              <a:r>
                <a:rPr lang="en-US" sz="2885">
                  <a:solidFill>
                    <a:srgbClr val="FFFFFF"/>
                  </a:solidFill>
                  <a:latin typeface="Clear Sans Regular Bold"/>
                </a:rPr>
                <a:t>2</a:t>
              </a:r>
            </a:p>
          </p:txBody>
        </p:sp>
      </p:grpSp>
      <p:pic>
        <p:nvPicPr>
          <p:cNvPr id="46" name="Picture 4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7751533" y="1924541"/>
            <a:ext cx="2341489" cy="8362459"/>
          </a:xfrm>
          <a:prstGeom prst="rect">
            <a:avLst/>
          </a:prstGeom>
        </p:spPr>
      </p:pic>
      <p:pic>
        <p:nvPicPr>
          <p:cNvPr id="47" name="Picture 4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5381968" y="232307"/>
            <a:ext cx="2689089" cy="2363037"/>
          </a:xfrm>
          <a:prstGeom prst="rect">
            <a:avLst/>
          </a:prstGeom>
        </p:spPr>
      </p:pic>
      <p:sp>
        <p:nvSpPr>
          <p:cNvPr id="48" name="TextBox 48"/>
          <p:cNvSpPr txBox="1"/>
          <p:nvPr/>
        </p:nvSpPr>
        <p:spPr>
          <a:xfrm>
            <a:off x="2552879" y="8217513"/>
            <a:ext cx="4847018" cy="7372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2940"/>
              </a:lnSpc>
            </a:pPr>
            <a:r>
              <a:rPr lang="en-US" sz="2100">
                <a:solidFill>
                  <a:srgbClr val="100F0D"/>
                </a:solidFill>
                <a:latin typeface="Clear Sans Regular"/>
              </a:rPr>
              <a:t>посещение магазинов, внешкольных учреждений</a:t>
            </a:r>
          </a:p>
        </p:txBody>
      </p:sp>
      <p:sp>
        <p:nvSpPr>
          <p:cNvPr id="49" name="TextBox 49"/>
          <p:cNvSpPr txBox="1"/>
          <p:nvPr/>
        </p:nvSpPr>
        <p:spPr>
          <a:xfrm>
            <a:off x="11683668" y="5001828"/>
            <a:ext cx="4847018" cy="3657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2940"/>
              </a:lnSpc>
            </a:pPr>
            <a:r>
              <a:rPr lang="en-US" sz="2100">
                <a:solidFill>
                  <a:srgbClr val="100F0D"/>
                </a:solidFill>
                <a:latin typeface="Clear Sans Regular"/>
              </a:rPr>
              <a:t>заносы машин на скользкой дороге</a:t>
            </a:r>
          </a:p>
        </p:txBody>
      </p:sp>
      <p:sp>
        <p:nvSpPr>
          <p:cNvPr id="50" name="TextBox 50"/>
          <p:cNvSpPr txBox="1"/>
          <p:nvPr/>
        </p:nvSpPr>
        <p:spPr>
          <a:xfrm>
            <a:off x="11683668" y="5758056"/>
            <a:ext cx="4847018" cy="11087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2940"/>
              </a:lnSpc>
            </a:pPr>
            <a:r>
              <a:rPr lang="en-US" sz="2100">
                <a:solidFill>
                  <a:srgbClr val="100F0D"/>
                </a:solidFill>
                <a:latin typeface="Clear Sans Regular"/>
              </a:rPr>
              <a:t>неумение водителей быстро ориентироваться в меняющейся обстановке дороги</a:t>
            </a:r>
          </a:p>
        </p:txBody>
      </p:sp>
      <p:sp>
        <p:nvSpPr>
          <p:cNvPr id="51" name="TextBox 51"/>
          <p:cNvSpPr txBox="1"/>
          <p:nvPr/>
        </p:nvSpPr>
        <p:spPr>
          <a:xfrm>
            <a:off x="11683668" y="7090579"/>
            <a:ext cx="4847018" cy="7372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2940"/>
              </a:lnSpc>
            </a:pPr>
            <a:r>
              <a:rPr lang="en-US" sz="2100">
                <a:solidFill>
                  <a:srgbClr val="100F0D"/>
                </a:solidFill>
                <a:latin typeface="Clear Sans Regular"/>
              </a:rPr>
              <a:t>неадаптированность водителей после зимней стоянки автомобилей</a:t>
            </a:r>
          </a:p>
        </p:txBody>
      </p:sp>
      <p:sp>
        <p:nvSpPr>
          <p:cNvPr id="52" name="TextBox 52"/>
          <p:cNvSpPr txBox="1"/>
          <p:nvPr/>
        </p:nvSpPr>
        <p:spPr>
          <a:xfrm>
            <a:off x="2552879" y="7119173"/>
            <a:ext cx="4847018" cy="7372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2940"/>
              </a:lnSpc>
            </a:pPr>
            <a:r>
              <a:rPr lang="en-US" sz="2100">
                <a:solidFill>
                  <a:srgbClr val="100F0D"/>
                </a:solidFill>
                <a:latin typeface="Clear Sans Regular"/>
              </a:rPr>
              <a:t>катание на велосипедах, мопедах, скутерах</a:t>
            </a:r>
          </a:p>
        </p:txBody>
      </p:sp>
      <p:sp>
        <p:nvSpPr>
          <p:cNvPr id="53" name="TextBox 53"/>
          <p:cNvSpPr txBox="1"/>
          <p:nvPr/>
        </p:nvSpPr>
        <p:spPr>
          <a:xfrm>
            <a:off x="2552879" y="6158125"/>
            <a:ext cx="4847018" cy="3657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2940"/>
              </a:lnSpc>
            </a:pPr>
            <a:r>
              <a:rPr lang="en-US" sz="2100">
                <a:solidFill>
                  <a:srgbClr val="100F0D"/>
                </a:solidFill>
                <a:latin typeface="Clear Sans Regular"/>
              </a:rPr>
              <a:t>переход дорог</a:t>
            </a:r>
          </a:p>
        </p:txBody>
      </p:sp>
      <p:sp>
        <p:nvSpPr>
          <p:cNvPr id="54" name="TextBox 54"/>
          <p:cNvSpPr txBox="1"/>
          <p:nvPr/>
        </p:nvSpPr>
        <p:spPr>
          <a:xfrm>
            <a:off x="2552879" y="5031375"/>
            <a:ext cx="4847018" cy="3657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2940"/>
              </a:lnSpc>
            </a:pPr>
            <a:r>
              <a:rPr lang="en-US" sz="2100">
                <a:solidFill>
                  <a:srgbClr val="100F0D"/>
                </a:solidFill>
                <a:latin typeface="Clear Sans Regular"/>
              </a:rPr>
              <a:t>подвижные игры во дворе и у дорог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8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64732" y="3108418"/>
            <a:ext cx="14973157" cy="6149882"/>
            <a:chOff x="0" y="0"/>
            <a:chExt cx="7072285" cy="290477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7072285" cy="2904779"/>
            </a:xfrm>
            <a:custGeom>
              <a:avLst/>
              <a:gdLst/>
              <a:ahLst/>
              <a:cxnLst/>
              <a:rect l="l" t="t" r="r" b="b"/>
              <a:pathLst>
                <a:path w="7072285" h="2904779">
                  <a:moveTo>
                    <a:pt x="0" y="0"/>
                  </a:moveTo>
                  <a:lnTo>
                    <a:pt x="7072285" y="0"/>
                  </a:lnTo>
                  <a:lnTo>
                    <a:pt x="7072285" y="2904779"/>
                  </a:lnTo>
                  <a:lnTo>
                    <a:pt x="0" y="2904779"/>
                  </a:lnTo>
                  <a:close/>
                </a:path>
              </a:pathLst>
            </a:custGeom>
            <a:solidFill>
              <a:srgbClr val="F4F4F4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1028700" y="4642570"/>
            <a:ext cx="15845221" cy="144531"/>
            <a:chOff x="0" y="0"/>
            <a:chExt cx="21126961" cy="192708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5214658" y="0"/>
              <a:ext cx="5505944" cy="192708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0" y="0"/>
              <a:ext cx="5505944" cy="192708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456942" y="0"/>
              <a:ext cx="5505944" cy="192708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5621017" y="0"/>
              <a:ext cx="5505944" cy="192708"/>
            </a:xfrm>
            <a:prstGeom prst="rect">
              <a:avLst/>
            </a:prstGeom>
          </p:spPr>
        </p:pic>
      </p:grpSp>
      <p:grpSp>
        <p:nvGrpSpPr>
          <p:cNvPr id="9" name="Group 9"/>
          <p:cNvGrpSpPr/>
          <p:nvPr/>
        </p:nvGrpSpPr>
        <p:grpSpPr>
          <a:xfrm>
            <a:off x="1028700" y="6038828"/>
            <a:ext cx="15845221" cy="144531"/>
            <a:chOff x="0" y="0"/>
            <a:chExt cx="21126961" cy="192708"/>
          </a:xfrm>
        </p:grpSpPr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5214658" y="0"/>
              <a:ext cx="5505944" cy="192708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0" y="0"/>
              <a:ext cx="5505944" cy="192708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456942" y="0"/>
              <a:ext cx="5505944" cy="192708"/>
            </a:xfrm>
            <a:prstGeom prst="rect">
              <a:avLst/>
            </a:prstGeom>
          </p:spPr>
        </p:pic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5621017" y="0"/>
              <a:ext cx="5505944" cy="192708"/>
            </a:xfrm>
            <a:prstGeom prst="rect">
              <a:avLst/>
            </a:prstGeom>
          </p:spPr>
        </p:pic>
      </p:grpSp>
      <p:pic>
        <p:nvPicPr>
          <p:cNvPr id="14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939287" y="921630"/>
            <a:ext cx="3837413" cy="2832708"/>
          </a:xfrm>
          <a:prstGeom prst="rect">
            <a:avLst/>
          </a:prstGeom>
        </p:spPr>
      </p:pic>
      <p:sp>
        <p:nvSpPr>
          <p:cNvPr id="15" name="TextBox 15"/>
          <p:cNvSpPr txBox="1"/>
          <p:nvPr/>
        </p:nvSpPr>
        <p:spPr>
          <a:xfrm>
            <a:off x="2766102" y="3911389"/>
            <a:ext cx="12210608" cy="4711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20"/>
              </a:lnSpc>
              <a:spcBef>
                <a:spcPct val="0"/>
              </a:spcBef>
            </a:pPr>
            <a:r>
              <a:rPr lang="en-US" sz="2800">
                <a:solidFill>
                  <a:srgbClr val="000000"/>
                </a:solidFill>
                <a:latin typeface="Muli Regular"/>
              </a:rPr>
              <a:t>отсутствие контроля взрослых в течение дня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2766102" y="5208195"/>
            <a:ext cx="12210608" cy="4711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20"/>
              </a:lnSpc>
              <a:spcBef>
                <a:spcPct val="0"/>
              </a:spcBef>
            </a:pPr>
            <a:r>
              <a:rPr lang="en-US" sz="2800">
                <a:solidFill>
                  <a:srgbClr val="000000"/>
                </a:solidFill>
                <a:latin typeface="Muli Regular"/>
              </a:rPr>
              <a:t>активная дворовая жизнь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2766102" y="6617032"/>
            <a:ext cx="12210608" cy="4711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20"/>
              </a:lnSpc>
              <a:spcBef>
                <a:spcPct val="0"/>
              </a:spcBef>
            </a:pPr>
            <a:r>
              <a:rPr lang="en-US" sz="2800" dirty="0" err="1">
                <a:solidFill>
                  <a:srgbClr val="000000"/>
                </a:solidFill>
                <a:latin typeface="Muli Regular"/>
              </a:rPr>
              <a:t>снижение</a:t>
            </a:r>
            <a:r>
              <a:rPr lang="en-US" sz="2800" dirty="0">
                <a:solidFill>
                  <a:srgbClr val="000000"/>
                </a:solidFill>
                <a:latin typeface="Muli Regular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Muli Regular"/>
              </a:rPr>
              <a:t>внимания</a:t>
            </a:r>
            <a:r>
              <a:rPr lang="en-US" sz="2800" dirty="0">
                <a:solidFill>
                  <a:srgbClr val="000000"/>
                </a:solidFill>
                <a:latin typeface="Muli Regular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Muli Regular"/>
              </a:rPr>
              <a:t>после</a:t>
            </a:r>
            <a:r>
              <a:rPr lang="en-US" sz="2800" dirty="0">
                <a:solidFill>
                  <a:srgbClr val="000000"/>
                </a:solidFill>
                <a:latin typeface="Muli Regular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Muli Regular"/>
              </a:rPr>
              <a:t>недолгих</a:t>
            </a:r>
            <a:r>
              <a:rPr lang="en-US" sz="2800" dirty="0">
                <a:solidFill>
                  <a:srgbClr val="000000"/>
                </a:solidFill>
                <a:latin typeface="Muli Regular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Muli Regular"/>
              </a:rPr>
              <a:t>зимних</a:t>
            </a:r>
            <a:r>
              <a:rPr lang="en-US" sz="2800" dirty="0">
                <a:solidFill>
                  <a:srgbClr val="000000"/>
                </a:solidFill>
                <a:latin typeface="Muli Regular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Muli Regular"/>
              </a:rPr>
              <a:t>прогулок</a:t>
            </a:r>
            <a:endParaRPr lang="en-US" sz="2800" dirty="0">
              <a:solidFill>
                <a:srgbClr val="000000"/>
              </a:solidFill>
              <a:latin typeface="Muli Regular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939287" y="3846694"/>
            <a:ext cx="498297" cy="6482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701"/>
              </a:lnSpc>
            </a:pPr>
            <a:r>
              <a:rPr lang="en-US" sz="4274">
                <a:solidFill>
                  <a:srgbClr val="1667FC"/>
                </a:solidFill>
                <a:latin typeface="Arita Buri Bold"/>
              </a:rPr>
              <a:t>1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939287" y="5143500"/>
            <a:ext cx="498297" cy="6482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701"/>
              </a:lnSpc>
            </a:pPr>
            <a:r>
              <a:rPr lang="en-US" sz="4274">
                <a:solidFill>
                  <a:srgbClr val="1667FC"/>
                </a:solidFill>
                <a:latin typeface="Arita Buri Bold"/>
              </a:rPr>
              <a:t>2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939287" y="6554005"/>
            <a:ext cx="498297" cy="6482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701"/>
              </a:lnSpc>
            </a:pPr>
            <a:r>
              <a:rPr lang="en-US" sz="4274">
                <a:solidFill>
                  <a:srgbClr val="1667FC"/>
                </a:solidFill>
                <a:latin typeface="Arita Buri Bold"/>
              </a:rPr>
              <a:t>3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7823110" y="1022893"/>
            <a:ext cx="8614779" cy="13150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900"/>
              </a:lnSpc>
            </a:pPr>
            <a:r>
              <a:rPr lang="en-US" sz="4900">
                <a:solidFill>
                  <a:srgbClr val="F4F4F4"/>
                </a:solidFill>
                <a:latin typeface="Arita Buri Bold"/>
              </a:rPr>
              <a:t>Отрицательные факторы, влияющие на детей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1939287" y="7795419"/>
            <a:ext cx="498297" cy="6482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701"/>
              </a:lnSpc>
            </a:pPr>
            <a:r>
              <a:rPr lang="en-US" sz="4274">
                <a:solidFill>
                  <a:srgbClr val="1667FC"/>
                </a:solidFill>
                <a:latin typeface="Arita Buri Bold"/>
              </a:rPr>
              <a:t>4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2846006" y="7860115"/>
            <a:ext cx="12210608" cy="4711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20"/>
              </a:lnSpc>
              <a:spcBef>
                <a:spcPct val="0"/>
              </a:spcBef>
            </a:pPr>
            <a:r>
              <a:rPr lang="en-US" sz="2800">
                <a:solidFill>
                  <a:srgbClr val="000000"/>
                </a:solidFill>
                <a:latin typeface="Muli Regular"/>
              </a:rPr>
              <a:t>увеличение пребывания детей на улице</a:t>
            </a:r>
          </a:p>
        </p:txBody>
      </p:sp>
      <p:grpSp>
        <p:nvGrpSpPr>
          <p:cNvPr id="24" name="Group 24"/>
          <p:cNvGrpSpPr/>
          <p:nvPr/>
        </p:nvGrpSpPr>
        <p:grpSpPr>
          <a:xfrm>
            <a:off x="1028700" y="7439105"/>
            <a:ext cx="15845221" cy="144531"/>
            <a:chOff x="0" y="0"/>
            <a:chExt cx="21126961" cy="192708"/>
          </a:xfrm>
        </p:grpSpPr>
        <p:pic>
          <p:nvPicPr>
            <p:cNvPr id="25" name="Picture 2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5214658" y="0"/>
              <a:ext cx="5505944" cy="192708"/>
            </a:xfrm>
            <a:prstGeom prst="rect">
              <a:avLst/>
            </a:prstGeom>
          </p:spPr>
        </p:pic>
        <p:pic>
          <p:nvPicPr>
            <p:cNvPr id="26" name="Picture 2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0" y="0"/>
              <a:ext cx="5505944" cy="192708"/>
            </a:xfrm>
            <a:prstGeom prst="rect">
              <a:avLst/>
            </a:prstGeom>
          </p:spPr>
        </p:pic>
        <p:pic>
          <p:nvPicPr>
            <p:cNvPr id="27" name="Picture 2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456942" y="0"/>
              <a:ext cx="5505944" cy="192708"/>
            </a:xfrm>
            <a:prstGeom prst="rect">
              <a:avLst/>
            </a:prstGeom>
          </p:spPr>
        </p:pic>
        <p:pic>
          <p:nvPicPr>
            <p:cNvPr id="28" name="Picture 2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5621017" y="0"/>
              <a:ext cx="5505944" cy="192708"/>
            </a:xfrm>
            <a:prstGeom prst="rect">
              <a:avLst/>
            </a:prstGeom>
          </p:spPr>
        </p:pic>
      </p:grpSp>
      <p:grpSp>
        <p:nvGrpSpPr>
          <p:cNvPr id="29" name="Group 29"/>
          <p:cNvGrpSpPr/>
          <p:nvPr/>
        </p:nvGrpSpPr>
        <p:grpSpPr>
          <a:xfrm>
            <a:off x="1028700" y="8624130"/>
            <a:ext cx="15845221" cy="144531"/>
            <a:chOff x="0" y="0"/>
            <a:chExt cx="21126961" cy="192708"/>
          </a:xfrm>
        </p:grpSpPr>
        <p:pic>
          <p:nvPicPr>
            <p:cNvPr id="30" name="Picture 3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5214658" y="0"/>
              <a:ext cx="5505944" cy="192708"/>
            </a:xfrm>
            <a:prstGeom prst="rect">
              <a:avLst/>
            </a:prstGeom>
          </p:spPr>
        </p:pic>
        <p:pic>
          <p:nvPicPr>
            <p:cNvPr id="31" name="Picture 3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0" y="0"/>
              <a:ext cx="5505944" cy="192708"/>
            </a:xfrm>
            <a:prstGeom prst="rect">
              <a:avLst/>
            </a:prstGeom>
          </p:spPr>
        </p:pic>
        <p:pic>
          <p:nvPicPr>
            <p:cNvPr id="32" name="Picture 3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456942" y="0"/>
              <a:ext cx="5505944" cy="192708"/>
            </a:xfrm>
            <a:prstGeom prst="rect">
              <a:avLst/>
            </a:prstGeom>
          </p:spPr>
        </p:pic>
        <p:pic>
          <p:nvPicPr>
            <p:cNvPr id="33" name="Picture 3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5621017" y="0"/>
              <a:ext cx="5505944" cy="19270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 flipH="1">
            <a:off x="1333403" y="3399660"/>
            <a:ext cx="1311592" cy="41148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8338680" y="4240452"/>
            <a:ext cx="8920620" cy="5017848"/>
          </a:xfrm>
          <a:prstGeom prst="rect">
            <a:avLst/>
          </a:prstGeom>
        </p:spPr>
      </p:pic>
      <p:grpSp>
        <p:nvGrpSpPr>
          <p:cNvPr id="4" name="Group 4"/>
          <p:cNvGrpSpPr>
            <a:grpSpLocks noChangeAspect="1"/>
          </p:cNvGrpSpPr>
          <p:nvPr/>
        </p:nvGrpSpPr>
        <p:grpSpPr>
          <a:xfrm rot="6053119">
            <a:off x="13399777" y="-4581769"/>
            <a:ext cx="5657850" cy="5657850"/>
            <a:chOff x="0" y="0"/>
            <a:chExt cx="6355080" cy="635508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FFD956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 rot="6053119">
            <a:off x="14939438" y="-2461805"/>
            <a:ext cx="5657850" cy="5657850"/>
            <a:chOff x="0" y="0"/>
            <a:chExt cx="6355080" cy="635508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F44E66"/>
            </a:solidFill>
          </p:spPr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-2660652" y="8988142"/>
            <a:ext cx="5657850" cy="5657850"/>
            <a:chOff x="0" y="0"/>
            <a:chExt cx="6355080" cy="635508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DB334C"/>
            </a:solidFill>
          </p:spPr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-939798" y="9307331"/>
            <a:ext cx="5657850" cy="5657850"/>
            <a:chOff x="0" y="0"/>
            <a:chExt cx="6355080" cy="635508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FFD956"/>
            </a:solidFill>
          </p:spPr>
        </p:sp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1088993">
            <a:off x="476774" y="-130507"/>
            <a:ext cx="6596874" cy="4114800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8"/>
          <a:srcRect t="30471" b="23647"/>
          <a:stretch>
            <a:fillRect/>
          </a:stretch>
        </p:blipFill>
        <p:spPr>
          <a:xfrm>
            <a:off x="3214751" y="7514460"/>
            <a:ext cx="1732081" cy="1719928"/>
          </a:xfrm>
          <a:prstGeom prst="rect">
            <a:avLst/>
          </a:prstGeom>
        </p:spPr>
      </p:pic>
      <p:grpSp>
        <p:nvGrpSpPr>
          <p:cNvPr id="14" name="Group 14"/>
          <p:cNvGrpSpPr/>
          <p:nvPr/>
        </p:nvGrpSpPr>
        <p:grpSpPr>
          <a:xfrm>
            <a:off x="1621312" y="1149673"/>
            <a:ext cx="4307797" cy="2529698"/>
            <a:chOff x="0" y="0"/>
            <a:chExt cx="5743729" cy="3372930"/>
          </a:xfrm>
        </p:grpSpPr>
        <p:sp>
          <p:nvSpPr>
            <p:cNvPr id="15" name="TextBox 15"/>
            <p:cNvSpPr txBox="1"/>
            <p:nvPr/>
          </p:nvSpPr>
          <p:spPr>
            <a:xfrm>
              <a:off x="0" y="2760527"/>
              <a:ext cx="5096077" cy="61240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920"/>
                </a:lnSpc>
                <a:spcBef>
                  <a:spcPct val="0"/>
                </a:spcBef>
              </a:pPr>
              <a:endParaRPr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57150"/>
              <a:ext cx="5743729" cy="230496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6400"/>
                </a:lnSpc>
              </a:pPr>
              <a:r>
                <a:rPr lang="en-US" sz="6400">
                  <a:solidFill>
                    <a:srgbClr val="51D7A8"/>
                  </a:solidFill>
                  <a:latin typeface="Arita Buri Bold"/>
                </a:rPr>
                <a:t>Пал сухой травы</a:t>
              </a: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93E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10671403" y="1303416"/>
            <a:ext cx="6098278" cy="6098278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847472">
            <a:off x="11470555" y="2070972"/>
            <a:ext cx="5383822" cy="188434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-2419772">
            <a:off x="11320823" y="8105845"/>
            <a:ext cx="5383822" cy="188434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10785865" y="1028700"/>
            <a:ext cx="2513557" cy="2513557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847472">
            <a:off x="12174753" y="6201652"/>
            <a:ext cx="5383822" cy="188434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14818936" y="5332356"/>
            <a:ext cx="2513557" cy="2513557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10785865" y="7401695"/>
            <a:ext cx="2513557" cy="2513557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-2700000">
            <a:off x="12023348" y="4254883"/>
            <a:ext cx="5383822" cy="188434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14552973" y="1838998"/>
            <a:ext cx="2513557" cy="2513557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11499177" y="4352555"/>
            <a:ext cx="2513557" cy="2513557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14908768" y="3160783"/>
            <a:ext cx="1801967" cy="584921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12042644" y="5737410"/>
            <a:ext cx="1415837" cy="581780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12" cstate="print"/>
          <a:srcRect t="5361" b="5361"/>
          <a:stretch>
            <a:fillRect/>
          </a:stretch>
        </p:blipFill>
        <p:spPr>
          <a:xfrm>
            <a:off x="16215396" y="7557089"/>
            <a:ext cx="1284787" cy="855968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>
            <a:fillRect/>
          </a:stretch>
        </p:blipFill>
        <p:spPr>
          <a:xfrm>
            <a:off x="10516171" y="9004912"/>
            <a:ext cx="746478" cy="910339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rcRect/>
          <a:stretch>
            <a:fillRect/>
          </a:stretch>
        </p:blipFill>
        <p:spPr>
          <a:xfrm>
            <a:off x="11628503" y="2506055"/>
            <a:ext cx="828281" cy="814821"/>
          </a:xfrm>
          <a:prstGeom prst="rect">
            <a:avLst/>
          </a:prstGeom>
        </p:spPr>
      </p:pic>
      <p:sp>
        <p:nvSpPr>
          <p:cNvPr id="17" name="TextBox 17"/>
          <p:cNvSpPr txBox="1"/>
          <p:nvPr/>
        </p:nvSpPr>
        <p:spPr>
          <a:xfrm>
            <a:off x="11054190" y="1596692"/>
            <a:ext cx="1950746" cy="7823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  <a:spcBef>
                <a:spcPct val="0"/>
              </a:spcBef>
            </a:pPr>
            <a:r>
              <a:rPr lang="en-US" sz="2200">
                <a:solidFill>
                  <a:srgbClr val="000000"/>
                </a:solidFill>
                <a:latin typeface="Arita Buri Bold"/>
              </a:rPr>
              <a:t>прогревание почвы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028700" y="1085850"/>
            <a:ext cx="7629677" cy="25364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400"/>
              </a:lnSpc>
            </a:pPr>
            <a:r>
              <a:rPr lang="en-US" sz="6400">
                <a:solidFill>
                  <a:srgbClr val="FFFFFF"/>
                </a:solidFill>
                <a:latin typeface="Arita Buri Bold"/>
              </a:rPr>
              <a:t>К чему проводят весенние поджоги травы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028700" y="3668395"/>
            <a:ext cx="8810676" cy="55899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20"/>
              </a:lnSpc>
              <a:spcBef>
                <a:spcPct val="0"/>
              </a:spcBef>
            </a:pPr>
            <a:r>
              <a:rPr lang="en-US" sz="2300">
                <a:solidFill>
                  <a:srgbClr val="FFFFFF"/>
                </a:solidFill>
                <a:latin typeface="Muli Regular"/>
              </a:rPr>
              <a:t>Каждый апрель и май по всей России в пригородах и селах, на </a:t>
            </a:r>
            <a:r>
              <a:rPr lang="en-US" sz="2300">
                <a:solidFill>
                  <a:srgbClr val="FFFFFF"/>
                </a:solidFill>
                <a:latin typeface="Arimo"/>
              </a:rPr>
              <a:t>сенокосах и пастбищах горит трава. Всем знакомо это явление, и вид черных дымящихся полей ни у кого не вызывает беспокойства. А повод есть. В России весенние палы травы стали традицией, необходимость которой принимают на веру и о последствиях которой не задумываются. Считается, что выжигание прошлогодней травы способствует прогреванию почвы и удобрению ее золой, быстрому росту молодых растений, а также избавлению от насекомых- вредителей и паразитов. Главным же аргументом поджигателей является то, что уничтожение прошлогодней травы якобы предотвращает лесные пожары. Эти распространенные мифы о пользе травяных палов и незнание реальных фактов каждый год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4818936" y="2313458"/>
            <a:ext cx="1950746" cy="7823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  <a:spcBef>
                <a:spcPct val="0"/>
              </a:spcBef>
            </a:pPr>
            <a:r>
              <a:rPr lang="en-US" sz="2200">
                <a:solidFill>
                  <a:srgbClr val="000000"/>
                </a:solidFill>
                <a:latin typeface="Arita Buri Bold"/>
              </a:rPr>
              <a:t>быстрый рост травы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1769796" y="4723766"/>
            <a:ext cx="1950746" cy="7823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  <a:spcBef>
                <a:spcPct val="0"/>
              </a:spcBef>
            </a:pPr>
            <a:r>
              <a:rPr lang="en-US" sz="2200">
                <a:solidFill>
                  <a:srgbClr val="000000"/>
                </a:solidFill>
                <a:latin typeface="Arita Buri Bold"/>
              </a:rPr>
              <a:t>удобрение почвы золой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15100341" y="5778876"/>
            <a:ext cx="1950746" cy="1563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  <a:spcBef>
                <a:spcPct val="0"/>
              </a:spcBef>
            </a:pPr>
            <a:r>
              <a:rPr lang="en-US" sz="2200">
                <a:solidFill>
                  <a:srgbClr val="000000"/>
                </a:solidFill>
                <a:latin typeface="Arita Buri Bold"/>
              </a:rPr>
              <a:t>уничтожение насекомых-вредителей и паразитов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1021818" y="8085456"/>
            <a:ext cx="2041651" cy="11728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  <a:spcBef>
                <a:spcPct val="0"/>
              </a:spcBef>
            </a:pPr>
            <a:r>
              <a:rPr lang="en-US" sz="2200">
                <a:solidFill>
                  <a:srgbClr val="000000"/>
                </a:solidFill>
                <a:latin typeface="Arita Buri Bold"/>
              </a:rPr>
              <a:t>профилактика лесных пожаров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B55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64732" y="3108418"/>
            <a:ext cx="14973157" cy="6149882"/>
            <a:chOff x="0" y="0"/>
            <a:chExt cx="7072285" cy="290477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7072285" cy="2904779"/>
            </a:xfrm>
            <a:custGeom>
              <a:avLst/>
              <a:gdLst/>
              <a:ahLst/>
              <a:cxnLst/>
              <a:rect l="l" t="t" r="r" b="b"/>
              <a:pathLst>
                <a:path w="7072285" h="2904779">
                  <a:moveTo>
                    <a:pt x="0" y="0"/>
                  </a:moveTo>
                  <a:lnTo>
                    <a:pt x="7072285" y="0"/>
                  </a:lnTo>
                  <a:lnTo>
                    <a:pt x="7072285" y="2904779"/>
                  </a:lnTo>
                  <a:lnTo>
                    <a:pt x="0" y="2904779"/>
                  </a:lnTo>
                  <a:close/>
                </a:path>
              </a:pathLst>
            </a:custGeom>
            <a:solidFill>
              <a:srgbClr val="F4F4F4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1028700" y="5528319"/>
            <a:ext cx="15845221" cy="144531"/>
            <a:chOff x="0" y="0"/>
            <a:chExt cx="21126961" cy="192708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5214658" y="0"/>
              <a:ext cx="5505944" cy="192708"/>
            </a:xfrm>
            <a:prstGeom prst="rect">
              <a:avLst/>
            </a:prstGeom>
          </p:spPr>
        </p:pic>
        <p:pic>
          <p:nvPicPr>
            <p:cNvPr id="6" name="Picture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0" y="0"/>
              <a:ext cx="5505944" cy="192708"/>
            </a:xfrm>
            <a:prstGeom prst="rect">
              <a:avLst/>
            </a:prstGeom>
          </p:spPr>
        </p:pic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456942" y="0"/>
              <a:ext cx="5505944" cy="192708"/>
            </a:xfrm>
            <a:prstGeom prst="rect">
              <a:avLst/>
            </a:prstGeom>
          </p:spPr>
        </p:pic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5621017" y="0"/>
              <a:ext cx="5505944" cy="192708"/>
            </a:xfrm>
            <a:prstGeom prst="rect">
              <a:avLst/>
            </a:prstGeom>
          </p:spPr>
        </p:pic>
      </p:grpSp>
      <p:grpSp>
        <p:nvGrpSpPr>
          <p:cNvPr id="9" name="Group 9"/>
          <p:cNvGrpSpPr/>
          <p:nvPr/>
        </p:nvGrpSpPr>
        <p:grpSpPr>
          <a:xfrm>
            <a:off x="1028700" y="7340538"/>
            <a:ext cx="15845221" cy="144531"/>
            <a:chOff x="0" y="0"/>
            <a:chExt cx="21126961" cy="192708"/>
          </a:xfrm>
        </p:grpSpPr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5214658" y="0"/>
              <a:ext cx="5505944" cy="192708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0" y="0"/>
              <a:ext cx="5505944" cy="192708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0456942" y="0"/>
              <a:ext cx="5505944" cy="192708"/>
            </a:xfrm>
            <a:prstGeom prst="rect">
              <a:avLst/>
            </a:prstGeom>
          </p:spPr>
        </p:pic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/>
            <a:stretch>
              <a:fillRect/>
            </a:stretch>
          </p:blipFill>
          <p:spPr>
            <a:xfrm rot="-10800000">
              <a:off x="15621017" y="0"/>
              <a:ext cx="5505944" cy="192708"/>
            </a:xfrm>
            <a:prstGeom prst="rect">
              <a:avLst/>
            </a:prstGeom>
          </p:spPr>
        </p:pic>
      </p:grpSp>
      <p:pic>
        <p:nvPicPr>
          <p:cNvPr id="14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939287" y="709071"/>
            <a:ext cx="3828423" cy="3118425"/>
          </a:xfrm>
          <a:prstGeom prst="rect">
            <a:avLst/>
          </a:prstGeom>
        </p:spPr>
      </p:pic>
      <p:sp>
        <p:nvSpPr>
          <p:cNvPr id="15" name="TextBox 15"/>
          <p:cNvSpPr txBox="1"/>
          <p:nvPr/>
        </p:nvSpPr>
        <p:spPr>
          <a:xfrm>
            <a:off x="2766102" y="4447277"/>
            <a:ext cx="12705908" cy="4711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19"/>
              </a:lnSpc>
              <a:spcBef>
                <a:spcPct val="0"/>
              </a:spcBef>
            </a:pPr>
            <a:r>
              <a:rPr lang="en-US" sz="2800">
                <a:solidFill>
                  <a:srgbClr val="000000"/>
                </a:solidFill>
                <a:latin typeface="Muli Regular"/>
              </a:rPr>
              <a:t>УЩЕРБ ЗДОРОВЬЮ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2766102" y="6264876"/>
            <a:ext cx="12705908" cy="4711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20"/>
              </a:lnSpc>
              <a:spcBef>
                <a:spcPct val="0"/>
              </a:spcBef>
            </a:pPr>
            <a:r>
              <a:rPr lang="en-US" sz="2800">
                <a:solidFill>
                  <a:srgbClr val="000000"/>
                </a:solidFill>
                <a:latin typeface="Muli Regular"/>
              </a:rPr>
              <a:t>МАТЕРИАЛЬНЫЙ УЩЕРБ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2766102" y="8036335"/>
            <a:ext cx="12705908" cy="4711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19"/>
              </a:lnSpc>
              <a:spcBef>
                <a:spcPct val="0"/>
              </a:spcBef>
            </a:pPr>
            <a:r>
              <a:rPr lang="en-US" sz="2800">
                <a:solidFill>
                  <a:srgbClr val="000000"/>
                </a:solidFill>
                <a:latin typeface="Muli Regular"/>
              </a:rPr>
              <a:t>УГРОЗА ЖИЗНИ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939287" y="4382581"/>
            <a:ext cx="498297" cy="6482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701"/>
              </a:lnSpc>
            </a:pPr>
            <a:r>
              <a:rPr lang="en-US" sz="4274">
                <a:solidFill>
                  <a:srgbClr val="FF9E5E"/>
                </a:solidFill>
                <a:latin typeface="Arita Buri Bold"/>
              </a:rPr>
              <a:t>1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939287" y="6200181"/>
            <a:ext cx="498297" cy="6482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701"/>
              </a:lnSpc>
            </a:pPr>
            <a:r>
              <a:rPr lang="en-US" sz="4274">
                <a:solidFill>
                  <a:srgbClr val="FF9E5E"/>
                </a:solidFill>
                <a:latin typeface="Arita Buri Bold"/>
              </a:rPr>
              <a:t>2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939287" y="7971640"/>
            <a:ext cx="498297" cy="6482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701"/>
              </a:lnSpc>
            </a:pPr>
            <a:r>
              <a:rPr lang="en-US" sz="4274">
                <a:solidFill>
                  <a:srgbClr val="FF9E5E"/>
                </a:solidFill>
                <a:latin typeface="Arita Buri Bold"/>
              </a:rPr>
              <a:t>3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6515511" y="1140219"/>
            <a:ext cx="9922378" cy="11280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8199"/>
              </a:lnSpc>
            </a:pPr>
            <a:r>
              <a:rPr lang="en-US" sz="8199">
                <a:solidFill>
                  <a:srgbClr val="F4F4F4"/>
                </a:solidFill>
                <a:latin typeface="Arita Buri Bold"/>
              </a:rPr>
              <a:t>Реальность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8204813" y="6034394"/>
            <a:ext cx="7267197" cy="1054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31804" lvl="1" indent="-215902">
              <a:lnSpc>
                <a:spcPts val="2800"/>
              </a:lnSpc>
              <a:buFont typeface="Arial"/>
              <a:buChar char="•"/>
            </a:pPr>
            <a:r>
              <a:rPr lang="en-US" sz="2000">
                <a:solidFill>
                  <a:srgbClr val="000000"/>
                </a:solidFill>
                <a:latin typeface="Muli Regular"/>
              </a:rPr>
              <a:t>Дым травяных пожаров очень вреден для здоровья </a:t>
            </a:r>
          </a:p>
          <a:p>
            <a:pPr marL="431804" lvl="1" indent="-215902">
              <a:lnSpc>
                <a:spcPts val="2800"/>
              </a:lnSpc>
              <a:buFont typeface="Arial"/>
              <a:buChar char="•"/>
            </a:pPr>
            <a:r>
              <a:rPr lang="en-US" sz="2000">
                <a:solidFill>
                  <a:srgbClr val="000000"/>
                </a:solidFill>
                <a:latin typeface="Muli Regular"/>
              </a:rPr>
              <a:t>Для людей с заболеваниями органов дыхания дым травяных пожаров опасен для жизни 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8204813" y="3655507"/>
            <a:ext cx="8000949" cy="1406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31804" lvl="1" indent="-215902">
              <a:lnSpc>
                <a:spcPts val="2800"/>
              </a:lnSpc>
              <a:buFont typeface="Arial"/>
              <a:buChar char="•"/>
            </a:pPr>
            <a:r>
              <a:rPr lang="en-US" sz="2000" dirty="0" err="1">
                <a:solidFill>
                  <a:srgbClr val="000000"/>
                </a:solidFill>
                <a:latin typeface="Muli Regular"/>
              </a:rPr>
              <a:t>Повреждение</a:t>
            </a:r>
            <a:r>
              <a:rPr lang="en-US" sz="2000" dirty="0">
                <a:solidFill>
                  <a:srgbClr val="000000"/>
                </a:solidFill>
                <a:latin typeface="Muli Regular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Muli Regular"/>
              </a:rPr>
              <a:t>хозяйственных</a:t>
            </a:r>
            <a:r>
              <a:rPr lang="en-US" sz="2000" dirty="0">
                <a:solidFill>
                  <a:srgbClr val="000000"/>
                </a:solidFill>
                <a:latin typeface="Muli Regular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Muli Regular"/>
              </a:rPr>
              <a:t>построек</a:t>
            </a:r>
            <a:r>
              <a:rPr lang="en-US" sz="2000" dirty="0">
                <a:solidFill>
                  <a:srgbClr val="000000"/>
                </a:solidFill>
                <a:latin typeface="Muli Regular"/>
              </a:rPr>
              <a:t>: </a:t>
            </a:r>
            <a:r>
              <a:rPr lang="en-US" sz="2000" dirty="0" err="1">
                <a:solidFill>
                  <a:srgbClr val="000000"/>
                </a:solidFill>
                <a:latin typeface="Muli Regular"/>
              </a:rPr>
              <a:t>домов</a:t>
            </a:r>
            <a:r>
              <a:rPr lang="en-US" sz="2000" dirty="0">
                <a:solidFill>
                  <a:srgbClr val="000000"/>
                </a:solidFill>
                <a:latin typeface="Muli Regular"/>
              </a:rPr>
              <a:t>, </a:t>
            </a:r>
            <a:r>
              <a:rPr lang="en-US" sz="2000" dirty="0" err="1">
                <a:solidFill>
                  <a:srgbClr val="000000"/>
                </a:solidFill>
                <a:latin typeface="Muli Regular"/>
              </a:rPr>
              <a:t>линий</a:t>
            </a:r>
            <a:r>
              <a:rPr lang="en-US" sz="2000" dirty="0">
                <a:solidFill>
                  <a:srgbClr val="000000"/>
                </a:solidFill>
                <a:latin typeface="Muli Regular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Muli Regular"/>
              </a:rPr>
              <a:t>электропередачи</a:t>
            </a:r>
            <a:r>
              <a:rPr lang="en-US" sz="2000" dirty="0">
                <a:solidFill>
                  <a:srgbClr val="000000"/>
                </a:solidFill>
                <a:latin typeface="Muli Regular"/>
              </a:rPr>
              <a:t> и </a:t>
            </a:r>
            <a:r>
              <a:rPr lang="en-US" sz="2000" dirty="0" err="1">
                <a:solidFill>
                  <a:srgbClr val="000000"/>
                </a:solidFill>
                <a:latin typeface="Muli Regular"/>
              </a:rPr>
              <a:t>связи</a:t>
            </a:r>
            <a:r>
              <a:rPr lang="en-US" sz="2000" dirty="0">
                <a:solidFill>
                  <a:srgbClr val="000000"/>
                </a:solidFill>
                <a:latin typeface="Muli Regular"/>
              </a:rPr>
              <a:t>, </a:t>
            </a:r>
            <a:r>
              <a:rPr lang="en-US" sz="2000" dirty="0" err="1">
                <a:solidFill>
                  <a:srgbClr val="000000"/>
                </a:solidFill>
                <a:latin typeface="Muli Regular"/>
              </a:rPr>
              <a:t>деревянных</a:t>
            </a:r>
            <a:r>
              <a:rPr lang="en-US" sz="2000" dirty="0">
                <a:solidFill>
                  <a:srgbClr val="000000"/>
                </a:solidFill>
                <a:latin typeface="Muli Regular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Muli Regular"/>
              </a:rPr>
              <a:t>мостов</a:t>
            </a:r>
            <a:endParaRPr lang="en-US" sz="2000" dirty="0">
              <a:solidFill>
                <a:srgbClr val="000000"/>
              </a:solidFill>
              <a:latin typeface="Muli Regular"/>
            </a:endParaRPr>
          </a:p>
          <a:p>
            <a:pPr marL="431804" lvl="1" indent="-215902">
              <a:lnSpc>
                <a:spcPts val="2800"/>
              </a:lnSpc>
              <a:buFont typeface="Arial"/>
              <a:buChar char="•"/>
            </a:pPr>
            <a:r>
              <a:rPr lang="en-US" sz="2000" dirty="0" err="1">
                <a:solidFill>
                  <a:srgbClr val="000000"/>
                </a:solidFill>
                <a:latin typeface="Muli Regular"/>
              </a:rPr>
              <a:t>Ежегодно</a:t>
            </a:r>
            <a:r>
              <a:rPr lang="en-US" sz="2000" dirty="0">
                <a:solidFill>
                  <a:srgbClr val="000000"/>
                </a:solidFill>
                <a:latin typeface="Muli Regular"/>
              </a:rPr>
              <a:t> в </a:t>
            </a:r>
            <a:r>
              <a:rPr lang="en-US" sz="2000" dirty="0" err="1">
                <a:solidFill>
                  <a:srgbClr val="000000"/>
                </a:solidFill>
                <a:latin typeface="Muli Regular"/>
              </a:rPr>
              <a:t>России</a:t>
            </a:r>
            <a:r>
              <a:rPr lang="en-US" sz="2000" dirty="0">
                <a:solidFill>
                  <a:srgbClr val="000000"/>
                </a:solidFill>
                <a:latin typeface="Muli Regular"/>
              </a:rPr>
              <a:t> в </a:t>
            </a:r>
            <a:r>
              <a:rPr lang="en-US" sz="2000" dirty="0" err="1">
                <a:solidFill>
                  <a:srgbClr val="000000"/>
                </a:solidFill>
                <a:latin typeface="Muli Regular"/>
              </a:rPr>
              <a:t>результате</a:t>
            </a:r>
            <a:r>
              <a:rPr lang="en-US" sz="2000" dirty="0">
                <a:solidFill>
                  <a:srgbClr val="000000"/>
                </a:solidFill>
                <a:latin typeface="Muli Regular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Muli Regular"/>
              </a:rPr>
              <a:t>поджогов</a:t>
            </a:r>
            <a:r>
              <a:rPr lang="en-US" sz="2000" dirty="0">
                <a:solidFill>
                  <a:srgbClr val="000000"/>
                </a:solidFill>
                <a:latin typeface="Muli Regular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Muli Regular"/>
              </a:rPr>
              <a:t>сухой</a:t>
            </a:r>
            <a:r>
              <a:rPr lang="en-US" sz="2000" dirty="0">
                <a:solidFill>
                  <a:srgbClr val="000000"/>
                </a:solidFill>
                <a:latin typeface="Muli Regular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Muli Regular"/>
              </a:rPr>
              <a:t>травы</a:t>
            </a:r>
            <a:r>
              <a:rPr lang="en-US" sz="2000" dirty="0">
                <a:solidFill>
                  <a:srgbClr val="000000"/>
                </a:solidFill>
                <a:latin typeface="Muli Regular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Muli Regular"/>
              </a:rPr>
              <a:t>сгорают</a:t>
            </a:r>
            <a:r>
              <a:rPr lang="en-US" sz="2000" dirty="0">
                <a:solidFill>
                  <a:srgbClr val="000000"/>
                </a:solidFill>
                <a:latin typeface="Muli Regular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Muli Regular"/>
              </a:rPr>
              <a:t>тысячи</a:t>
            </a:r>
            <a:r>
              <a:rPr lang="en-US" sz="2000" dirty="0">
                <a:solidFill>
                  <a:srgbClr val="000000"/>
                </a:solidFill>
                <a:latin typeface="Muli Regular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Muli Regular"/>
              </a:rPr>
              <a:t>домов</a:t>
            </a:r>
            <a:r>
              <a:rPr lang="en-US" sz="2000" dirty="0">
                <a:solidFill>
                  <a:srgbClr val="000000"/>
                </a:solidFill>
                <a:latin typeface="Muli Regular"/>
              </a:rPr>
              <a:t> и </a:t>
            </a:r>
            <a:r>
              <a:rPr lang="en-US" sz="2000" dirty="0" err="1">
                <a:solidFill>
                  <a:srgbClr val="000000"/>
                </a:solidFill>
                <a:latin typeface="Muli Regular"/>
              </a:rPr>
              <a:t>дач</a:t>
            </a:r>
            <a:endParaRPr lang="en-US" sz="2000" dirty="0">
              <a:solidFill>
                <a:srgbClr val="000000"/>
              </a:solidFill>
              <a:latin typeface="Muli Regular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8204813" y="7924015"/>
            <a:ext cx="7267197" cy="701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31804" lvl="1" indent="-215902">
              <a:lnSpc>
                <a:spcPts val="2800"/>
              </a:lnSpc>
              <a:buFont typeface="Arial"/>
              <a:buChar char="•"/>
            </a:pPr>
            <a:r>
              <a:rPr lang="en-US" sz="2000">
                <a:solidFill>
                  <a:srgbClr val="000000"/>
                </a:solidFill>
                <a:latin typeface="Muli Regular"/>
              </a:rPr>
              <a:t>Ежегодно в России в результате травяных пожаров погибают несколько человек.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4E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64732" y="3108418"/>
            <a:ext cx="14973157" cy="6149882"/>
            <a:chOff x="0" y="0"/>
            <a:chExt cx="7072285" cy="290477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7072285" cy="2904779"/>
            </a:xfrm>
            <a:custGeom>
              <a:avLst/>
              <a:gdLst/>
              <a:ahLst/>
              <a:cxnLst/>
              <a:rect l="l" t="t" r="r" b="b"/>
              <a:pathLst>
                <a:path w="7072285" h="2904779">
                  <a:moveTo>
                    <a:pt x="0" y="0"/>
                  </a:moveTo>
                  <a:lnTo>
                    <a:pt x="7072285" y="0"/>
                  </a:lnTo>
                  <a:lnTo>
                    <a:pt x="7072285" y="2904779"/>
                  </a:lnTo>
                  <a:lnTo>
                    <a:pt x="0" y="2904779"/>
                  </a:lnTo>
                  <a:close/>
                </a:path>
              </a:pathLst>
            </a:custGeom>
            <a:solidFill>
              <a:srgbClr val="F4F4F4"/>
            </a:solidFill>
          </p:spPr>
        </p:sp>
      </p:grpSp>
      <p:pic>
        <p:nvPicPr>
          <p:cNvPr id="4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3892076" y="838200"/>
            <a:ext cx="1368333" cy="1250315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851003" y="3564619"/>
            <a:ext cx="11211091" cy="51898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96572" lvl="1" indent="-248286">
              <a:lnSpc>
                <a:spcPts val="3220"/>
              </a:lnSpc>
              <a:buFont typeface="Arial"/>
              <a:buChar char="•"/>
            </a:pPr>
            <a:r>
              <a:rPr lang="en-US" sz="2300" dirty="0" err="1">
                <a:solidFill>
                  <a:srgbClr val="000000"/>
                </a:solidFill>
                <a:latin typeface="Muli Regular"/>
              </a:rPr>
              <a:t>Почва</a:t>
            </a:r>
            <a:r>
              <a:rPr lang="en-US" sz="2300" dirty="0">
                <a:solidFill>
                  <a:srgbClr val="000000"/>
                </a:solidFill>
                <a:latin typeface="Muli Regular"/>
              </a:rPr>
              <a:t> </a:t>
            </a:r>
            <a:r>
              <a:rPr lang="en-US" sz="2300" dirty="0" err="1">
                <a:solidFill>
                  <a:srgbClr val="000000"/>
                </a:solidFill>
                <a:latin typeface="Muli Regular"/>
              </a:rPr>
              <a:t>истощается</a:t>
            </a:r>
            <a:r>
              <a:rPr lang="en-US" sz="2300" dirty="0">
                <a:solidFill>
                  <a:srgbClr val="000000"/>
                </a:solidFill>
                <a:latin typeface="Muli Regular"/>
              </a:rPr>
              <a:t>: </a:t>
            </a:r>
            <a:r>
              <a:rPr lang="en-US" sz="2300" dirty="0" err="1">
                <a:solidFill>
                  <a:srgbClr val="000000"/>
                </a:solidFill>
                <a:latin typeface="Muli Regular"/>
              </a:rPr>
              <a:t>сгорает</a:t>
            </a:r>
            <a:r>
              <a:rPr lang="en-US" sz="2300" dirty="0">
                <a:solidFill>
                  <a:srgbClr val="000000"/>
                </a:solidFill>
                <a:latin typeface="Muli Regular"/>
              </a:rPr>
              <a:t> </a:t>
            </a:r>
            <a:r>
              <a:rPr lang="en-US" sz="2300" dirty="0" err="1">
                <a:solidFill>
                  <a:srgbClr val="000000"/>
                </a:solidFill>
                <a:latin typeface="Arimo"/>
              </a:rPr>
              <a:t>органическое</a:t>
            </a:r>
            <a:r>
              <a:rPr lang="en-US" sz="2300" dirty="0">
                <a:solidFill>
                  <a:srgbClr val="000000"/>
                </a:solidFill>
                <a:latin typeface="Arimo"/>
              </a:rPr>
              <a:t> </a:t>
            </a:r>
            <a:r>
              <a:rPr lang="en-US" sz="2300" dirty="0" err="1">
                <a:solidFill>
                  <a:srgbClr val="000000"/>
                </a:solidFill>
                <a:latin typeface="Arimo"/>
              </a:rPr>
              <a:t>вещество</a:t>
            </a:r>
            <a:r>
              <a:rPr lang="en-US" sz="2300" dirty="0">
                <a:solidFill>
                  <a:srgbClr val="000000"/>
                </a:solidFill>
                <a:latin typeface="Arimo"/>
              </a:rPr>
              <a:t>, </a:t>
            </a:r>
            <a:r>
              <a:rPr lang="en-US" sz="2300" dirty="0" err="1">
                <a:solidFill>
                  <a:srgbClr val="000000"/>
                </a:solidFill>
                <a:latin typeface="Arimo"/>
              </a:rPr>
              <a:t>образующееся</a:t>
            </a:r>
            <a:r>
              <a:rPr lang="en-US" sz="2300" dirty="0">
                <a:solidFill>
                  <a:srgbClr val="000000"/>
                </a:solidFill>
                <a:latin typeface="Arimo"/>
              </a:rPr>
              <a:t> </a:t>
            </a:r>
            <a:r>
              <a:rPr lang="en-US" sz="2300" dirty="0" err="1">
                <a:solidFill>
                  <a:srgbClr val="000000"/>
                </a:solidFill>
                <a:latin typeface="Arimo"/>
              </a:rPr>
              <a:t>из</a:t>
            </a:r>
            <a:r>
              <a:rPr lang="en-US" sz="2300" dirty="0">
                <a:solidFill>
                  <a:srgbClr val="000000"/>
                </a:solidFill>
                <a:latin typeface="Arimo"/>
              </a:rPr>
              <a:t> </a:t>
            </a:r>
            <a:r>
              <a:rPr lang="en-US" sz="2300" dirty="0" err="1">
                <a:solidFill>
                  <a:srgbClr val="000000"/>
                </a:solidFill>
                <a:latin typeface="Arimo"/>
              </a:rPr>
              <a:t>отмерших</a:t>
            </a:r>
            <a:r>
              <a:rPr lang="en-US" sz="2300" dirty="0">
                <a:solidFill>
                  <a:srgbClr val="000000"/>
                </a:solidFill>
                <a:latin typeface="Arimo"/>
              </a:rPr>
              <a:t> </a:t>
            </a:r>
            <a:r>
              <a:rPr lang="en-US" sz="2300" dirty="0" err="1">
                <a:solidFill>
                  <a:srgbClr val="000000"/>
                </a:solidFill>
                <a:latin typeface="Arimo"/>
              </a:rPr>
              <a:t>растений</a:t>
            </a:r>
            <a:endParaRPr lang="en-US" sz="2300" dirty="0">
              <a:solidFill>
                <a:srgbClr val="000000"/>
              </a:solidFill>
              <a:latin typeface="Arimo"/>
            </a:endParaRPr>
          </a:p>
          <a:p>
            <a:pPr marL="496572" lvl="1" indent="-248286">
              <a:lnSpc>
                <a:spcPts val="3220"/>
              </a:lnSpc>
              <a:buFont typeface="Arial"/>
              <a:buChar char="•"/>
            </a:pPr>
            <a:r>
              <a:rPr lang="en-US" sz="2300" dirty="0" err="1">
                <a:solidFill>
                  <a:srgbClr val="000000"/>
                </a:solidFill>
                <a:latin typeface="Arimo"/>
              </a:rPr>
              <a:t>Почва</a:t>
            </a:r>
            <a:r>
              <a:rPr lang="en-US" sz="2300" dirty="0">
                <a:solidFill>
                  <a:srgbClr val="000000"/>
                </a:solidFill>
                <a:latin typeface="Arimo"/>
              </a:rPr>
              <a:t> </a:t>
            </a:r>
            <a:r>
              <a:rPr lang="en-US" sz="2300" dirty="0" err="1">
                <a:solidFill>
                  <a:srgbClr val="000000"/>
                </a:solidFill>
                <a:latin typeface="Arimo"/>
              </a:rPr>
              <a:t>закисляется</a:t>
            </a:r>
            <a:r>
              <a:rPr lang="en-US" sz="2300" dirty="0">
                <a:solidFill>
                  <a:srgbClr val="000000"/>
                </a:solidFill>
                <a:latin typeface="Arimo"/>
              </a:rPr>
              <a:t>: </a:t>
            </a:r>
            <a:r>
              <a:rPr lang="en-US" sz="2300" dirty="0" err="1">
                <a:solidFill>
                  <a:srgbClr val="000000"/>
                </a:solidFill>
                <a:latin typeface="Arimo"/>
              </a:rPr>
              <a:t>гниение</a:t>
            </a:r>
            <a:r>
              <a:rPr lang="en-US" sz="2300" dirty="0">
                <a:solidFill>
                  <a:srgbClr val="000000"/>
                </a:solidFill>
                <a:latin typeface="Arimo"/>
              </a:rPr>
              <a:t> </a:t>
            </a:r>
            <a:r>
              <a:rPr lang="en-US" sz="2300" dirty="0" err="1">
                <a:solidFill>
                  <a:srgbClr val="000000"/>
                </a:solidFill>
                <a:latin typeface="Arimo"/>
              </a:rPr>
              <a:t>несгоревшей</a:t>
            </a:r>
            <a:r>
              <a:rPr lang="en-US" sz="2300" dirty="0">
                <a:solidFill>
                  <a:srgbClr val="000000"/>
                </a:solidFill>
                <a:latin typeface="Arimo"/>
              </a:rPr>
              <a:t> </a:t>
            </a:r>
            <a:r>
              <a:rPr lang="en-US" sz="2300" dirty="0" err="1">
                <a:solidFill>
                  <a:srgbClr val="000000"/>
                </a:solidFill>
                <a:latin typeface="Arimo"/>
              </a:rPr>
              <a:t>травы</a:t>
            </a:r>
            <a:r>
              <a:rPr lang="en-US" sz="2300" dirty="0">
                <a:solidFill>
                  <a:srgbClr val="000000"/>
                </a:solidFill>
                <a:latin typeface="Arimo"/>
              </a:rPr>
              <a:t> </a:t>
            </a:r>
            <a:r>
              <a:rPr lang="en-US" sz="2300" dirty="0" err="1">
                <a:solidFill>
                  <a:srgbClr val="000000"/>
                </a:solidFill>
                <a:latin typeface="Arimo"/>
              </a:rPr>
              <a:t>провоцирует</a:t>
            </a:r>
            <a:r>
              <a:rPr lang="en-US" sz="2300" dirty="0">
                <a:solidFill>
                  <a:srgbClr val="000000"/>
                </a:solidFill>
                <a:latin typeface="Arimo"/>
              </a:rPr>
              <a:t> </a:t>
            </a:r>
            <a:r>
              <a:rPr lang="en-US" sz="2300" dirty="0" err="1">
                <a:solidFill>
                  <a:srgbClr val="000000"/>
                </a:solidFill>
                <a:latin typeface="Arimo"/>
              </a:rPr>
              <a:t>рост</a:t>
            </a:r>
            <a:r>
              <a:rPr lang="en-US" sz="2300" dirty="0">
                <a:solidFill>
                  <a:srgbClr val="000000"/>
                </a:solidFill>
                <a:latin typeface="Arimo"/>
              </a:rPr>
              <a:t> </a:t>
            </a:r>
            <a:r>
              <a:rPr lang="en-US" sz="2300" dirty="0" err="1">
                <a:solidFill>
                  <a:srgbClr val="000000"/>
                </a:solidFill>
                <a:latin typeface="Arimo"/>
              </a:rPr>
              <a:t>грибов</a:t>
            </a:r>
            <a:r>
              <a:rPr lang="en-US" sz="2300" dirty="0">
                <a:solidFill>
                  <a:srgbClr val="000000"/>
                </a:solidFill>
                <a:latin typeface="Arimo"/>
              </a:rPr>
              <a:t>, </a:t>
            </a:r>
            <a:r>
              <a:rPr lang="en-US" sz="2300" dirty="0" err="1">
                <a:solidFill>
                  <a:srgbClr val="000000"/>
                </a:solidFill>
                <a:latin typeface="Arimo"/>
              </a:rPr>
              <a:t>выделяющих</a:t>
            </a:r>
            <a:r>
              <a:rPr lang="en-US" sz="2300" dirty="0">
                <a:solidFill>
                  <a:srgbClr val="000000"/>
                </a:solidFill>
                <a:latin typeface="Arimo"/>
              </a:rPr>
              <a:t> </a:t>
            </a:r>
            <a:r>
              <a:rPr lang="en-US" sz="2300" dirty="0" err="1">
                <a:solidFill>
                  <a:srgbClr val="000000"/>
                </a:solidFill>
                <a:latin typeface="Arimo"/>
              </a:rPr>
              <a:t>кислые</a:t>
            </a:r>
            <a:r>
              <a:rPr lang="en-US" sz="2300" dirty="0">
                <a:solidFill>
                  <a:srgbClr val="000000"/>
                </a:solidFill>
                <a:latin typeface="Arimo"/>
              </a:rPr>
              <a:t> </a:t>
            </a:r>
            <a:r>
              <a:rPr lang="en-US" sz="2300" dirty="0" err="1">
                <a:solidFill>
                  <a:srgbClr val="000000"/>
                </a:solidFill>
                <a:latin typeface="Arimo"/>
              </a:rPr>
              <a:t>вещества</a:t>
            </a:r>
            <a:endParaRPr lang="en-US" sz="2300" dirty="0">
              <a:solidFill>
                <a:srgbClr val="000000"/>
              </a:solidFill>
              <a:latin typeface="Arimo"/>
            </a:endParaRPr>
          </a:p>
          <a:p>
            <a:pPr marL="496572" lvl="1" indent="-248286">
              <a:lnSpc>
                <a:spcPts val="3220"/>
              </a:lnSpc>
              <a:buFont typeface="Arial"/>
              <a:buChar char="•"/>
            </a:pPr>
            <a:r>
              <a:rPr lang="en-US" sz="2300" dirty="0" err="1">
                <a:solidFill>
                  <a:srgbClr val="000000"/>
                </a:solidFill>
                <a:latin typeface="Arimo"/>
              </a:rPr>
              <a:t>Огонь</a:t>
            </a:r>
            <a:r>
              <a:rPr lang="en-US" sz="2300" dirty="0">
                <a:solidFill>
                  <a:srgbClr val="000000"/>
                </a:solidFill>
                <a:latin typeface="Arimo"/>
              </a:rPr>
              <a:t> </a:t>
            </a:r>
            <a:r>
              <a:rPr lang="en-US" sz="2300" dirty="0" err="1">
                <a:solidFill>
                  <a:srgbClr val="000000"/>
                </a:solidFill>
                <a:latin typeface="Arimo"/>
              </a:rPr>
              <a:t>повреждает</a:t>
            </a:r>
            <a:r>
              <a:rPr lang="en-US" sz="2300" dirty="0">
                <a:solidFill>
                  <a:srgbClr val="000000"/>
                </a:solidFill>
                <a:latin typeface="Arimo"/>
              </a:rPr>
              <a:t> </a:t>
            </a:r>
            <a:r>
              <a:rPr lang="en-US" sz="2300" dirty="0" err="1">
                <a:solidFill>
                  <a:srgbClr val="000000"/>
                </a:solidFill>
                <a:latin typeface="Arimo"/>
              </a:rPr>
              <a:t>молодые</a:t>
            </a:r>
            <a:r>
              <a:rPr lang="en-US" sz="2300" dirty="0">
                <a:solidFill>
                  <a:srgbClr val="000000"/>
                </a:solidFill>
                <a:latin typeface="Arimo"/>
              </a:rPr>
              <a:t> </a:t>
            </a:r>
            <a:r>
              <a:rPr lang="en-US" sz="2300" dirty="0" err="1">
                <a:solidFill>
                  <a:srgbClr val="000000"/>
                </a:solidFill>
                <a:latin typeface="Arimo"/>
              </a:rPr>
              <a:t>побеги</a:t>
            </a:r>
            <a:r>
              <a:rPr lang="en-US" sz="2300" dirty="0">
                <a:solidFill>
                  <a:srgbClr val="000000"/>
                </a:solidFill>
                <a:latin typeface="Arimo"/>
              </a:rPr>
              <a:t> </a:t>
            </a:r>
            <a:r>
              <a:rPr lang="en-US" sz="2300" dirty="0" err="1">
                <a:solidFill>
                  <a:srgbClr val="000000"/>
                </a:solidFill>
                <a:latin typeface="Arimo"/>
              </a:rPr>
              <a:t>травы</a:t>
            </a:r>
            <a:r>
              <a:rPr lang="en-US" sz="2300" dirty="0">
                <a:solidFill>
                  <a:srgbClr val="000000"/>
                </a:solidFill>
                <a:latin typeface="Arimo"/>
              </a:rPr>
              <a:t>, </a:t>
            </a:r>
            <a:r>
              <a:rPr lang="en-US" sz="2300" dirty="0" err="1">
                <a:solidFill>
                  <a:srgbClr val="000000"/>
                </a:solidFill>
                <a:latin typeface="Arimo"/>
              </a:rPr>
              <a:t>уничтожает</a:t>
            </a:r>
            <a:r>
              <a:rPr lang="en-US" sz="2300" dirty="0">
                <a:solidFill>
                  <a:srgbClr val="000000"/>
                </a:solidFill>
                <a:latin typeface="Arimo"/>
              </a:rPr>
              <a:t> </a:t>
            </a:r>
            <a:r>
              <a:rPr lang="en-US" sz="2300" dirty="0" err="1">
                <a:solidFill>
                  <a:srgbClr val="000000"/>
                </a:solidFill>
                <a:latin typeface="Arimo"/>
              </a:rPr>
              <a:t>почки</a:t>
            </a:r>
            <a:r>
              <a:rPr lang="en-US" sz="2300" dirty="0">
                <a:solidFill>
                  <a:srgbClr val="000000"/>
                </a:solidFill>
                <a:latin typeface="Arimo"/>
              </a:rPr>
              <a:t> и </a:t>
            </a:r>
            <a:r>
              <a:rPr lang="en-US" sz="2300" dirty="0" err="1">
                <a:solidFill>
                  <a:srgbClr val="000000"/>
                </a:solidFill>
                <a:latin typeface="Arimo"/>
              </a:rPr>
              <a:t>семена</a:t>
            </a:r>
            <a:r>
              <a:rPr lang="en-US" sz="2300" dirty="0">
                <a:solidFill>
                  <a:srgbClr val="000000"/>
                </a:solidFill>
                <a:latin typeface="Arimo"/>
              </a:rPr>
              <a:t> </a:t>
            </a:r>
            <a:r>
              <a:rPr lang="en-US" sz="2300" dirty="0" err="1">
                <a:solidFill>
                  <a:srgbClr val="000000"/>
                </a:solidFill>
                <a:latin typeface="Arimo"/>
              </a:rPr>
              <a:t>растений</a:t>
            </a:r>
            <a:endParaRPr lang="en-US" sz="2300" dirty="0">
              <a:solidFill>
                <a:srgbClr val="000000"/>
              </a:solidFill>
              <a:latin typeface="Arimo"/>
            </a:endParaRPr>
          </a:p>
          <a:p>
            <a:pPr marL="496572" lvl="1" indent="-248286">
              <a:lnSpc>
                <a:spcPts val="3220"/>
              </a:lnSpc>
              <a:buFont typeface="Arial"/>
              <a:buChar char="•"/>
            </a:pPr>
            <a:r>
              <a:rPr lang="en-US" sz="2300" dirty="0">
                <a:solidFill>
                  <a:srgbClr val="000000"/>
                </a:solidFill>
                <a:latin typeface="Arimo"/>
              </a:rPr>
              <a:t>O </a:t>
            </a:r>
            <a:r>
              <a:rPr lang="en-US" sz="2300" dirty="0" err="1">
                <a:solidFill>
                  <a:srgbClr val="000000"/>
                </a:solidFill>
                <a:latin typeface="Arimo"/>
              </a:rPr>
              <a:t>Видовой</a:t>
            </a:r>
            <a:r>
              <a:rPr lang="en-US" sz="2300" dirty="0">
                <a:solidFill>
                  <a:srgbClr val="000000"/>
                </a:solidFill>
                <a:latin typeface="Arimo"/>
              </a:rPr>
              <a:t> </a:t>
            </a:r>
            <a:r>
              <a:rPr lang="en-US" sz="2300" dirty="0" err="1">
                <a:solidFill>
                  <a:srgbClr val="000000"/>
                </a:solidFill>
                <a:latin typeface="Arimo"/>
              </a:rPr>
              <a:t>состав</a:t>
            </a:r>
            <a:r>
              <a:rPr lang="en-US" sz="2300" dirty="0">
                <a:solidFill>
                  <a:srgbClr val="000000"/>
                </a:solidFill>
                <a:latin typeface="Arimo"/>
              </a:rPr>
              <a:t> </a:t>
            </a:r>
            <a:r>
              <a:rPr lang="en-US" sz="2300" dirty="0" err="1">
                <a:solidFill>
                  <a:srgbClr val="000000"/>
                </a:solidFill>
                <a:latin typeface="Arimo"/>
              </a:rPr>
              <a:t>трав</a:t>
            </a:r>
            <a:r>
              <a:rPr lang="en-US" sz="2300" dirty="0">
                <a:solidFill>
                  <a:srgbClr val="000000"/>
                </a:solidFill>
                <a:latin typeface="Arimo"/>
              </a:rPr>
              <a:t> </a:t>
            </a:r>
            <a:r>
              <a:rPr lang="en-US" sz="2300" dirty="0" err="1">
                <a:solidFill>
                  <a:srgbClr val="000000"/>
                </a:solidFill>
                <a:latin typeface="Arimo"/>
              </a:rPr>
              <a:t>обедняется</a:t>
            </a:r>
            <a:r>
              <a:rPr lang="en-US" sz="2300" dirty="0">
                <a:solidFill>
                  <a:srgbClr val="000000"/>
                </a:solidFill>
                <a:latin typeface="Arimo"/>
              </a:rPr>
              <a:t>: </a:t>
            </a:r>
            <a:r>
              <a:rPr lang="en-US" sz="2300" dirty="0" err="1">
                <a:solidFill>
                  <a:srgbClr val="000000"/>
                </a:solidFill>
                <a:latin typeface="Arimo"/>
              </a:rPr>
              <a:t>сохраняются</a:t>
            </a:r>
            <a:r>
              <a:rPr lang="en-US" sz="2300" dirty="0">
                <a:solidFill>
                  <a:srgbClr val="000000"/>
                </a:solidFill>
                <a:latin typeface="Arimo"/>
              </a:rPr>
              <a:t> </a:t>
            </a:r>
            <a:r>
              <a:rPr lang="en-US" sz="2300" dirty="0" err="1">
                <a:solidFill>
                  <a:srgbClr val="000000"/>
                </a:solidFill>
                <a:latin typeface="Arimo"/>
              </a:rPr>
              <a:t>лишь</a:t>
            </a:r>
            <a:r>
              <a:rPr lang="en-US" sz="2300" dirty="0">
                <a:solidFill>
                  <a:srgbClr val="000000"/>
                </a:solidFill>
                <a:latin typeface="Arimo"/>
              </a:rPr>
              <a:t> </a:t>
            </a:r>
            <a:r>
              <a:rPr lang="en-US" sz="2300" dirty="0" err="1">
                <a:solidFill>
                  <a:srgbClr val="000000"/>
                </a:solidFill>
                <a:latin typeface="Arimo"/>
              </a:rPr>
              <a:t>растения</a:t>
            </a:r>
            <a:r>
              <a:rPr lang="en-US" sz="2300" dirty="0">
                <a:solidFill>
                  <a:srgbClr val="000000"/>
                </a:solidFill>
                <a:latin typeface="Arimo"/>
              </a:rPr>
              <a:t> с </a:t>
            </a:r>
            <a:r>
              <a:rPr lang="en-US" sz="2300" dirty="0" err="1">
                <a:solidFill>
                  <a:srgbClr val="000000"/>
                </a:solidFill>
                <a:latin typeface="Arimo"/>
              </a:rPr>
              <a:t>глубоким</a:t>
            </a:r>
            <a:r>
              <a:rPr lang="en-US" sz="2300" dirty="0">
                <a:solidFill>
                  <a:srgbClr val="000000"/>
                </a:solidFill>
                <a:latin typeface="Arimo"/>
              </a:rPr>
              <a:t> </a:t>
            </a:r>
            <a:r>
              <a:rPr lang="en-US" sz="2300" dirty="0" err="1">
                <a:solidFill>
                  <a:srgbClr val="000000"/>
                </a:solidFill>
                <a:latin typeface="Arimo"/>
              </a:rPr>
              <a:t>расположением</a:t>
            </a:r>
            <a:r>
              <a:rPr lang="en-US" sz="2300" dirty="0">
                <a:solidFill>
                  <a:srgbClr val="000000"/>
                </a:solidFill>
                <a:latin typeface="Arimo"/>
              </a:rPr>
              <a:t> </a:t>
            </a:r>
            <a:r>
              <a:rPr lang="en-US" sz="2300" dirty="0" err="1">
                <a:solidFill>
                  <a:srgbClr val="000000"/>
                </a:solidFill>
                <a:latin typeface="Arimo"/>
              </a:rPr>
              <a:t>корней</a:t>
            </a:r>
            <a:endParaRPr lang="en-US" sz="2300" dirty="0">
              <a:solidFill>
                <a:srgbClr val="000000"/>
              </a:solidFill>
              <a:latin typeface="Arimo"/>
            </a:endParaRPr>
          </a:p>
          <a:p>
            <a:pPr marL="496572" lvl="1" indent="-248286">
              <a:lnSpc>
                <a:spcPts val="3220"/>
              </a:lnSpc>
              <a:buFont typeface="Arial"/>
              <a:buChar char="•"/>
            </a:pPr>
            <a:r>
              <a:rPr lang="en-US" sz="2300" dirty="0" err="1">
                <a:solidFill>
                  <a:srgbClr val="000000"/>
                </a:solidFill>
                <a:latin typeface="Arimo"/>
              </a:rPr>
              <a:t>Гибель</a:t>
            </a:r>
            <a:r>
              <a:rPr lang="en-US" sz="2300" dirty="0">
                <a:solidFill>
                  <a:srgbClr val="000000"/>
                </a:solidFill>
                <a:latin typeface="Arimo"/>
              </a:rPr>
              <a:t> </a:t>
            </a:r>
            <a:r>
              <a:rPr lang="en-US" sz="2300" dirty="0" err="1">
                <a:solidFill>
                  <a:srgbClr val="000000"/>
                </a:solidFill>
                <a:latin typeface="Arimo"/>
              </a:rPr>
              <a:t>полезных</a:t>
            </a:r>
            <a:r>
              <a:rPr lang="en-US" sz="2300" dirty="0">
                <a:solidFill>
                  <a:srgbClr val="000000"/>
                </a:solidFill>
                <a:latin typeface="Arimo"/>
              </a:rPr>
              <a:t> </a:t>
            </a:r>
            <a:r>
              <a:rPr lang="en-US" sz="2300" dirty="0" err="1">
                <a:solidFill>
                  <a:srgbClr val="000000"/>
                </a:solidFill>
                <a:latin typeface="Arimo"/>
              </a:rPr>
              <a:t>микроорганизмов</a:t>
            </a:r>
            <a:r>
              <a:rPr lang="en-US" sz="2300" dirty="0">
                <a:solidFill>
                  <a:srgbClr val="000000"/>
                </a:solidFill>
                <a:latin typeface="Arimo"/>
              </a:rPr>
              <a:t>, </a:t>
            </a:r>
            <a:r>
              <a:rPr lang="en-US" sz="2300" dirty="0" err="1">
                <a:solidFill>
                  <a:srgbClr val="000000"/>
                </a:solidFill>
                <a:latin typeface="Arimo"/>
              </a:rPr>
              <a:t>насекомых</a:t>
            </a:r>
            <a:r>
              <a:rPr lang="en-US" sz="2300" dirty="0">
                <a:solidFill>
                  <a:srgbClr val="000000"/>
                </a:solidFill>
                <a:latin typeface="Arimo"/>
              </a:rPr>
              <a:t>, </a:t>
            </a:r>
            <a:r>
              <a:rPr lang="en-US" sz="2300" dirty="0" err="1">
                <a:solidFill>
                  <a:srgbClr val="000000"/>
                </a:solidFill>
                <a:latin typeface="Arimo"/>
              </a:rPr>
              <a:t>червей</a:t>
            </a:r>
            <a:r>
              <a:rPr lang="en-US" sz="2300" dirty="0">
                <a:solidFill>
                  <a:srgbClr val="000000"/>
                </a:solidFill>
                <a:latin typeface="Arimo"/>
              </a:rPr>
              <a:t>, </a:t>
            </a:r>
            <a:r>
              <a:rPr lang="en-US" sz="2300" dirty="0" err="1">
                <a:solidFill>
                  <a:srgbClr val="000000"/>
                </a:solidFill>
                <a:latin typeface="Arimo"/>
              </a:rPr>
              <a:t>мелких</a:t>
            </a:r>
            <a:r>
              <a:rPr lang="en-US" sz="2300" dirty="0">
                <a:solidFill>
                  <a:srgbClr val="000000"/>
                </a:solidFill>
                <a:latin typeface="Arimo"/>
              </a:rPr>
              <a:t> </a:t>
            </a:r>
            <a:r>
              <a:rPr lang="en-US" sz="2300" dirty="0" err="1">
                <a:solidFill>
                  <a:srgbClr val="000000"/>
                </a:solidFill>
                <a:latin typeface="Arimo"/>
              </a:rPr>
              <a:t>млекопитающих</a:t>
            </a:r>
            <a:r>
              <a:rPr lang="en-US" sz="2300" dirty="0">
                <a:solidFill>
                  <a:srgbClr val="000000"/>
                </a:solidFill>
                <a:latin typeface="Arimo"/>
              </a:rPr>
              <a:t>, </a:t>
            </a:r>
            <a:r>
              <a:rPr lang="en-US" sz="2300" dirty="0" err="1">
                <a:solidFill>
                  <a:srgbClr val="000000"/>
                </a:solidFill>
                <a:latin typeface="Arimo"/>
              </a:rPr>
              <a:t>гнездовий</a:t>
            </a:r>
            <a:r>
              <a:rPr lang="en-US" sz="2300" dirty="0">
                <a:solidFill>
                  <a:srgbClr val="000000"/>
                </a:solidFill>
                <a:latin typeface="Arimo"/>
              </a:rPr>
              <a:t> и </a:t>
            </a:r>
            <a:r>
              <a:rPr lang="en-US" sz="2300" dirty="0" err="1">
                <a:solidFill>
                  <a:srgbClr val="000000"/>
                </a:solidFill>
                <a:latin typeface="Arimo"/>
              </a:rPr>
              <a:t>кладок</a:t>
            </a:r>
            <a:r>
              <a:rPr lang="en-US" sz="2300" dirty="0">
                <a:solidFill>
                  <a:srgbClr val="000000"/>
                </a:solidFill>
                <a:latin typeface="Arimo"/>
              </a:rPr>
              <a:t> </a:t>
            </a:r>
            <a:r>
              <a:rPr lang="en-US" sz="2300" dirty="0" err="1">
                <a:solidFill>
                  <a:srgbClr val="000000"/>
                </a:solidFill>
                <a:latin typeface="Arimo"/>
              </a:rPr>
              <a:t>птиц</a:t>
            </a:r>
            <a:endParaRPr lang="en-US" sz="2300" dirty="0">
              <a:solidFill>
                <a:srgbClr val="000000"/>
              </a:solidFill>
              <a:latin typeface="Arimo"/>
            </a:endParaRPr>
          </a:p>
          <a:p>
            <a:pPr marL="496572" lvl="1" indent="-248286">
              <a:lnSpc>
                <a:spcPts val="3220"/>
              </a:lnSpc>
              <a:buFont typeface="Arial"/>
              <a:buChar char="•"/>
            </a:pPr>
            <a:r>
              <a:rPr lang="en-US" sz="2300" dirty="0" err="1">
                <a:solidFill>
                  <a:srgbClr val="000000"/>
                </a:solidFill>
                <a:latin typeface="Arimo"/>
              </a:rPr>
              <a:t>Преобразование</a:t>
            </a:r>
            <a:r>
              <a:rPr lang="en-US" sz="2300" dirty="0">
                <a:solidFill>
                  <a:srgbClr val="000000"/>
                </a:solidFill>
                <a:latin typeface="Arimo"/>
              </a:rPr>
              <a:t> </a:t>
            </a:r>
            <a:r>
              <a:rPr lang="en-US" sz="2300" dirty="0" err="1">
                <a:solidFill>
                  <a:srgbClr val="000000"/>
                </a:solidFill>
                <a:latin typeface="Arimo"/>
              </a:rPr>
              <a:t>молодой</a:t>
            </a:r>
            <a:r>
              <a:rPr lang="en-US" sz="2300" dirty="0">
                <a:solidFill>
                  <a:srgbClr val="000000"/>
                </a:solidFill>
                <a:latin typeface="Arimo"/>
              </a:rPr>
              <a:t> </a:t>
            </a:r>
            <a:r>
              <a:rPr lang="en-US" sz="2300" dirty="0" err="1">
                <a:solidFill>
                  <a:srgbClr val="000000"/>
                </a:solidFill>
                <a:latin typeface="Arimo"/>
              </a:rPr>
              <a:t>древесной</a:t>
            </a:r>
            <a:r>
              <a:rPr lang="en-US" sz="2300" dirty="0">
                <a:solidFill>
                  <a:srgbClr val="000000"/>
                </a:solidFill>
                <a:latin typeface="Arimo"/>
              </a:rPr>
              <a:t> </a:t>
            </a:r>
            <a:r>
              <a:rPr lang="en-US" sz="2300" dirty="0" err="1">
                <a:solidFill>
                  <a:srgbClr val="000000"/>
                </a:solidFill>
                <a:latin typeface="Arimo"/>
              </a:rPr>
              <a:t>поросли</a:t>
            </a:r>
            <a:endParaRPr lang="en-US" sz="2300" dirty="0">
              <a:solidFill>
                <a:srgbClr val="000000"/>
              </a:solidFill>
              <a:latin typeface="Arimo"/>
            </a:endParaRPr>
          </a:p>
          <a:p>
            <a:pPr marL="496572" lvl="1" indent="-248286" algn="l">
              <a:lnSpc>
                <a:spcPts val="3220"/>
              </a:lnSpc>
              <a:buFont typeface="Arial"/>
              <a:buChar char="•"/>
            </a:pPr>
            <a:r>
              <a:rPr lang="en-US" sz="2300" dirty="0">
                <a:solidFill>
                  <a:srgbClr val="000000"/>
                </a:solidFill>
                <a:latin typeface="Arimo"/>
              </a:rPr>
              <a:t>О </a:t>
            </a:r>
            <a:r>
              <a:rPr lang="en-US" sz="2300" dirty="0" err="1">
                <a:solidFill>
                  <a:srgbClr val="000000"/>
                </a:solidFill>
                <a:latin typeface="Arimo"/>
              </a:rPr>
              <a:t>Загрязнение</a:t>
            </a:r>
            <a:r>
              <a:rPr lang="en-US" sz="2300" dirty="0">
                <a:solidFill>
                  <a:srgbClr val="000000"/>
                </a:solidFill>
                <a:latin typeface="Arimo"/>
              </a:rPr>
              <a:t> </a:t>
            </a:r>
            <a:r>
              <a:rPr lang="en-US" sz="2300" dirty="0" err="1">
                <a:solidFill>
                  <a:srgbClr val="000000"/>
                </a:solidFill>
                <a:latin typeface="Arimo"/>
              </a:rPr>
              <a:t>воздуха</a:t>
            </a:r>
            <a:r>
              <a:rPr lang="en-US" sz="2300" dirty="0">
                <a:solidFill>
                  <a:srgbClr val="000000"/>
                </a:solidFill>
                <a:latin typeface="Arimo"/>
              </a:rPr>
              <a:t> </a:t>
            </a:r>
            <a:r>
              <a:rPr lang="en-US" sz="2300" dirty="0" err="1">
                <a:solidFill>
                  <a:srgbClr val="000000"/>
                </a:solidFill>
                <a:latin typeface="Arimo"/>
              </a:rPr>
              <a:t>углеводородами</a:t>
            </a:r>
            <a:r>
              <a:rPr lang="en-US" sz="2300" dirty="0">
                <a:solidFill>
                  <a:srgbClr val="000000"/>
                </a:solidFill>
                <a:latin typeface="Arimo"/>
              </a:rPr>
              <a:t>, </a:t>
            </a:r>
            <a:r>
              <a:rPr lang="en-US" sz="2300" dirty="0" err="1">
                <a:solidFill>
                  <a:srgbClr val="000000"/>
                </a:solidFill>
                <a:latin typeface="Arimo"/>
              </a:rPr>
              <a:t>золой</a:t>
            </a:r>
            <a:r>
              <a:rPr lang="en-US" sz="2300" dirty="0">
                <a:solidFill>
                  <a:srgbClr val="000000"/>
                </a:solidFill>
                <a:latin typeface="Arimo"/>
              </a:rPr>
              <a:t>, </a:t>
            </a:r>
            <a:r>
              <a:rPr lang="en-US" sz="2300" dirty="0" err="1">
                <a:solidFill>
                  <a:srgbClr val="000000"/>
                </a:solidFill>
                <a:latin typeface="Arimo"/>
              </a:rPr>
              <a:t>углекислым</a:t>
            </a:r>
            <a:r>
              <a:rPr lang="en-US" sz="2300" dirty="0">
                <a:solidFill>
                  <a:srgbClr val="000000"/>
                </a:solidFill>
                <a:latin typeface="Arimo"/>
              </a:rPr>
              <a:t> и </a:t>
            </a:r>
            <a:r>
              <a:rPr lang="en-US" sz="2300" dirty="0" err="1">
                <a:solidFill>
                  <a:srgbClr val="000000"/>
                </a:solidFill>
                <a:latin typeface="Arimo"/>
              </a:rPr>
              <a:t>угарными</a:t>
            </a:r>
            <a:r>
              <a:rPr lang="en-US" sz="2300" dirty="0">
                <a:solidFill>
                  <a:srgbClr val="000000"/>
                </a:solidFill>
                <a:latin typeface="Arimo"/>
              </a:rPr>
              <a:t> </a:t>
            </a:r>
            <a:r>
              <a:rPr lang="en-US" sz="2300" dirty="0" err="1">
                <a:solidFill>
                  <a:srgbClr val="000000"/>
                </a:solidFill>
                <a:latin typeface="Arimo"/>
              </a:rPr>
              <a:t>газами</a:t>
            </a:r>
            <a:endParaRPr lang="en-US" sz="2300" dirty="0">
              <a:solidFill>
                <a:srgbClr val="000000"/>
              </a:solidFill>
              <a:latin typeface="Arimo"/>
            </a:endParaR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4082576" y="1028700"/>
            <a:ext cx="1368333" cy="1250315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4273076" y="1219200"/>
            <a:ext cx="1368333" cy="1250315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-5400000">
            <a:off x="15243466" y="7882802"/>
            <a:ext cx="1045757" cy="1045757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6035013" y="1066800"/>
            <a:ext cx="10402876" cy="12122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099"/>
              </a:lnSpc>
            </a:pPr>
            <a:r>
              <a:rPr lang="en-US" sz="3099" dirty="0" err="1">
                <a:solidFill>
                  <a:srgbClr val="F4F4F4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На</a:t>
            </a:r>
            <a:r>
              <a:rPr lang="en-US" sz="3099" dirty="0">
                <a:solidFill>
                  <a:srgbClr val="F4F4F4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 </a:t>
            </a:r>
            <a:r>
              <a:rPr lang="en-US" sz="3099" dirty="0" err="1">
                <a:solidFill>
                  <a:srgbClr val="F4F4F4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месте</a:t>
            </a:r>
            <a:r>
              <a:rPr lang="en-US" sz="3099" dirty="0">
                <a:solidFill>
                  <a:srgbClr val="F4F4F4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 </a:t>
            </a:r>
            <a:r>
              <a:rPr lang="en-US" sz="3099" dirty="0" err="1">
                <a:solidFill>
                  <a:srgbClr val="F4F4F4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поджога</a:t>
            </a:r>
            <a:r>
              <a:rPr lang="en-US" sz="3099" dirty="0">
                <a:solidFill>
                  <a:srgbClr val="F4F4F4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 </a:t>
            </a:r>
            <a:r>
              <a:rPr lang="en-US" sz="3099" dirty="0" err="1">
                <a:solidFill>
                  <a:srgbClr val="F4F4F4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нормальная</a:t>
            </a:r>
            <a:r>
              <a:rPr lang="en-US" sz="3099" dirty="0">
                <a:solidFill>
                  <a:srgbClr val="F4F4F4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 </a:t>
            </a:r>
            <a:r>
              <a:rPr lang="en-US" sz="3099" dirty="0" err="1">
                <a:solidFill>
                  <a:srgbClr val="F4F4F4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жизнь</a:t>
            </a:r>
            <a:r>
              <a:rPr lang="en-US" sz="3099" dirty="0">
                <a:solidFill>
                  <a:srgbClr val="F4F4F4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 </a:t>
            </a:r>
            <a:r>
              <a:rPr lang="en-US" sz="3099" dirty="0" err="1">
                <a:solidFill>
                  <a:srgbClr val="F4F4F4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растений</a:t>
            </a:r>
            <a:r>
              <a:rPr lang="en-US" sz="3099" dirty="0">
                <a:solidFill>
                  <a:srgbClr val="F4F4F4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 и </a:t>
            </a:r>
            <a:r>
              <a:rPr lang="en-US" sz="3099" dirty="0" err="1">
                <a:solidFill>
                  <a:srgbClr val="F4F4F4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насекомых</a:t>
            </a:r>
            <a:r>
              <a:rPr lang="en-US" sz="3099" dirty="0">
                <a:solidFill>
                  <a:srgbClr val="F4F4F4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 </a:t>
            </a:r>
            <a:r>
              <a:rPr lang="en-US" sz="3099" dirty="0" err="1">
                <a:solidFill>
                  <a:srgbClr val="F4F4F4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восстанавливается</a:t>
            </a:r>
            <a:r>
              <a:rPr lang="en-US" sz="3099" dirty="0">
                <a:solidFill>
                  <a:srgbClr val="F4F4F4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 </a:t>
            </a:r>
            <a:r>
              <a:rPr lang="en-US" sz="3099" dirty="0" err="1">
                <a:solidFill>
                  <a:srgbClr val="F4F4F4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лишь</a:t>
            </a:r>
            <a:r>
              <a:rPr lang="en-US" sz="3099" dirty="0">
                <a:solidFill>
                  <a:srgbClr val="F4F4F4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 </a:t>
            </a:r>
            <a:r>
              <a:rPr lang="en-US" sz="3099" dirty="0" err="1">
                <a:solidFill>
                  <a:srgbClr val="F4F4F4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через</a:t>
            </a:r>
            <a:r>
              <a:rPr lang="en-US" sz="3099" dirty="0">
                <a:solidFill>
                  <a:srgbClr val="F4F4F4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 5-6 </a:t>
            </a:r>
            <a:r>
              <a:rPr lang="en-US" sz="3099" dirty="0" err="1">
                <a:solidFill>
                  <a:srgbClr val="F4F4F4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лет</a:t>
            </a:r>
            <a:r>
              <a:rPr lang="en-US" sz="3099" dirty="0">
                <a:solidFill>
                  <a:srgbClr val="F4F4F4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, а </a:t>
            </a:r>
            <a:r>
              <a:rPr lang="en-US" sz="3099" dirty="0" err="1">
                <a:solidFill>
                  <a:srgbClr val="F4F4F4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часто</a:t>
            </a:r>
            <a:r>
              <a:rPr lang="en-US" sz="3099" dirty="0">
                <a:solidFill>
                  <a:srgbClr val="F4F4F4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 </a:t>
            </a:r>
            <a:r>
              <a:rPr lang="en-US" sz="3099" dirty="0" err="1">
                <a:solidFill>
                  <a:srgbClr val="F4F4F4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не</a:t>
            </a:r>
            <a:r>
              <a:rPr lang="en-US" sz="3099" dirty="0">
                <a:solidFill>
                  <a:srgbClr val="F4F4F4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 </a:t>
            </a:r>
            <a:r>
              <a:rPr lang="en-US" sz="3099" dirty="0" err="1">
                <a:solidFill>
                  <a:srgbClr val="F4F4F4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восстанавливается</a:t>
            </a:r>
            <a:r>
              <a:rPr lang="en-US" sz="3099" dirty="0">
                <a:solidFill>
                  <a:srgbClr val="F4F4F4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 </a:t>
            </a:r>
            <a:r>
              <a:rPr lang="en-US" sz="3099" dirty="0" err="1">
                <a:solidFill>
                  <a:srgbClr val="F4F4F4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никогда</a:t>
            </a:r>
            <a:r>
              <a:rPr lang="en-US" sz="3099" dirty="0">
                <a:solidFill>
                  <a:srgbClr val="F4F4F4"/>
                </a:solidFill>
                <a:latin typeface="Arimo" panose="020B0604020202020204" charset="0"/>
                <a:ea typeface="Arimo" panose="020B0604020202020204" charset="0"/>
                <a:cs typeface="Arimo" panose="020B0604020202020204" charset="0"/>
              </a:rPr>
              <a:t>!</a:t>
            </a:r>
          </a:p>
        </p:txBody>
      </p:sp>
      <p:sp>
        <p:nvSpPr>
          <p:cNvPr id="10" name="TextBox 10"/>
          <p:cNvSpPr txBox="1"/>
          <p:nvPr/>
        </p:nvSpPr>
        <p:spPr>
          <a:xfrm rot="-5400000">
            <a:off x="11786119" y="5673226"/>
            <a:ext cx="6018742" cy="4919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861"/>
              </a:lnSpc>
              <a:spcBef>
                <a:spcPct val="0"/>
              </a:spcBef>
            </a:pPr>
            <a:r>
              <a:rPr lang="en-US" sz="2757">
                <a:solidFill>
                  <a:srgbClr val="000000"/>
                </a:solidFill>
                <a:latin typeface="Adlery Pro"/>
              </a:rPr>
              <a:t>!  ВРЕД ОКРУЖАЮЩЕЙ СРЕДЕ  !</a:t>
            </a: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-5400000">
            <a:off x="15243466" y="3504702"/>
            <a:ext cx="1045757" cy="1045757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935</Words>
  <Application>Microsoft Office PowerPoint</Application>
  <PresentationFormat>Произвольный</PresentationFormat>
  <Paragraphs>160</Paragraphs>
  <Slides>19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30" baseType="lpstr">
      <vt:lpstr>Arial</vt:lpstr>
      <vt:lpstr>Adlery Pro</vt:lpstr>
      <vt:lpstr>Arita Buri Bold</vt:lpstr>
      <vt:lpstr>Arimo</vt:lpstr>
      <vt:lpstr>Angelica</vt:lpstr>
      <vt:lpstr>Clear Sans Regular</vt:lpstr>
      <vt:lpstr>Clear Sans Regular Bold</vt:lpstr>
      <vt:lpstr>Muli Regular</vt:lpstr>
      <vt:lpstr>Calibri</vt:lpstr>
      <vt:lpstr>Clear Sans Bold Bold</vt:lpstr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Безопасные весенние каникулы</dc:title>
  <cp:lastModifiedBy>User</cp:lastModifiedBy>
  <cp:revision>3</cp:revision>
  <dcterms:created xsi:type="dcterms:W3CDTF">2006-08-16T00:00:00Z</dcterms:created>
  <dcterms:modified xsi:type="dcterms:W3CDTF">2024-03-24T19:42:11Z</dcterms:modified>
  <dc:identifier>DAE7yz4WAvk</dc:identifier>
</cp:coreProperties>
</file>