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A0404-570F-40CF-B931-16FFEF924F0F}" v="82" dt="2024-03-24T19:55:16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seniya Kseniya" userId="bac4d2e71a1097a3" providerId="LiveId" clId="{1C1A0404-570F-40CF-B931-16FFEF924F0F}"/>
    <pc:docChg chg="undo custSel addSld delSld modSld sldOrd">
      <pc:chgData name="Kseniya Kseniya" userId="bac4d2e71a1097a3" providerId="LiveId" clId="{1C1A0404-570F-40CF-B931-16FFEF924F0F}" dt="2024-03-24T19:55:19.666" v="559" actId="2696"/>
      <pc:docMkLst>
        <pc:docMk/>
      </pc:docMkLst>
      <pc:sldChg chg="modSp new mod ord modAnim">
        <pc:chgData name="Kseniya Kseniya" userId="bac4d2e71a1097a3" providerId="LiveId" clId="{1C1A0404-570F-40CF-B931-16FFEF924F0F}" dt="2024-03-24T19:52:12.325" v="510" actId="20577"/>
        <pc:sldMkLst>
          <pc:docMk/>
          <pc:sldMk cId="1077177426" sldId="261"/>
        </pc:sldMkLst>
        <pc:spChg chg="mod">
          <ac:chgData name="Kseniya Kseniya" userId="bac4d2e71a1097a3" providerId="LiveId" clId="{1C1A0404-570F-40CF-B931-16FFEF924F0F}" dt="2024-03-24T19:51:20.466" v="497" actId="27636"/>
          <ac:spMkLst>
            <pc:docMk/>
            <pc:sldMk cId="1077177426" sldId="261"/>
            <ac:spMk id="2" creationId="{F94ABA81-F6C1-4657-9537-78E16BF31AA6}"/>
          </ac:spMkLst>
        </pc:spChg>
        <pc:spChg chg="mod">
          <ac:chgData name="Kseniya Kseniya" userId="bac4d2e71a1097a3" providerId="LiveId" clId="{1C1A0404-570F-40CF-B931-16FFEF924F0F}" dt="2024-03-24T19:52:12.325" v="510" actId="20577"/>
          <ac:spMkLst>
            <pc:docMk/>
            <pc:sldMk cId="1077177426" sldId="261"/>
            <ac:spMk id="3" creationId="{219749FF-C1BD-4696-A3AF-DF605C4DBB36}"/>
          </ac:spMkLst>
        </pc:spChg>
      </pc:sldChg>
      <pc:sldChg chg="addSp modSp new del">
        <pc:chgData name="Kseniya Kseniya" userId="bac4d2e71a1097a3" providerId="LiveId" clId="{1C1A0404-570F-40CF-B931-16FFEF924F0F}" dt="2024-03-24T19:55:19.666" v="559" actId="2696"/>
        <pc:sldMkLst>
          <pc:docMk/>
          <pc:sldMk cId="3937956353" sldId="262"/>
        </pc:sldMkLst>
        <pc:picChg chg="add mod">
          <ac:chgData name="Kseniya Kseniya" userId="bac4d2e71a1097a3" providerId="LiveId" clId="{1C1A0404-570F-40CF-B931-16FFEF924F0F}" dt="2024-03-24T19:53:38.632" v="522" actId="1076"/>
          <ac:picMkLst>
            <pc:docMk/>
            <pc:sldMk cId="3937956353" sldId="262"/>
            <ac:picMk id="1026" creationId="{B89B7244-DE8F-4948-9CB8-790509DB4170}"/>
          </ac:picMkLst>
        </pc:picChg>
        <pc:picChg chg="add mod">
          <ac:chgData name="Kseniya Kseniya" userId="bac4d2e71a1097a3" providerId="LiveId" clId="{1C1A0404-570F-40CF-B931-16FFEF924F0F}" dt="2024-03-24T19:54:20.680" v="528" actId="1076"/>
          <ac:picMkLst>
            <pc:docMk/>
            <pc:sldMk cId="3937956353" sldId="262"/>
            <ac:picMk id="1028" creationId="{64E09B37-F593-460F-8F52-5E04B89C05CF}"/>
          </ac:picMkLst>
        </pc:picChg>
        <pc:picChg chg="add mod">
          <ac:chgData name="Kseniya Kseniya" userId="bac4d2e71a1097a3" providerId="LiveId" clId="{1C1A0404-570F-40CF-B931-16FFEF924F0F}" dt="2024-03-24T19:54:18.463" v="527" actId="166"/>
          <ac:picMkLst>
            <pc:docMk/>
            <pc:sldMk cId="3937956353" sldId="262"/>
            <ac:picMk id="1030" creationId="{13A8BD37-7B98-4E43-A886-617196F94821}"/>
          </ac:picMkLst>
        </pc:picChg>
      </pc:sldChg>
      <pc:sldChg chg="addSp modSp new mod">
        <pc:chgData name="Kseniya Kseniya" userId="bac4d2e71a1097a3" providerId="LiveId" clId="{1C1A0404-570F-40CF-B931-16FFEF924F0F}" dt="2024-03-24T19:55:16.632" v="558" actId="1076"/>
        <pc:sldMkLst>
          <pc:docMk/>
          <pc:sldMk cId="1199302225" sldId="263"/>
        </pc:sldMkLst>
        <pc:spChg chg="mod">
          <ac:chgData name="Kseniya Kseniya" userId="bac4d2e71a1097a3" providerId="LiveId" clId="{1C1A0404-570F-40CF-B931-16FFEF924F0F}" dt="2024-03-24T19:54:34.016" v="541" actId="1076"/>
          <ac:spMkLst>
            <pc:docMk/>
            <pc:sldMk cId="1199302225" sldId="263"/>
            <ac:spMk id="2" creationId="{42B3E48F-284E-4701-95CC-3067AEC9EE35}"/>
          </ac:spMkLst>
        </pc:spChg>
        <pc:picChg chg="add mod">
          <ac:chgData name="Kseniya Kseniya" userId="bac4d2e71a1097a3" providerId="LiveId" clId="{1C1A0404-570F-40CF-B931-16FFEF924F0F}" dt="2024-03-24T19:55:16.632" v="558" actId="1076"/>
          <ac:picMkLst>
            <pc:docMk/>
            <pc:sldMk cId="1199302225" sldId="263"/>
            <ac:picMk id="3" creationId="{ED43E601-2705-475D-B820-BED11E9C55C0}"/>
          </ac:picMkLst>
        </pc:picChg>
        <pc:picChg chg="add mod">
          <ac:chgData name="Kseniya Kseniya" userId="bac4d2e71a1097a3" providerId="LiveId" clId="{1C1A0404-570F-40CF-B931-16FFEF924F0F}" dt="2024-03-24T19:55:11.407" v="555" actId="1076"/>
          <ac:picMkLst>
            <pc:docMk/>
            <pc:sldMk cId="1199302225" sldId="263"/>
            <ac:picMk id="4" creationId="{AB4F69ED-FD93-4B51-A910-CABD3FFE1643}"/>
          </ac:picMkLst>
        </pc:picChg>
        <pc:picChg chg="add mod">
          <ac:chgData name="Kseniya Kseniya" userId="bac4d2e71a1097a3" providerId="LiveId" clId="{1C1A0404-570F-40CF-B931-16FFEF924F0F}" dt="2024-03-24T19:55:12.512" v="556" actId="1076"/>
          <ac:picMkLst>
            <pc:docMk/>
            <pc:sldMk cId="1199302225" sldId="263"/>
            <ac:picMk id="5" creationId="{2FFD0147-3511-4BC9-B4DF-B10AF927EA7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C1BC7-4F2A-46B9-A9BB-2D850C0AD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1DFCD6-612A-416E-8BA5-E94708AAD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E8BD8B-3F5B-43D2-810C-4BA02B8B2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6E5CEC-305C-4A25-8C75-9A5ECE786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B6C059-32F8-441A-8E00-A7469D6CF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62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D56F55-83F7-49E7-BACF-3422F68DB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463A6C9-21E7-49F5-A4CA-480B527E66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192471-B55E-4E3D-A353-5B9B3D7F1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A4EE9E-1775-4268-BE86-94F73CC84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C03AF3-3083-4B91-8B55-D5F11B39B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27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461D370-B484-4A9B-9D5F-69ECB17C5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EE1DDB-C2E1-4F37-BB1E-28A22FB1F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BA4C5B-030A-4479-8C06-9BD7E7B9E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663D1D-E575-4C5D-A27B-6201E14A1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9E6E37-D0A3-43F4-9E1F-0953B68A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03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A4749-AEDD-44D3-AB3F-254DC5895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69CAA3-6DB2-4311-B942-7FEE77D94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B054C7-6D7A-42E7-8391-BA9639E5A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495FBF-03A7-43A7-8904-D035203C0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A371B-A898-4308-A232-0F7971544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2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A3720C-03C1-4D25-88EE-A38B2C67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B103F7-45D8-4A66-86A8-6CD9B1158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65AA6-F564-4C87-ADD9-8A24CC416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554CE9-B225-437F-AAAA-81CFE3AA8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92B2F0-2C30-4897-989C-463205B01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2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66A6E-E600-49F5-947D-DFA77FFB8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02F681-3E79-4F4A-83E8-4A335F1B3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8B92EC-CA38-4DFB-A347-51EBD7866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909D01-9A08-4FB1-9761-B48DE12D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5D6926-74FE-45B8-A68A-4025F0A91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41878E-72BF-4FB1-9606-8B32A28A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6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D959C2-216A-4F6B-8D86-0EDEE4405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460920-8FEF-4FC3-AC88-FEFCDFBA0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43ADDF-9969-44FD-80C7-5A1E8E1A9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9AB5A0-1B6B-456E-9F1C-82235F58AE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1245607-27F8-4D5D-9CB5-73532F73D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4ECE93-66FC-4DED-9CBE-11C1BEA27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9A562BD-78D8-457A-A2B2-80011B966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B6775F-D6C0-4861-B20B-2523CD41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9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ADDB6-E8D9-4D60-AA9C-94B58C88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B48CE19-8AA5-41F4-A737-A7672F602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AF5499-C90C-41CB-8C6A-28A00AC5A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7882075-5451-4A28-93A6-AD368EFC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88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8625494-4EA3-4A54-BE51-E32A1F1F2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D23D03E-ED35-4109-9797-7FB0C923F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4165C8-1708-418B-9005-2CEC2286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28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C71B4-D5C5-4D06-A1D3-944F4C534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E62985-1D4C-47B4-A4B1-768CE372C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C129E2-4871-4F70-A8EB-57A4D8774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92A86F-C651-4692-8C28-3A9579B9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7DCE73-5D2E-4211-8348-6AA47F1D8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57A8C9-2BE6-4D89-9484-25BF132F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D2C4E-63F9-41A1-96B2-A130027E8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729BEC5-0A02-4F87-AB00-26E2F21626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5E8F9B-556D-427C-9BCB-533CF29132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125E8B-0229-44A6-BD50-678B7E3FD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887F15-D1D4-4FC4-BEF7-DD87BC174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1DE20A-D35C-4631-A81B-1DF0EC462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B3BA8-0C45-4710-9001-BC284465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A3DE15-F3EF-48C3-9555-2AEFA12B9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744849-35B7-4857-8A71-F6396A56CF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1C08-C138-430C-9330-E8AFB2CD44DE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E8F8B2-DAD7-4FC4-B7BE-7A95160C4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5EA5E-CEF8-44D4-8C87-0C38DADC3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15E89-DD20-479A-A94B-387E28027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06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CEFDBB-C50B-4EC2-8150-7C5EB96C3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67" y="263030"/>
            <a:ext cx="4930083" cy="3156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AF4367-D9F2-47A2-BF2C-77A4905D3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319" y="272704"/>
            <a:ext cx="3146622" cy="314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74EA791-5003-4445-B068-E02696320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67" y="3576637"/>
            <a:ext cx="5833534" cy="328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EA1E2F62-8454-4786-B229-5A305AC89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9" y="4031949"/>
            <a:ext cx="5043678" cy="273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80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C814F-7943-45C6-A137-47D66BAD1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2075" y="862807"/>
            <a:ext cx="9925050" cy="2792412"/>
          </a:xfrm>
        </p:spPr>
        <p:txBody>
          <a:bodyPr>
            <a:normAutofit/>
          </a:bodyPr>
          <a:lstStyle/>
          <a:p>
            <a:r>
              <a:rPr lang="ru-RU"/>
              <a:t>Религиозно–философские учения, наука и изобретения древних китайцев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196C04-31F4-48DF-9A76-1FA365AECC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72551" y="5611813"/>
            <a:ext cx="2743200" cy="1046162"/>
          </a:xfrm>
        </p:spPr>
        <p:txBody>
          <a:bodyPr>
            <a:normAutofit/>
          </a:bodyPr>
          <a:lstStyle/>
          <a:p>
            <a:r>
              <a:rPr lang="ru-RU" sz="1600" dirty="0"/>
              <a:t>История 5 класс</a:t>
            </a:r>
          </a:p>
        </p:txBody>
      </p:sp>
    </p:spTree>
    <p:extLst>
      <p:ext uri="{BB962C8B-B14F-4D97-AF65-F5344CB8AC3E}">
        <p14:creationId xmlns:p14="http://schemas.microsoft.com/office/powerpoint/2010/main" val="1228908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095ACD-DE62-48C1-A230-39081856B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2966" y="193675"/>
            <a:ext cx="8172450" cy="796925"/>
          </a:xfrm>
        </p:spPr>
        <p:txBody>
          <a:bodyPr/>
          <a:lstStyle/>
          <a:p>
            <a:pPr algn="ctr"/>
            <a:r>
              <a:rPr lang="ru-RU" dirty="0"/>
              <a:t>Религиозные верования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E54382-E4A7-4719-8B59-674A2F482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5760" y="1600200"/>
            <a:ext cx="5629656" cy="5064125"/>
          </a:xfrm>
        </p:spPr>
        <p:txBody>
          <a:bodyPr/>
          <a:lstStyle/>
          <a:p>
            <a:r>
              <a:rPr lang="ru-RU" dirty="0"/>
              <a:t>Всё в мире делилось на тёмное (</a:t>
            </a:r>
            <a:r>
              <a:rPr lang="ru-RU" dirty="0" err="1"/>
              <a:t>инь</a:t>
            </a:r>
            <a:r>
              <a:rPr lang="ru-RU" dirty="0"/>
              <a:t>) и светлое (</a:t>
            </a:r>
            <a:r>
              <a:rPr lang="ru-RU" dirty="0" err="1"/>
              <a:t>ян</a:t>
            </a:r>
            <a:r>
              <a:rPr lang="ru-RU" dirty="0"/>
              <a:t>). </a:t>
            </a:r>
          </a:p>
          <a:p>
            <a:r>
              <a:rPr lang="ru-RU" dirty="0"/>
              <a:t>Небо – </a:t>
            </a:r>
            <a:r>
              <a:rPr lang="ru-RU" dirty="0" err="1"/>
              <a:t>ян</a:t>
            </a:r>
            <a:r>
              <a:rPr lang="ru-RU" dirty="0"/>
              <a:t>, земля – </a:t>
            </a:r>
            <a:r>
              <a:rPr lang="ru-RU" dirty="0" err="1"/>
              <a:t>инь</a:t>
            </a:r>
            <a:r>
              <a:rPr lang="ru-RU" dirty="0"/>
              <a:t>. </a:t>
            </a:r>
          </a:p>
          <a:p>
            <a:r>
              <a:rPr lang="ru-RU" dirty="0"/>
              <a:t>Культ предков: каждая семья имела свой храм либо небольшой алтарь с куклами, изображавшими предков или таблички с именами предков. 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80FA84-11F8-4F56-8B0F-E6B6A44A9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84" y="3248630"/>
            <a:ext cx="5498916" cy="352047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02FF835-9FE3-4189-BBD3-A95150483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19" y="0"/>
            <a:ext cx="3146622" cy="314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25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E51FB1-E3F0-4189-8DD1-F90739EBE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6" y="346075"/>
            <a:ext cx="11843809" cy="1325563"/>
          </a:xfrm>
        </p:spPr>
        <p:txBody>
          <a:bodyPr/>
          <a:lstStyle/>
          <a:p>
            <a:pPr algn="ctr"/>
            <a:r>
              <a:rPr lang="ru-RU" dirty="0"/>
              <a:t>Конфуций (</a:t>
            </a:r>
            <a:r>
              <a:rPr lang="ru-RU" dirty="0" err="1"/>
              <a:t>ок</a:t>
            </a:r>
            <a:r>
              <a:rPr lang="ru-RU" dirty="0"/>
              <a:t>. 500 г. до н.э.) – великий китайский мудрец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70CED8-2619-475D-B9ED-4CC4A53C8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1671638"/>
            <a:ext cx="5757334" cy="4912041"/>
          </a:xfrm>
        </p:spPr>
        <p:txBody>
          <a:bodyPr>
            <a:normAutofit/>
          </a:bodyPr>
          <a:lstStyle/>
          <a:p>
            <a:r>
              <a:rPr lang="ru-RU" dirty="0"/>
              <a:t>Проповедовал 5 основных добродетелей:</a:t>
            </a:r>
          </a:p>
          <a:p>
            <a:pPr marL="514350" indent="-514350">
              <a:buAutoNum type="arabicPeriod"/>
            </a:pPr>
            <a:r>
              <a:rPr lang="ru-RU" dirty="0"/>
              <a:t>Мудрость</a:t>
            </a:r>
          </a:p>
          <a:p>
            <a:pPr marL="514350" indent="-514350">
              <a:buAutoNum type="arabicPeriod"/>
            </a:pPr>
            <a:r>
              <a:rPr lang="ru-RU" dirty="0"/>
              <a:t>Гуманность</a:t>
            </a:r>
          </a:p>
          <a:p>
            <a:pPr marL="514350" indent="-514350">
              <a:buAutoNum type="arabicPeriod"/>
            </a:pPr>
            <a:r>
              <a:rPr lang="ru-RU" dirty="0"/>
              <a:t>Верность</a:t>
            </a:r>
          </a:p>
          <a:p>
            <a:pPr marL="514350" indent="-514350">
              <a:buAutoNum type="arabicPeriod"/>
            </a:pPr>
            <a:r>
              <a:rPr lang="ru-RU" dirty="0"/>
              <a:t>Почитание старших </a:t>
            </a:r>
          </a:p>
          <a:p>
            <a:pPr marL="514350" indent="-514350">
              <a:buAutoNum type="arabicPeriod"/>
            </a:pPr>
            <a:r>
              <a:rPr lang="ru-RU" dirty="0"/>
              <a:t>Мужество </a:t>
            </a:r>
          </a:p>
          <a:p>
            <a:pPr marL="0" indent="0">
              <a:buNone/>
            </a:pPr>
            <a:r>
              <a:rPr lang="ru-RU" dirty="0"/>
              <a:t>Положил идею о совершенном человеке. (стр. 97 последний абзац) </a:t>
            </a:r>
          </a:p>
          <a:p>
            <a:pPr marL="0" indent="0">
              <a:buNone/>
            </a:pPr>
            <a:r>
              <a:rPr lang="ru-RU" b="1" dirty="0"/>
              <a:t>Учения Конфуция – конфуцианство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D155713-AC5B-4D4A-8F78-80E4182A3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7" y="2273998"/>
            <a:ext cx="5833534" cy="328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9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>
            <a:extLst>
              <a:ext uri="{FF2B5EF4-FFF2-40B4-BE49-F238E27FC236}">
                <a16:creationId xmlns:a16="http://schemas.microsoft.com/office/drawing/2014/main" id="{0850BB25-A70C-49DB-8AFA-9CCAE0AC5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49" y="4031949"/>
            <a:ext cx="5043678" cy="273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9CDA178-C95C-40DF-841B-B95B2DCA9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3" y="642366"/>
            <a:ext cx="4849368" cy="33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C46D8-2CBF-4C10-94EA-5B732E2AF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29"/>
            <a:ext cx="10515600" cy="887603"/>
          </a:xfrm>
        </p:spPr>
        <p:txBody>
          <a:bodyPr/>
          <a:lstStyle/>
          <a:p>
            <a:pPr algn="ctr"/>
            <a:r>
              <a:rPr lang="ru-RU" dirty="0"/>
              <a:t>Великие открытия китайцев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431B8F-C892-404B-BC5B-FB06576D5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4631" y="1018032"/>
            <a:ext cx="6955725" cy="4860227"/>
          </a:xfrm>
        </p:spPr>
        <p:txBody>
          <a:bodyPr>
            <a:normAutofit/>
          </a:bodyPr>
          <a:lstStyle/>
          <a:p>
            <a:r>
              <a:rPr lang="ru-RU" dirty="0"/>
              <a:t>Медицина (знание человеческого тела, иглоукалывание) </a:t>
            </a:r>
          </a:p>
          <a:p>
            <a:r>
              <a:rPr lang="ru-RU" dirty="0"/>
              <a:t>Лак (</a:t>
            </a:r>
            <a:r>
              <a:rPr lang="en-US" dirty="0"/>
              <a:t>XIII </a:t>
            </a:r>
            <a:r>
              <a:rPr lang="ru-RU" dirty="0"/>
              <a:t>в до н.э.) для покрытия изделий</a:t>
            </a:r>
          </a:p>
          <a:p>
            <a:r>
              <a:rPr lang="ru-RU" dirty="0"/>
              <a:t>Порох (</a:t>
            </a:r>
            <a:r>
              <a:rPr lang="en-US" dirty="0"/>
              <a:t>VII</a:t>
            </a:r>
            <a:r>
              <a:rPr lang="ru-RU" dirty="0"/>
              <a:t> до н.э.) – использовался для фейерверков, затем в военных целях </a:t>
            </a:r>
          </a:p>
          <a:p>
            <a:r>
              <a:rPr lang="ru-RU" dirty="0"/>
              <a:t>Бумага </a:t>
            </a:r>
          </a:p>
          <a:p>
            <a:r>
              <a:rPr lang="ru-RU" dirty="0"/>
              <a:t>Математические знания (десятичные дроби) </a:t>
            </a:r>
          </a:p>
          <a:p>
            <a:r>
              <a:rPr lang="ru-RU" dirty="0"/>
              <a:t>Компас 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EE815AC7-5F68-4938-9DF5-935323C4B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3" y="3930078"/>
            <a:ext cx="4326827" cy="288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43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ABA81-F6C1-4657-9537-78E16BF31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389"/>
            <a:ext cx="10515600" cy="7504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Верно</a:t>
            </a:r>
            <a:r>
              <a:rPr lang="en-US" sz="5400" b="1" dirty="0"/>
              <a:t>/</a:t>
            </a:r>
            <a:r>
              <a:rPr lang="ru-RU" sz="5400" b="1" dirty="0"/>
              <a:t>Неверно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749FF-C1BD-4696-A3AF-DF605C4DB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" y="1033272"/>
            <a:ext cx="12009120" cy="58247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dirty="0"/>
              <a:t>1. Всё в мире делилось на серое и белое.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i="1" dirty="0"/>
              <a:t>(Неверно, на чёрное и белое)</a:t>
            </a:r>
          </a:p>
          <a:p>
            <a:pPr marL="0" indent="0">
              <a:buNone/>
            </a:pPr>
            <a:r>
              <a:rPr lang="ru-RU" sz="4400" dirty="0"/>
              <a:t>2. Бумагу изобрели в Китае.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i="1" dirty="0"/>
              <a:t>(Верно)</a:t>
            </a:r>
          </a:p>
          <a:p>
            <a:pPr marL="0" indent="0">
              <a:buNone/>
            </a:pPr>
            <a:r>
              <a:rPr lang="ru-RU" sz="4400" dirty="0"/>
              <a:t>3. Изначально порох использовали для фейерверков.</a:t>
            </a:r>
            <a:r>
              <a:rPr lang="ru-RU" sz="4400" i="1" dirty="0"/>
              <a:t> </a:t>
            </a:r>
          </a:p>
          <a:p>
            <a:pPr marL="0" indent="0">
              <a:buNone/>
            </a:pPr>
            <a:r>
              <a:rPr lang="ru-RU" sz="4400" i="1" dirty="0"/>
              <a:t>(Верно)</a:t>
            </a:r>
          </a:p>
          <a:p>
            <a:pPr marL="0" indent="0">
              <a:buNone/>
            </a:pPr>
            <a:r>
              <a:rPr lang="ru-RU" sz="4400" dirty="0"/>
              <a:t>4. Конфуций – великий китайский архитектор.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i="1" dirty="0"/>
              <a:t>(Неверно, Конфуций – великий китайский мудрец)</a:t>
            </a:r>
          </a:p>
          <a:p>
            <a:pPr marL="0" indent="0">
              <a:buNone/>
            </a:pPr>
            <a:r>
              <a:rPr lang="ru-RU" sz="4400" i="1" dirty="0"/>
              <a:t>5. Компас изобрели в Китае. </a:t>
            </a:r>
          </a:p>
          <a:p>
            <a:pPr marL="0" indent="0">
              <a:buNone/>
            </a:pPr>
            <a:r>
              <a:rPr lang="ru-RU" sz="4400" i="1" dirty="0"/>
              <a:t>(Верно)</a:t>
            </a:r>
          </a:p>
          <a:p>
            <a:pPr marL="742950" indent="-742950">
              <a:buAutoNum type="arabicPeriod"/>
            </a:pP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07717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AB4F69ED-FD93-4B51-A910-CABD3FFE1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089" y="2447925"/>
            <a:ext cx="4410075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43E601-2705-475D-B820-BED11E9C5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90" y="345948"/>
            <a:ext cx="5221486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3E48F-284E-4701-95CC-3067AEC9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533"/>
            <a:ext cx="10515600" cy="951611"/>
          </a:xfrm>
        </p:spPr>
        <p:txBody>
          <a:bodyPr/>
          <a:lstStyle/>
          <a:p>
            <a:pPr algn="ctr"/>
            <a:r>
              <a:rPr lang="ru-RU" dirty="0"/>
              <a:t>Рефлексия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2FFD0147-3511-4BC9-B4DF-B10AF927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777621"/>
            <a:ext cx="3600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302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225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Религиозно–философские учения, наука и изобретения древних китайцев</vt:lpstr>
      <vt:lpstr>Религиозные верования</vt:lpstr>
      <vt:lpstr>Конфуций (ок. 500 г. до н.э.) – великий китайский мудрец</vt:lpstr>
      <vt:lpstr>Великие открытия китайцев</vt:lpstr>
      <vt:lpstr>Верно/Неверно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Kseniya Kseniya</dc:creator>
  <cp:lastModifiedBy>Kseniya Kseniya</cp:lastModifiedBy>
  <cp:revision>1</cp:revision>
  <dcterms:created xsi:type="dcterms:W3CDTF">2023-12-17T20:00:38Z</dcterms:created>
  <dcterms:modified xsi:type="dcterms:W3CDTF">2024-03-24T19:55:26Z</dcterms:modified>
</cp:coreProperties>
</file>