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FD9A-75BF-499A-A037-57D00FA5FE5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1E03-EEA8-475E-9BB9-E1CFC6C2F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059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FD9A-75BF-499A-A037-57D00FA5FE5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1E03-EEA8-475E-9BB9-E1CFC6C2F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121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FD9A-75BF-499A-A037-57D00FA5FE5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1E03-EEA8-475E-9BB9-E1CFC6C2F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685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FD9A-75BF-499A-A037-57D00FA5FE5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1E03-EEA8-475E-9BB9-E1CFC6C2F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52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FD9A-75BF-499A-A037-57D00FA5FE5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1E03-EEA8-475E-9BB9-E1CFC6C2F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956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FD9A-75BF-499A-A037-57D00FA5FE5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1E03-EEA8-475E-9BB9-E1CFC6C2F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347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FD9A-75BF-499A-A037-57D00FA5FE5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1E03-EEA8-475E-9BB9-E1CFC6C2F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360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FD9A-75BF-499A-A037-57D00FA5FE5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1E03-EEA8-475E-9BB9-E1CFC6C2F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940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FD9A-75BF-499A-A037-57D00FA5FE5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1E03-EEA8-475E-9BB9-E1CFC6C2F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157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FD9A-75BF-499A-A037-57D00FA5FE5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1E03-EEA8-475E-9BB9-E1CFC6C2F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499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FD9A-75BF-499A-A037-57D00FA5FE5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31E03-EEA8-475E-9BB9-E1CFC6C2F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394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EFD9A-75BF-499A-A037-57D00FA5FE51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31E03-EEA8-475E-9BB9-E1CFC6C2FB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820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3-04/1680687773_phonoteka-org-p-sport-ramka-art-pinterest-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0423" y="1240971"/>
            <a:ext cx="5355772" cy="2361066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dirty="0" smtClean="0"/>
              <a:t>МБДОУ «ЦРР «ДДС № 15»</a:t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3600" dirty="0" smtClean="0"/>
              <a:t>Краткосрочный </a:t>
            </a:r>
            <a:r>
              <a:rPr lang="ru-RU" sz="3600" dirty="0" err="1" smtClean="0"/>
              <a:t>здоровьесберегающий</a:t>
            </a:r>
            <a:r>
              <a:rPr lang="ru-RU" sz="3600" dirty="0" smtClean="0"/>
              <a:t> </a:t>
            </a:r>
            <a:r>
              <a:rPr lang="ru-RU" sz="3600" dirty="0" smtClean="0"/>
              <a:t>проект</a:t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FF0000"/>
                </a:solidFill>
              </a:rPr>
              <a:t>«</a:t>
            </a:r>
            <a:r>
              <a:rPr lang="ru-RU" sz="3600" b="1" dirty="0" smtClean="0">
                <a:solidFill>
                  <a:srgbClr val="FF0000"/>
                </a:solidFill>
              </a:rPr>
              <a:t>Быть здоровым – это модно</a:t>
            </a:r>
            <a:r>
              <a:rPr lang="ru-RU" sz="3600" b="1" dirty="0" smtClean="0">
                <a:solidFill>
                  <a:srgbClr val="FF0000"/>
                </a:solidFill>
              </a:rPr>
              <a:t>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97428" y="3602037"/>
            <a:ext cx="4532811" cy="2592977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Подготовили: </a:t>
            </a:r>
          </a:p>
          <a:p>
            <a:r>
              <a:rPr lang="ru-RU" dirty="0" smtClean="0"/>
              <a:t>Черепанова Елена Николаевна, </a:t>
            </a:r>
          </a:p>
          <a:p>
            <a:r>
              <a:rPr lang="ru-RU" dirty="0" err="1" smtClean="0"/>
              <a:t>Паюсова</a:t>
            </a:r>
            <a:r>
              <a:rPr lang="ru-RU" dirty="0" smtClean="0"/>
              <a:t> Елена Юрьевна</a:t>
            </a:r>
          </a:p>
          <a:p>
            <a:r>
              <a:rPr lang="ru-RU" dirty="0" smtClean="0"/>
              <a:t>2024 </a:t>
            </a:r>
            <a:r>
              <a:rPr lang="ru-RU" dirty="0" smtClean="0"/>
              <a:t>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4516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10380" y="182165"/>
            <a:ext cx="4888637" cy="12475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943542" y="805935"/>
            <a:ext cx="3994851" cy="21978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Фотовыставка «Быть здоровым – это модно</a:t>
            </a:r>
            <a:r>
              <a:rPr lang="ru-RU" sz="2400" b="1" dirty="0" smtClean="0">
                <a:solidFill>
                  <a:schemeClr val="tx1"/>
                </a:solidFill>
              </a:rPr>
              <a:t>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8179" y="1305335"/>
            <a:ext cx="3451723" cy="13193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</a:t>
            </a:r>
            <a:r>
              <a:rPr lang="ru-RU" sz="20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фотоакции</a:t>
            </a:r>
            <a:r>
              <a:rPr lang="ru-RU" sz="2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«Быть здоровым – это стильно»</a:t>
            </a:r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728" y="2458749"/>
            <a:ext cx="1658232" cy="34747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3542" y="2458749"/>
            <a:ext cx="4106300" cy="30784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546" y="2767526"/>
            <a:ext cx="7888908" cy="13229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9946" y="2919926"/>
            <a:ext cx="7888908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639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725" y="1120300"/>
            <a:ext cx="2210088" cy="1110343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Утренняя зарядка вместе с папой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8508" y="2450447"/>
            <a:ext cx="3884867" cy="291244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525589" y="1208677"/>
            <a:ext cx="2651760" cy="9335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Коллаж «Польза утренней зарядки»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3191" y="2708016"/>
            <a:ext cx="3756556" cy="239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54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76102" y="953588"/>
            <a:ext cx="6191794" cy="9666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Консультации для родителей о ЗОЖ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970" y="1717902"/>
            <a:ext cx="76866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125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53588" y="1018901"/>
            <a:ext cx="7654834" cy="11495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Дидактические и подвижные игр</a:t>
            </a:r>
            <a:r>
              <a:rPr lang="ru-RU" dirty="0" smtClean="0"/>
              <a:t>ы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2046" y="1933301"/>
            <a:ext cx="1792725" cy="38890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1919" y="1933301"/>
            <a:ext cx="3889057" cy="388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8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296" y="-169817"/>
            <a:ext cx="9144793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18458" y="627017"/>
            <a:ext cx="7889966" cy="13193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Совместное итоговое мероприятие «Шуточная эстафета»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5595" y="1554480"/>
            <a:ext cx="4715692" cy="471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567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8210" y="391252"/>
            <a:ext cx="5107578" cy="1325563"/>
          </a:xfrm>
        </p:spPr>
        <p:txBody>
          <a:bodyPr/>
          <a:lstStyle/>
          <a:p>
            <a:pPr algn="ctr"/>
            <a:r>
              <a:rPr lang="ru-RU" dirty="0" smtClean="0"/>
              <a:t>Введение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5784" y="1303111"/>
            <a:ext cx="5725908" cy="490174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Здоровье </a:t>
            </a:r>
            <a:r>
              <a:rPr lang="ru-RU" dirty="0"/>
              <a:t>– самая большая ценность человека. От того насколько бережно </a:t>
            </a:r>
            <a:r>
              <a:rPr lang="ru-RU" dirty="0" smtClean="0"/>
              <a:t>человек относится </a:t>
            </a:r>
            <a:r>
              <a:rPr lang="ru-RU" dirty="0"/>
              <a:t>к </a:t>
            </a:r>
            <a:r>
              <a:rPr lang="ru-RU" dirty="0" smtClean="0"/>
              <a:t>себе, </a:t>
            </a:r>
            <a:r>
              <a:rPr lang="ru-RU" dirty="0"/>
              <a:t>зависит </a:t>
            </a:r>
            <a:r>
              <a:rPr lang="ru-RU" dirty="0" smtClean="0"/>
              <a:t>его </a:t>
            </a:r>
            <a:r>
              <a:rPr lang="ru-RU" dirty="0"/>
              <a:t>самочувствие на протяжении всей жизни. Основы здорового образа жизни закладываются </a:t>
            </a:r>
            <a:r>
              <a:rPr lang="ru-RU" dirty="0" smtClean="0"/>
              <a:t> </a:t>
            </a:r>
            <a:r>
              <a:rPr lang="ru-RU" dirty="0"/>
              <a:t>еще в детстве. Необходимость следить за собой, избегать вредных воздействий окружающей среды, соблюдать режим дня и выполнять другие повседневные правила должна войти в </a:t>
            </a:r>
            <a:r>
              <a:rPr lang="ru-RU" dirty="0" smtClean="0"/>
              <a:t>привычку уже с детства. </a:t>
            </a:r>
            <a:r>
              <a:rPr lang="ru-RU" dirty="0"/>
              <a:t>Для этого </a:t>
            </a:r>
            <a:r>
              <a:rPr lang="ru-RU" dirty="0" smtClean="0"/>
              <a:t>взрослым </a:t>
            </a:r>
            <a:r>
              <a:rPr lang="ru-RU" dirty="0"/>
              <a:t>надо на личном примере демонстрировать здоровый образ жизни, только в этом случае </a:t>
            </a:r>
            <a:r>
              <a:rPr lang="ru-RU" dirty="0" smtClean="0"/>
              <a:t>получится </a:t>
            </a:r>
            <a:r>
              <a:rPr lang="ru-RU" dirty="0"/>
              <a:t>воспитать и вырастить духовно, интеллектуально и физически развитых личностей.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8150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7444" y="775608"/>
            <a:ext cx="4309110" cy="1325563"/>
          </a:xfrm>
        </p:spPr>
        <p:txBody>
          <a:bodyPr/>
          <a:lstStyle/>
          <a:p>
            <a:r>
              <a:rPr lang="ru-RU" dirty="0" smtClean="0"/>
              <a:t>Этапы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9601" y="1913891"/>
            <a:ext cx="5421086" cy="4351338"/>
          </a:xfrm>
        </p:spPr>
        <p:txBody>
          <a:bodyPr/>
          <a:lstStyle/>
          <a:p>
            <a:r>
              <a:rPr lang="ru-RU" dirty="0" smtClean="0"/>
              <a:t>Тип проекта:</a:t>
            </a:r>
          </a:p>
          <a:p>
            <a:pPr marL="0" indent="0">
              <a:buNone/>
            </a:pPr>
            <a:r>
              <a:rPr lang="ru-RU" dirty="0" smtClean="0"/>
              <a:t> Краткосрочный </a:t>
            </a:r>
            <a:r>
              <a:rPr lang="ru-RU" dirty="0" smtClean="0"/>
              <a:t>(</a:t>
            </a:r>
            <a:r>
              <a:rPr lang="ru-RU" dirty="0" smtClean="0"/>
              <a:t>17</a:t>
            </a:r>
            <a:r>
              <a:rPr lang="ru-RU" dirty="0" smtClean="0"/>
              <a:t>.03-22.03</a:t>
            </a:r>
            <a:r>
              <a:rPr lang="ru-RU" dirty="0" smtClean="0"/>
              <a:t>)</a:t>
            </a:r>
          </a:p>
          <a:p>
            <a:r>
              <a:rPr lang="ru-RU" dirty="0" smtClean="0"/>
              <a:t>Направленность: </a:t>
            </a:r>
            <a:r>
              <a:rPr lang="ru-RU" dirty="0" smtClean="0"/>
              <a:t>Воспитательный, </a:t>
            </a:r>
            <a:r>
              <a:rPr lang="ru-RU" dirty="0" err="1" smtClean="0"/>
              <a:t>здоровьесберегающий</a:t>
            </a:r>
            <a:endParaRPr lang="ru-RU" dirty="0" smtClean="0"/>
          </a:p>
          <a:p>
            <a:r>
              <a:rPr lang="ru-RU" dirty="0" smtClean="0"/>
              <a:t>Участники : </a:t>
            </a:r>
          </a:p>
          <a:p>
            <a:pPr marL="0" indent="0">
              <a:buNone/>
            </a:pPr>
            <a:r>
              <a:rPr lang="ru-RU" dirty="0" smtClean="0"/>
              <a:t>Педагоги, дети 2-3 года, родители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450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4421" y="1005840"/>
            <a:ext cx="4243796" cy="1325563"/>
          </a:xfrm>
        </p:spPr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94065" y="2122397"/>
            <a:ext cx="5956662" cy="399723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П</a:t>
            </a:r>
            <a:r>
              <a:rPr lang="ru-RU" dirty="0" smtClean="0"/>
              <a:t>роблема </a:t>
            </a:r>
            <a:r>
              <a:rPr lang="ru-RU" dirty="0"/>
              <a:t>сохранения и укрепления здоровья детей, приобщение к здоровому образу жизни, повышение роли родителей в оздоровлении ребенка, сохранение традиций семейного физического воспитания, была и остается на современном этапе актуальной</a:t>
            </a:r>
            <a:r>
              <a:rPr lang="ru-RU" dirty="0" smtClean="0"/>
              <a:t>. </a:t>
            </a:r>
            <a:r>
              <a:rPr lang="ru-RU" dirty="0"/>
              <a:t>Забота о здоровье ребенка занимает первенствующую позицию в мире. Младший дошкольный возраст является решающим в формировании фундамента физического и психического здоровья. В этот период интенсивно развиваются органы, функциональные системы организма. На этом этапе важно сформировать у детей навыки личной гигиены, прививать любовь к физическим упражнениям, умение беречь и укреплять свое здоровье.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1747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6411" y="783771"/>
            <a:ext cx="4885509" cy="1325563"/>
          </a:xfrm>
        </p:spPr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8537" y="1678261"/>
            <a:ext cx="6505303" cy="393876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Цели: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пропаганда здорового образа жизни;</a:t>
            </a:r>
          </a:p>
          <a:p>
            <a:pPr marL="0" indent="0">
              <a:buNone/>
            </a:pPr>
            <a:r>
              <a:rPr lang="ru-RU" dirty="0"/>
              <a:t>- сохранение и укрепление здоровья детей;</a:t>
            </a:r>
          </a:p>
          <a:p>
            <a:pPr marL="0" indent="0">
              <a:buNone/>
            </a:pPr>
            <a:r>
              <a:rPr lang="ru-RU" dirty="0"/>
              <a:t>- приобщение детей и их родителей к здоровому образу жизни.</a:t>
            </a:r>
          </a:p>
          <a:p>
            <a:r>
              <a:rPr lang="ru-RU" dirty="0" smtClean="0"/>
              <a:t>Задачи:</a:t>
            </a:r>
          </a:p>
          <a:p>
            <a:pPr marL="0" indent="0">
              <a:buNone/>
            </a:pPr>
            <a:r>
              <a:rPr lang="ru-RU" dirty="0" smtClean="0"/>
              <a:t>- Формировать </a:t>
            </a:r>
            <a:r>
              <a:rPr lang="ru-RU" dirty="0"/>
              <a:t>первичные представления о здоровом образе жизни.</a:t>
            </a:r>
          </a:p>
          <a:p>
            <a:pPr marL="0" indent="0">
              <a:buNone/>
            </a:pPr>
            <a:r>
              <a:rPr lang="ru-RU" dirty="0" smtClean="0"/>
              <a:t>- Продолжить </a:t>
            </a:r>
            <a:r>
              <a:rPr lang="ru-RU" dirty="0"/>
              <a:t>знакомить с правилами личной гигиены.</a:t>
            </a:r>
          </a:p>
          <a:p>
            <a:pPr marL="0" indent="0">
              <a:buNone/>
            </a:pPr>
            <a:r>
              <a:rPr lang="ru-RU" dirty="0" smtClean="0"/>
              <a:t>- Дать </a:t>
            </a:r>
            <a:r>
              <a:rPr lang="ru-RU" dirty="0"/>
              <a:t>детям представление о влияние физических упражнений на здоровье.</a:t>
            </a:r>
          </a:p>
          <a:p>
            <a:pPr marL="0" indent="0">
              <a:buNone/>
            </a:pPr>
            <a:r>
              <a:rPr lang="ru-RU" dirty="0" smtClean="0"/>
              <a:t>- Обогащать </a:t>
            </a:r>
            <a:r>
              <a:rPr lang="ru-RU" dirty="0"/>
              <a:t>представления о факторах, влияющих на здоровье.</a:t>
            </a:r>
          </a:p>
          <a:p>
            <a:pPr marL="0" indent="0">
              <a:buNone/>
            </a:pPr>
            <a:r>
              <a:rPr lang="ru-RU" dirty="0" smtClean="0"/>
              <a:t>- Прививать </a:t>
            </a:r>
            <a:r>
              <a:rPr lang="ru-RU" dirty="0"/>
              <a:t>любовь к физическим упражнениям, закаливанию, дыхательной гимнастике, зарядке.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0251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38" y="1201782"/>
            <a:ext cx="6270173" cy="495082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Ожидаемые </a:t>
            </a:r>
            <a:r>
              <a:rPr lang="ru-RU" b="1" dirty="0"/>
              <a:t>результаты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- У детей и их родителей </a:t>
            </a:r>
            <a:r>
              <a:rPr lang="ru-RU" dirty="0"/>
              <a:t>появляется интерес к физическим упражнениям, ведению здорового образа жизни.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 родителей появится интерес к совместным мероприятиям в детском саду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 </a:t>
            </a:r>
            <a:r>
              <a:rPr lang="ru-RU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проектной деятельности</a:t>
            </a:r>
            <a:r>
              <a:rPr lang="ru-RU" sz="2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фотовыставка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«Быть здоровым – это модно»</a:t>
            </a:r>
            <a:endParaRPr lang="ru-RU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Консультация для родителей «Здоровый образ жизни ваших детей»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Дидактическая игра «Полезные и вредные продукты»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Коллаж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«Польза утренней зарядки»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онлайн-</a:t>
            </a:r>
            <a:r>
              <a:rPr lang="ru-RU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фотоакции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«Быть здоровым – это стильно» (в акции участвуют все группы детского сада)</a:t>
            </a:r>
            <a:endParaRPr lang="ru-RU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Совместные с родителями мероприятия: «Утренняя зарядка» и «Шуточная эстафета»</a:t>
            </a:r>
            <a:endParaRPr lang="ru-RU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endParaRPr lang="ru-RU" sz="2400" dirty="0" smtClean="0">
              <a:solidFill>
                <a:srgbClr val="000000"/>
              </a:solidFill>
              <a:latin typeface="Helvetica Neue"/>
            </a:endParaRPr>
          </a:p>
          <a:p>
            <a:pPr>
              <a:buFontTx/>
              <a:buChar char="-"/>
            </a:pPr>
            <a:endParaRPr lang="ru-RU" sz="24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0376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8536" y="1166924"/>
            <a:ext cx="6204858" cy="113710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1. Подготовительный 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6102" y="2037805"/>
            <a:ext cx="6087292" cy="350084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1.1. Обозначить цель и задачи проекта.</a:t>
            </a:r>
            <a:br>
              <a:rPr lang="ru-RU" dirty="0"/>
            </a:br>
            <a:r>
              <a:rPr lang="ru-RU" dirty="0" smtClean="0"/>
              <a:t>1.2.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беседа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с детьми 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«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Полезная и вредная еда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», «Здоровья лучшие друзья – щетка, мыло и вода», «Если хочешь быть здоровый – </a:t>
            </a:r>
            <a:r>
              <a:rPr lang="ru-RU" dirty="0" err="1" smtClean="0">
                <a:solidFill>
                  <a:srgbClr val="000000"/>
                </a:solidFill>
                <a:latin typeface="Helvetica Neue"/>
              </a:rPr>
              <a:t>занимайса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 физкультурой»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000000"/>
                </a:solidFill>
                <a:latin typeface="Helvetica Neue"/>
              </a:rPr>
              <a:t>1.3 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Беседа с 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родителей 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«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Каким видом спорта занимаются они</a:t>
            </a:r>
            <a:r>
              <a:rPr lang="ru-RU" dirty="0" smtClean="0">
                <a:solidFill>
                  <a:srgbClr val="000000"/>
                </a:solidFill>
                <a:latin typeface="Helvetica Neue"/>
              </a:rPr>
              <a:t>»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000000"/>
                </a:solidFill>
                <a:latin typeface="Helvetica Neue"/>
              </a:rPr>
              <a:t>1.4 изучение </a:t>
            </a:r>
            <a:r>
              <a:rPr lang="ru-RU" dirty="0">
                <a:solidFill>
                  <a:srgbClr val="000000"/>
                </a:solidFill>
                <a:latin typeface="Helvetica Neue"/>
              </a:rPr>
              <a:t>и подбор литературы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Helvetica Neue"/>
              </a:rPr>
              <a:t>-подбор пальчиковых, дидактических и подвижных игр для детей и родителей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146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73" y="0"/>
            <a:ext cx="902722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5379" y="770115"/>
            <a:ext cx="4754880" cy="1325563"/>
          </a:xfrm>
        </p:spPr>
        <p:txBody>
          <a:bodyPr/>
          <a:lstStyle/>
          <a:p>
            <a:r>
              <a:rPr lang="ru-RU" dirty="0" smtClean="0"/>
              <a:t>2. Основной 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414" y="1568849"/>
            <a:ext cx="6818810" cy="2593887"/>
          </a:xfrm>
        </p:spPr>
        <p:txBody>
          <a:bodyPr numCol="2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1 день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000" dirty="0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 в онлайн – </a:t>
            </a:r>
            <a:r>
              <a:rPr lang="ru-RU" sz="2000" dirty="0" err="1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фотоакции</a:t>
            </a:r>
            <a:r>
              <a:rPr lang="ru-RU" sz="2000" dirty="0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«Быть здоровым – это стильно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 день.</a:t>
            </a:r>
            <a:r>
              <a:rPr lang="ru-RU" sz="2000" dirty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Утренняя зарядка с родителями воспитанников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3-4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день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000" dirty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</a:p>
          <a:p>
            <a:pPr>
              <a:lnSpc>
                <a:spcPct val="100000"/>
              </a:lnSpc>
            </a:pPr>
            <a:r>
              <a:rPr lang="ru-RU" sz="2000" dirty="0" err="1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Дид</a:t>
            </a:r>
            <a:r>
              <a:rPr lang="ru-RU" sz="2000" dirty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игры: </a:t>
            </a:r>
            <a:r>
              <a:rPr lang="ru-RU" sz="2000" dirty="0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dirty="0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Полезная и вредная еда</a:t>
            </a:r>
            <a:r>
              <a:rPr lang="ru-RU" sz="2000" dirty="0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dirty="0">
              <a:solidFill>
                <a:srgbClr val="18181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Подвижные игры на свежем воздухе</a:t>
            </a:r>
          </a:p>
          <a:p>
            <a:pPr>
              <a:lnSpc>
                <a:spcPct val="100000"/>
              </a:lnSpc>
            </a:pPr>
            <a:r>
              <a:rPr lang="ru-RU" sz="2000" dirty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Беседы с детьми и </a:t>
            </a:r>
            <a:r>
              <a:rPr lang="ru-RU" sz="2000" dirty="0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родителями</a:t>
            </a:r>
          </a:p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rgbClr val="1818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Консультация  и буклеты для родителей по ЗОЖ</a:t>
            </a:r>
            <a:endParaRPr lang="ru-RU" sz="2000" dirty="0" smtClean="0">
              <a:solidFill>
                <a:srgbClr val="18181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день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 коллажа «Польза утренней зарядки»</a:t>
            </a: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Оформление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фотовыставки «Быть здоровым – это модно» </a:t>
            </a:r>
          </a:p>
        </p:txBody>
      </p:sp>
    </p:spTree>
    <p:extLst>
      <p:ext uri="{BB962C8B-B14F-4D97-AF65-F5344CB8AC3E}">
        <p14:creationId xmlns:p14="http://schemas.microsoft.com/office/powerpoint/2010/main" val="1845135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3120" y="1461223"/>
            <a:ext cx="4715692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3. Заключительный</a:t>
            </a:r>
            <a:r>
              <a:rPr lang="ru-RU" b="1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85108" y="2124005"/>
            <a:ext cx="6035039" cy="435133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/>
              <a:t>Подведение итогов проек</a:t>
            </a:r>
            <a:r>
              <a:rPr lang="ru-RU" dirty="0"/>
              <a:t>та.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85108" y="2469853"/>
            <a:ext cx="55517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Совместное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детско-родительское спортивное мероприятие «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Шутчная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эстафета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Победа в онлайн-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фотоакции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«Быть здоровым – это стильно»</a:t>
            </a:r>
          </a:p>
          <a:p>
            <a:endParaRPr lang="ru-RU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5430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20731</TotalTime>
  <Words>661</Words>
  <Application>Microsoft Office PowerPoint</Application>
  <PresentationFormat>Экран (4:3)</PresentationFormat>
  <Paragraphs>59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Helvetica Neue</vt:lpstr>
      <vt:lpstr>Тема Office</vt:lpstr>
      <vt:lpstr>    МБДОУ «ЦРР «ДДС № 15»  Краткосрочный здоровьесберегающий проект «Быть здоровым – это модно»</vt:lpstr>
      <vt:lpstr>Введение</vt:lpstr>
      <vt:lpstr>Этапы проекта</vt:lpstr>
      <vt:lpstr>Актуальность</vt:lpstr>
      <vt:lpstr>Цели и задачи</vt:lpstr>
      <vt:lpstr>Презентация PowerPoint</vt:lpstr>
      <vt:lpstr>1. Подготовительный этап</vt:lpstr>
      <vt:lpstr>2. Основной этап</vt:lpstr>
      <vt:lpstr>3. Заключительный. </vt:lpstr>
      <vt:lpstr>Презентация PowerPoint</vt:lpstr>
      <vt:lpstr>Утренняя зарядка вместе с папой»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39</cp:revision>
  <dcterms:created xsi:type="dcterms:W3CDTF">2024-02-12T03:43:49Z</dcterms:created>
  <dcterms:modified xsi:type="dcterms:W3CDTF">2024-03-24T17:53:51Z</dcterms:modified>
</cp:coreProperties>
</file>