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301" r:id="rId11"/>
    <p:sldId id="304" r:id="rId12"/>
    <p:sldId id="305" r:id="rId13"/>
    <p:sldId id="306" r:id="rId14"/>
    <p:sldId id="266" r:id="rId15"/>
    <p:sldId id="269" r:id="rId16"/>
    <p:sldId id="270" r:id="rId17"/>
    <p:sldId id="268" r:id="rId18"/>
    <p:sldId id="271" r:id="rId19"/>
    <p:sldId id="272" r:id="rId20"/>
    <p:sldId id="273" r:id="rId21"/>
    <p:sldId id="275" r:id="rId22"/>
    <p:sldId id="276" r:id="rId23"/>
    <p:sldId id="278" r:id="rId24"/>
    <p:sldId id="279" r:id="rId25"/>
    <p:sldId id="280" r:id="rId26"/>
    <p:sldId id="287" r:id="rId27"/>
    <p:sldId id="281" r:id="rId28"/>
    <p:sldId id="282" r:id="rId29"/>
    <p:sldId id="302" r:id="rId30"/>
    <p:sldId id="303" r:id="rId31"/>
    <p:sldId id="284" r:id="rId32"/>
    <p:sldId id="283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8" r:id="rId41"/>
    <p:sldId id="295" r:id="rId42"/>
    <p:sldId id="296" r:id="rId43"/>
    <p:sldId id="307" r:id="rId44"/>
    <p:sldId id="297" r:id="rId45"/>
    <p:sldId id="29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12A50B"/>
    <a:srgbClr val="14E6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52" autoAdjust="0"/>
  </p:normalViewPr>
  <p:slideViewPr>
    <p:cSldViewPr>
      <p:cViewPr varScale="1">
        <p:scale>
          <a:sx n="63" d="100"/>
          <a:sy n="63" d="100"/>
        </p:scale>
        <p:origin x="-13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jpe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79631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6211" y="1071547"/>
            <a:ext cx="832028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Государственное общеобразовательное учреждение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Луганской Народной Республики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Вахрушевский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учебно-воспитательный комплекс № 2 «</a:t>
            </a:r>
            <a:r>
              <a:rPr lang="ru-RU" sz="2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Берегиня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214554"/>
            <a:ext cx="69127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 о р т ф о л и о</a:t>
            </a:r>
            <a:endParaRPr lang="ru-RU" sz="6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7224" y="4667656"/>
            <a:ext cx="5643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учителя начальных классов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5786" y="3344218"/>
            <a:ext cx="5786478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 у ц а н  В е р о н и к и    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 и к о л а е в </a:t>
            </a:r>
            <a:r>
              <a:rPr lang="ru-RU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7290" y="6072206"/>
            <a:ext cx="421484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Вахрушево - 2024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64" y="3107852"/>
            <a:ext cx="2054373" cy="336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27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600" y="1071546"/>
            <a:ext cx="788668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Участвовала в заседаниях кафедры учителей начальных классов,</a:t>
            </a: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едагогических советах, тренингах, конкурсах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000372"/>
            <a:ext cx="30980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 в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заседаниях кафедры,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педагогических советах, тренингах, конкурсах 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даёт возможность  не только познакомиться  с работой своих коллег, обогатить свой опыт, но и поделиться собственными наработками .</a:t>
            </a:r>
          </a:p>
        </p:txBody>
      </p:sp>
      <p:pic>
        <p:nvPicPr>
          <p:cNvPr id="8194" name="Picture 2" descr="C:\Users\Администратор\Desktop\photo_2024-03-22_22-25-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019020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9111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C:\Users\Администратор\Desktop\photo_2024-03-22_22-25-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76806"/>
            <a:ext cx="3434118" cy="457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Администратор\Desktop\photo_2024-03-22_22-25-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3481255" cy="426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836713"/>
            <a:ext cx="78266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Участие в работе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кафедры учителей начальных классов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7880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83183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034" y="1700808"/>
            <a:ext cx="3453700" cy="4604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29034" y="764703"/>
            <a:ext cx="771496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Участие во Всероссийском конкурсе «Флагманы образования» в качестве гостьи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97563"/>
            <a:ext cx="2931134" cy="3908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180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40" y="-22056"/>
            <a:ext cx="9306704" cy="6980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332656"/>
            <a:ext cx="81369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Участие  в Республиканском молодежном конкурсе </a:t>
            </a:r>
          </a:p>
          <a:p>
            <a:pPr algn="ctr"/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«Достояние Республики»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40968"/>
            <a:ext cx="4922520" cy="328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6"/>
          <a:stretch/>
        </p:blipFill>
        <p:spPr bwMode="auto">
          <a:xfrm>
            <a:off x="539552" y="2132856"/>
            <a:ext cx="3600400" cy="2899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59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14413" y="1214422"/>
            <a:ext cx="771530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в семинаре учителей 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начальной школы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«Книга. Время. Мы»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38" y="2357430"/>
            <a:ext cx="1714512" cy="24071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54" y="2714620"/>
            <a:ext cx="1714512" cy="22642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88" y="3143248"/>
            <a:ext cx="4000528" cy="31572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892" y="5143512"/>
            <a:ext cx="1563794" cy="142873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76" y="5072074"/>
            <a:ext cx="1559771" cy="1473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27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785794"/>
            <a:ext cx="757242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еминар заместителей директоров по ВР </a:t>
            </a:r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педагогов – организаторов</a:t>
            </a:r>
          </a:p>
          <a:p>
            <a:pPr algn="ctr"/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«Наш город глазами осени»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074" y="2643182"/>
            <a:ext cx="2643206" cy="19925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2071678"/>
            <a:ext cx="1785950" cy="26432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94" y="4572008"/>
            <a:ext cx="2857520" cy="20717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1" r="1283" b="7565"/>
          <a:stretch>
            <a:fillRect/>
          </a:stretch>
        </p:blipFill>
        <p:spPr>
          <a:xfrm>
            <a:off x="5429256" y="4714884"/>
            <a:ext cx="2500329" cy="192882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926" y="2714620"/>
            <a:ext cx="3029882" cy="184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5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1290">
            <a:off x="5577350" y="2508405"/>
            <a:ext cx="2945904" cy="18411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6" y="1196752"/>
            <a:ext cx="871296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Семинар о  химии и биологии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«Я люблю биологию»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59" y="4405211"/>
            <a:ext cx="3384376" cy="2088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563" y="2294930"/>
            <a:ext cx="3510136" cy="198493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563" y="4405211"/>
            <a:ext cx="3510136" cy="214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954055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85786" y="1000108"/>
            <a:ext cx="774665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в педагогических и творческих конкурсах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308728"/>
            <a:ext cx="3643338" cy="18573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572008"/>
            <a:ext cx="3643337" cy="191096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63688" y="5921982"/>
            <a:ext cx="237626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Вместо елки- букет</a:t>
            </a:r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4166115"/>
            <a:ext cx="3139281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«Тропинками осени»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6100844"/>
            <a:ext cx="403244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«В гостях у сказки»</a:t>
            </a:r>
            <a:endParaRPr lang="ru-RU" sz="1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2251283"/>
            <a:ext cx="2808312" cy="351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76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1268760"/>
            <a:ext cx="59766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открытые уроки.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0003" y="2071678"/>
            <a:ext cx="73504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изобразительного искусства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2060">
            <a:off x="813175" y="570531"/>
            <a:ext cx="1454569" cy="14545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868528"/>
            <a:ext cx="2736304" cy="36484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694" y="2928934"/>
            <a:ext cx="2679762" cy="35730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2614">
            <a:off x="3337229" y="3907001"/>
            <a:ext cx="2469542" cy="259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86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556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2" b="10091"/>
          <a:stretch>
            <a:fillRect/>
          </a:stretch>
        </p:blipFill>
        <p:spPr>
          <a:xfrm>
            <a:off x="1214414" y="1500174"/>
            <a:ext cx="2357454" cy="19288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1214422"/>
            <a:ext cx="2428892" cy="2261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4"/>
          <a:stretch>
            <a:fillRect/>
          </a:stretch>
        </p:blipFill>
        <p:spPr>
          <a:xfrm>
            <a:off x="3929058" y="4000504"/>
            <a:ext cx="2214578" cy="26432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17"/>
          <a:stretch>
            <a:fillRect/>
          </a:stretch>
        </p:blipFill>
        <p:spPr>
          <a:xfrm>
            <a:off x="3786182" y="1285860"/>
            <a:ext cx="2339958" cy="21431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8" y="3912201"/>
            <a:ext cx="2277417" cy="28017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612" y="3979955"/>
            <a:ext cx="2415229" cy="27429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4130">
            <a:off x="208903" y="923260"/>
            <a:ext cx="1358785" cy="135878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71472" y="3357562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изобразительного искусства</a:t>
            </a:r>
          </a:p>
        </p:txBody>
      </p:sp>
    </p:spTree>
    <p:extLst>
      <p:ext uri="{BB962C8B-B14F-4D97-AF65-F5344CB8AC3E}">
        <p14:creationId xmlns:p14="http://schemas.microsoft.com/office/powerpoint/2010/main" val="8266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5616" y="1052736"/>
            <a:ext cx="770485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портфолио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едагога: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39" y="2967334"/>
            <a:ext cx="7488831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>
              <a:buAutoNum type="arabicPeriod"/>
            </a:pP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Визитная карточка.</a:t>
            </a:r>
          </a:p>
          <a:p>
            <a:pPr marL="914400" indent="-914400">
              <a:buAutoNum type="arabicPeriod"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Методическая деятельность.</a:t>
            </a:r>
          </a:p>
          <a:p>
            <a:pPr marL="914400" indent="-914400">
              <a:buAutoNum type="arabicPeriod"/>
            </a:pP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Педагогическая деятельность.</a:t>
            </a:r>
          </a:p>
          <a:p>
            <a:pPr marL="914400" indent="-914400">
              <a:buAutoNum type="arabicPeriod"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Внеурочная деятельность.</a:t>
            </a:r>
          </a:p>
          <a:p>
            <a:pPr marL="914400" indent="-914400">
              <a:buAutoNum type="arabicPeriod"/>
            </a:pP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Отзывы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66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91680" y="1196752"/>
            <a:ext cx="67379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3390">
            <a:off x="479705" y="632765"/>
            <a:ext cx="1835860" cy="183586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52" y="2357430"/>
            <a:ext cx="2928958" cy="23911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8" y="2285992"/>
            <a:ext cx="3000396" cy="28068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554" y="4286256"/>
            <a:ext cx="2939819" cy="225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85860"/>
            <a:ext cx="7560840" cy="51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0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53878" y="1214422"/>
            <a:ext cx="729008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внеурочной деятельности: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6467" y="2143116"/>
            <a:ext cx="73947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dirty="0">
                <a:solidFill>
                  <a:srgbClr val="0070C0"/>
                </a:solidFill>
              </a:rPr>
              <a:t>активизация социальных, интеллектуальных </a:t>
            </a:r>
            <a:r>
              <a:rPr lang="ru-RU" b="1" dirty="0" smtClean="0">
                <a:solidFill>
                  <a:srgbClr val="0070C0"/>
                </a:solidFill>
              </a:rPr>
              <a:t>, общекультурных, спортивных интересов </a:t>
            </a:r>
            <a:r>
              <a:rPr lang="ru-RU" b="1" dirty="0">
                <a:solidFill>
                  <a:srgbClr val="0070C0"/>
                </a:solidFill>
              </a:rPr>
              <a:t>учащихся </a:t>
            </a:r>
            <a:r>
              <a:rPr lang="ru-RU" b="1" dirty="0" smtClean="0">
                <a:solidFill>
                  <a:srgbClr val="0070C0"/>
                </a:solidFill>
              </a:rPr>
              <a:t>в </a:t>
            </a:r>
            <a:r>
              <a:rPr lang="ru-RU" b="1" dirty="0">
                <a:solidFill>
                  <a:srgbClr val="0070C0"/>
                </a:solidFill>
              </a:rPr>
              <a:t>свободное </a:t>
            </a:r>
            <a:r>
              <a:rPr lang="ru-RU" b="1" dirty="0" smtClean="0">
                <a:solidFill>
                  <a:srgbClr val="0070C0"/>
                </a:solidFill>
              </a:rPr>
              <a:t>время;</a:t>
            </a:r>
            <a:endParaRPr lang="ru-RU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 dirty="0">
                <a:solidFill>
                  <a:srgbClr val="0070C0"/>
                </a:solidFill>
              </a:rPr>
              <a:t>развитие здоровой, </a:t>
            </a:r>
            <a:r>
              <a:rPr lang="ru-RU" b="1" dirty="0" smtClean="0">
                <a:solidFill>
                  <a:srgbClr val="0070C0"/>
                </a:solidFill>
              </a:rPr>
              <a:t>духовно- нравственной и творчески </a:t>
            </a:r>
            <a:r>
              <a:rPr lang="ru-RU" b="1" dirty="0">
                <a:solidFill>
                  <a:srgbClr val="0070C0"/>
                </a:solidFill>
              </a:rPr>
              <a:t>развивающейся  личности </a:t>
            </a:r>
            <a:r>
              <a:rPr lang="ru-RU" b="1" dirty="0" smtClean="0">
                <a:solidFill>
                  <a:srgbClr val="0070C0"/>
                </a:solidFill>
              </a:rPr>
              <a:t>;</a:t>
            </a:r>
            <a:endParaRPr lang="ru-RU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b="1" dirty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</a:rPr>
              <a:t>воспитание гражданской ответственности и правового самосознания, подготовка к жизнедеятельности в новых условиях 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0" y="4429132"/>
            <a:ext cx="4203297" cy="204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11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1" y="1000108"/>
            <a:ext cx="742952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Занятия по внеурочной деятельности.</a:t>
            </a:r>
          </a:p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«Занимательная математика»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8897">
            <a:off x="323997" y="818754"/>
            <a:ext cx="1628800" cy="16288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898" y="2182552"/>
            <a:ext cx="2814059" cy="21105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397" y="4797152"/>
            <a:ext cx="2509042" cy="18817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64" y="4500571"/>
            <a:ext cx="2286016" cy="207439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4809">
            <a:off x="910852" y="2285880"/>
            <a:ext cx="2440697" cy="2194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305284"/>
            <a:ext cx="2952328" cy="221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07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99792" y="764704"/>
            <a:ext cx="61060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Занятия  по внеурочной деятельности </a:t>
            </a:r>
          </a:p>
          <a:p>
            <a:pPr lvl="0" algn="ctr"/>
            <a:endParaRPr lang="ru-RU" sz="32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1F497D">
                  <a:lumMod val="50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245">
            <a:off x="1214595" y="693827"/>
            <a:ext cx="1734638" cy="17346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362" y="2301668"/>
            <a:ext cx="2023484" cy="26979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000665"/>
            <a:ext cx="2616164" cy="19621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96" y="2586035"/>
            <a:ext cx="2915816" cy="21868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092" y="3835908"/>
            <a:ext cx="1869672" cy="24928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793" y="4243701"/>
            <a:ext cx="2780137" cy="208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88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91880" y="1000108"/>
            <a:ext cx="38662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Занятия </a:t>
            </a:r>
            <a:r>
              <a:rPr lang="ru-RU" sz="32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 </a:t>
            </a:r>
          </a:p>
          <a:p>
            <a:pPr lvl="0" algn="ctr"/>
            <a:r>
              <a:rPr lang="ru-RU" sz="32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«Хореографии»</a:t>
            </a:r>
            <a:endParaRPr lang="ru-RU" sz="32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1F497D">
                  <a:lumMod val="50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26245">
            <a:off x="1214595" y="693827"/>
            <a:ext cx="1734638" cy="17346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812" y="2420888"/>
            <a:ext cx="2301720" cy="30689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35" y="3783957"/>
            <a:ext cx="3214625" cy="22768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505" y="2743468"/>
            <a:ext cx="2211710" cy="294894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07" y="1994685"/>
            <a:ext cx="2786082" cy="179435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-1908720" y="5798876"/>
            <a:ext cx="131774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Очередная подготовка к общешкольному мероприятию</a:t>
            </a:r>
          </a:p>
          <a:p>
            <a:pPr algn="ctr"/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руппы «Пчелки»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10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2" y="2786058"/>
            <a:ext cx="2715766" cy="36210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950" y="1785926"/>
            <a:ext cx="2500330" cy="33337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2000240"/>
            <a:ext cx="2446239" cy="326165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1285861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хореографической группы «Пчелки» в</a:t>
            </a:r>
          </a:p>
          <a:p>
            <a:pPr lvl="0" algn="ctr"/>
            <a:r>
              <a: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бщешкольных мероприятиях </a:t>
            </a:r>
          </a:p>
        </p:txBody>
      </p:sp>
    </p:spTree>
    <p:extLst>
      <p:ext uri="{BB962C8B-B14F-4D97-AF65-F5344CB8AC3E}">
        <p14:creationId xmlns:p14="http://schemas.microsoft.com/office/powerpoint/2010/main" val="165952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8" y="4071942"/>
            <a:ext cx="5308072" cy="24210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928670"/>
            <a:ext cx="3357586" cy="2103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28670"/>
            <a:ext cx="4000528" cy="209525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571604" y="3214686"/>
            <a:ext cx="650085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хореографической группы «Пчелки»</a:t>
            </a:r>
          </a:p>
          <a:p>
            <a:pPr lvl="0" algn="ctr"/>
            <a:r>
              <a:rPr lang="ru-RU" sz="20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1F497D">
                    <a:lumMod val="50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общешкольных мероприятиях</a:t>
            </a:r>
          </a:p>
          <a:p>
            <a:pPr lvl="0" algn="ctr"/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1F497D">
                  <a:lumMod val="50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4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019" y="2240246"/>
            <a:ext cx="5194548" cy="389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743" y="4869160"/>
            <a:ext cx="2282257" cy="184482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15576"/>
            <a:ext cx="4896544" cy="3057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92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87624" y="764704"/>
            <a:ext cx="7537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Праздник Святого Николая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219" name="Picture 3" descr="C:\Users\Администратор\Desktop\photo_2024-03-22_22-34-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420" y="2348880"/>
            <a:ext cx="5840391" cy="438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888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386" name="Picture 2" descr="C:\Users\Администратор\Desktop\photo_2024-03-22_21-21-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49" y="980728"/>
            <a:ext cx="4017939" cy="523190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43438" y="1071546"/>
            <a:ext cx="450056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Дата рождения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20.10.1985 года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Стаж работы 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лет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Образование 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высшее,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Луганский национальный        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университет имени Тараса Шевченко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 окончания -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30.06.2010 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Специальность по диплому –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«Язык и литература (русская)»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Квалификация по диплому – 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читель русского языка и зарубежной литературы, редактор образовательных изданий</a:t>
            </a:r>
          </a:p>
          <a:p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Категория -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специалист первой категории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75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C:\Users\Администратор\Desktop\photo_2024-03-22_22-40-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4583832" cy="343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Администратор\Desktop\photo_2024-03-22_22-40-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24944"/>
            <a:ext cx="4860032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1584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3240" y="1052736"/>
            <a:ext cx="3786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мальчики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32656"/>
            <a:ext cx="6408712" cy="425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602" y="4725144"/>
            <a:ext cx="2282257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95674" y="1142984"/>
            <a:ext cx="34337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девочки!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941" y="1789315"/>
            <a:ext cx="6338826" cy="475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743" y="4869160"/>
            <a:ext cx="2282257" cy="18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5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3728" y="1129000"/>
            <a:ext cx="480618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Классное руководство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663" y="1863317"/>
            <a:ext cx="5572125" cy="407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>
            <a:lum contrast="2000"/>
          </a:blip>
          <a:srcRect/>
          <a:stretch>
            <a:fillRect/>
          </a:stretch>
        </p:blipFill>
        <p:spPr bwMode="auto">
          <a:xfrm>
            <a:off x="5704128" y="4994349"/>
            <a:ext cx="3119193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100180" y="4486100"/>
            <a:ext cx="1391700" cy="52322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ородских мероприятиях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46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786"/>
            <a:ext cx="9225133" cy="6918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618" y="4221088"/>
            <a:ext cx="3497885" cy="2376264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537" y="1623555"/>
            <a:ext cx="32745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2667" y="714356"/>
            <a:ext cx="835705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Традиционные праздники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детей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86" y="1914685"/>
            <a:ext cx="4178526" cy="468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9051">
            <a:off x="3685591" y="3185419"/>
            <a:ext cx="1772816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0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619672" y="1071546"/>
            <a:ext cx="645279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Спортивные соревнования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315" y="1881905"/>
            <a:ext cx="3624137" cy="24482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80270"/>
            <a:ext cx="2634776" cy="35130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541" y="4236020"/>
            <a:ext cx="1801897" cy="24025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218864"/>
            <a:ext cx="3131840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14"/>
          <a:stretch>
            <a:fillRect/>
          </a:stretch>
        </p:blipFill>
        <p:spPr>
          <a:xfrm>
            <a:off x="1214414" y="1214422"/>
            <a:ext cx="3857652" cy="2296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2" y="1357298"/>
            <a:ext cx="2786082" cy="20421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4143380"/>
            <a:ext cx="3357586" cy="24448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143379"/>
            <a:ext cx="3569050" cy="249102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285852" y="3500438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Спортивные соревнования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71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76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59832" y="1268760"/>
            <a:ext cx="40124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Дни здоровья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8" y="2000240"/>
            <a:ext cx="2844113" cy="42879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4437">
            <a:off x="1134864" y="903908"/>
            <a:ext cx="2158993" cy="22079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3143248"/>
            <a:ext cx="4143404" cy="313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46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5776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728" y="928670"/>
            <a:ext cx="69294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Акция «Бессмертный полк»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56" y="3786190"/>
            <a:ext cx="3500462" cy="27780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6567" r="30259" b="16274"/>
          <a:stretch/>
        </p:blipFill>
        <p:spPr>
          <a:xfrm>
            <a:off x="5500694" y="1785926"/>
            <a:ext cx="3143272" cy="4786346"/>
          </a:xfrm>
          <a:prstGeom prst="rect">
            <a:avLst/>
          </a:prstGeom>
        </p:spPr>
      </p:pic>
      <p:pic>
        <p:nvPicPr>
          <p:cNvPr id="1026" name="Picture 2" descr="C:\Users\user\Desktop\IMG_07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708" y="1575001"/>
            <a:ext cx="2037295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800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788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31840" y="1229722"/>
            <a:ext cx="48847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Акция «Голубь Мира»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" b="11707"/>
          <a:stretch>
            <a:fillRect/>
          </a:stretch>
        </p:blipFill>
        <p:spPr>
          <a:xfrm>
            <a:off x="1643042" y="2285992"/>
            <a:ext cx="6734866" cy="41519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5441">
            <a:off x="854499" y="925945"/>
            <a:ext cx="1814635" cy="181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24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9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324544" y="692697"/>
            <a:ext cx="97930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Образование,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к</a:t>
            </a:r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урсы повышения квалификации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lum bright="1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32" t="30291" r="22575" b="21532"/>
          <a:stretch/>
        </p:blipFill>
        <p:spPr>
          <a:xfrm>
            <a:off x="2857488" y="4714884"/>
            <a:ext cx="3857652" cy="192882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42188"/>
            <a:ext cx="3629053" cy="2560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93026"/>
            <a:ext cx="3413113" cy="2458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79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602" y="980728"/>
            <a:ext cx="741402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Литературный час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«Вспомним книги о Войне»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86" y="2047360"/>
            <a:ext cx="2952328" cy="40050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690" y="2132856"/>
            <a:ext cx="3995936" cy="29969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738" y="4286256"/>
            <a:ext cx="3709534" cy="237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59632" y="1124743"/>
            <a:ext cx="7032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в пришкольном лагере «Солнечный»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44" y="3000372"/>
            <a:ext cx="2481740" cy="35233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2500306"/>
            <a:ext cx="2368017" cy="31573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0" y="2357430"/>
            <a:ext cx="2523889" cy="336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61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71800" y="404664"/>
            <a:ext cx="42484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Мои достижения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27829"/>
            <a:ext cx="2882660" cy="397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961" y="867936"/>
            <a:ext cx="2691177" cy="383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157" y="2436127"/>
            <a:ext cx="2741299" cy="419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824" y="2452503"/>
            <a:ext cx="2814945" cy="419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81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4593"/>
            <a:ext cx="3090863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3212" y="484592"/>
            <a:ext cx="2768600" cy="391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820" y="449177"/>
            <a:ext cx="2801161" cy="400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4156287"/>
            <a:ext cx="353536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1694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34" y="1776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9752" y="1196752"/>
            <a:ext cx="488806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Отзывы о моей работе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6465" y="2060848"/>
            <a:ext cx="42484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Педагог, который владеет современными технологиями и применяет их в работе. </a:t>
            </a:r>
          </a:p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Коллеги</a:t>
            </a:r>
            <a:endParaRPr lang="ru-RU" sz="20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6465" y="3446760"/>
            <a:ext cx="4453607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Учитель, который любит детей и всегда хочет заинтересовать их  как на уроке, так во внеурочное время. Дети домой не спешат!    </a:t>
            </a:r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</a:t>
            </a:r>
            <a:r>
              <a:rPr lang="ru-RU" sz="20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Родители класса</a:t>
            </a:r>
            <a:endParaRPr lang="ru-RU" sz="20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23" r="10810"/>
          <a:stretch/>
        </p:blipFill>
        <p:spPr bwMode="auto">
          <a:xfrm>
            <a:off x="4917426" y="2348880"/>
            <a:ext cx="4192940" cy="3359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187624" y="5301208"/>
            <a:ext cx="378807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Добрая, веселая, отзывчивая. С ней   всегда интересно!</a:t>
            </a:r>
          </a:p>
          <a:p>
            <a:pPr algn="ctr"/>
            <a:r>
              <a:rPr lang="ru-RU" sz="20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                     Дети</a:t>
            </a:r>
            <a:endParaRPr lang="ru-RU" sz="20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57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1" r="5468" b="29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7504" y="1124744"/>
            <a:ext cx="903649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72008"/>
            <a:ext cx="9144000" cy="71014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52683" y="774429"/>
            <a:ext cx="74484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Мое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кредо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3" y="1484784"/>
            <a:ext cx="6912768" cy="48628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классов- это художник. Его ученики –цветные карандаши, которые под чутким руководством учителя –художника  создают изумительные шедевры.</a:t>
            </a:r>
          </a:p>
          <a:p>
            <a:pPr algn="ctr"/>
            <a:r>
              <a:rPr lang="ru-RU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Жизненное кредо: </a:t>
            </a:r>
          </a:p>
          <a:p>
            <a:pPr algn="ctr"/>
            <a:r>
              <a:rPr lang="ru-RU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 10 лет, и в 35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люди любят рисовать.</a:t>
            </a:r>
          </a:p>
          <a:p>
            <a:pPr algn="ctr"/>
            <a:r>
              <a:rPr lang="ru-RU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каждый день рисую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Все, что меня волнует.</a:t>
            </a:r>
          </a:p>
          <a:p>
            <a:pPr algn="ctr"/>
            <a:r>
              <a:rPr lang="ru-RU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Хочу добавить цвета я,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мире этом сером живя.</a:t>
            </a:r>
          </a:p>
          <a:p>
            <a:pPr algn="ctr"/>
            <a:r>
              <a:rPr lang="ru-RU" sz="2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будут краски веселей,</a:t>
            </a:r>
          </a:p>
          <a:p>
            <a:pPr algn="ctr"/>
            <a:r>
              <a:rPr lang="ru-RU" sz="2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Ведь жить так ярче и светлей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733" y="2852936"/>
            <a:ext cx="1272886" cy="349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5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9" y="-55418"/>
            <a:ext cx="9144000" cy="69134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142984"/>
            <a:ext cx="849694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ГОУ ЛНР «ВУВК № 2 «</a:t>
            </a:r>
            <a:r>
              <a:rPr lang="ru-RU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Берегиня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5500702"/>
            <a:ext cx="7215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Моя мастерская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0" t="16565" r="8791" b="11313"/>
          <a:stretch/>
        </p:blipFill>
        <p:spPr>
          <a:xfrm>
            <a:off x="1428728" y="1857364"/>
            <a:ext cx="6500858" cy="37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02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1340768"/>
            <a:ext cx="3024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1351700"/>
            <a:ext cx="31432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Научно- методическая проблема учебного комплекса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и  формирование компетентной личности в процессе применения традиционных и современных инновационных педагогических технологий» </a:t>
            </a:r>
            <a:endParaRPr lang="ru-RU" sz="2000" b="1" dirty="0">
              <a:solidFill>
                <a:srgbClr val="002060"/>
              </a:solidFill>
              <a:latin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87925" y="1674673"/>
            <a:ext cx="3548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1340768"/>
            <a:ext cx="31370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Воспитательная  проблема комплекса: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Гражданско – патриотическое воспитание»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462116"/>
            <a:ext cx="1800200" cy="201622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91718">
            <a:off x="2627784" y="4765431"/>
            <a:ext cx="1703090" cy="170080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6741">
            <a:off x="4557915" y="4765431"/>
            <a:ext cx="1706563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604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99"/>
            <a:ext cx="9144000" cy="68316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5616" y="1643050"/>
            <a:ext cx="802838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Проблема, над которой работаю… 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786058"/>
            <a:ext cx="75977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творческих </a:t>
            </a:r>
            <a:r>
              <a:rPr lang="ru-RU" sz="3600" b="1" spc="10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способностей учащихся </a:t>
            </a:r>
            <a:r>
              <a:rPr lang="ru-RU" sz="36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уроках в начальной школе</a:t>
            </a:r>
            <a:endParaRPr lang="ru-RU" sz="36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0653">
            <a:off x="7284443" y="4614384"/>
            <a:ext cx="1077096" cy="216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7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488" y="1071546"/>
            <a:ext cx="59629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Повышаю качество 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образовательного процесса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2285992"/>
            <a:ext cx="2047881" cy="139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Бібліотека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187624" y="1011150"/>
            <a:ext cx="2341534" cy="2093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929190" y="2500307"/>
            <a:ext cx="40005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Прохожу курсы </a:t>
            </a:r>
          </a:p>
          <a:p>
            <a:pPr algn="ctr"/>
            <a:r>
              <a:rPr lang="ru-RU" sz="2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повышения квалификации</a:t>
            </a:r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3717033"/>
            <a:ext cx="48245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Учусь у своих </a:t>
            </a:r>
          </a:p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наставников,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коллег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96336" y="3717033"/>
            <a:ext cx="15476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Учусь у учеников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4786322"/>
            <a:ext cx="1928826" cy="1399053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071670" y="5143513"/>
            <a:ext cx="38684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Работаю с </a:t>
            </a:r>
          </a:p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 - </a:t>
            </a:r>
          </a:p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ресурсами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4929199"/>
            <a:ext cx="1857388" cy="1256176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215206" y="5143512"/>
            <a:ext cx="1714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Изучаю методическую </a:t>
            </a:r>
          </a:p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литературу</a:t>
            </a:r>
            <a:r>
              <a:rPr lang="ru-RU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155" y="3574157"/>
            <a:ext cx="2534949" cy="1140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Администратор\Desktop\photo_2024-03-22_22-25-5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190" y="3047279"/>
            <a:ext cx="1813386" cy="1691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047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641</Words>
  <Application>Microsoft Office PowerPoint</Application>
  <PresentationFormat>Экран (4:3)</PresentationFormat>
  <Paragraphs>133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DNA7 X86</cp:lastModifiedBy>
  <cp:revision>93</cp:revision>
  <dcterms:created xsi:type="dcterms:W3CDTF">2019-10-19T12:35:46Z</dcterms:created>
  <dcterms:modified xsi:type="dcterms:W3CDTF">2024-03-24T15:50:21Z</dcterms:modified>
</cp:coreProperties>
</file>