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84" r:id="rId2"/>
    <p:sldId id="288" r:id="rId3"/>
    <p:sldId id="294" r:id="rId4"/>
    <p:sldId id="304" r:id="rId5"/>
    <p:sldId id="298" r:id="rId6"/>
    <p:sldId id="296" r:id="rId7"/>
  </p:sldIdLst>
  <p:sldSz cx="9144000" cy="514508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70" autoAdjust="0"/>
    <p:restoredTop sz="94660"/>
  </p:normalViewPr>
  <p:slideViewPr>
    <p:cSldViewPr>
      <p:cViewPr varScale="1">
        <p:scale>
          <a:sx n="110" d="100"/>
          <a:sy n="110" d="100"/>
        </p:scale>
        <p:origin x="518" y="62"/>
      </p:cViewPr>
      <p:guideLst>
        <p:guide orient="horz" pos="162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E9630-0DE8-4B24-882F-427043D50109}" type="datetimeFigureOut">
              <a:rPr lang="zh-CN" altLang="en-US" smtClean="0"/>
              <a:pPr/>
              <a:t>2024/3/24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06D677-97EA-43AA-8CA9-9047829B25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077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64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314"/>
            <a:ext cx="7772400" cy="110285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550"/>
            <a:ext cx="6400800" cy="13148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3339-8E71-4683-BDF7-95FA5FAFB4F1}" type="datetimeFigureOut">
              <a:rPr lang="zh-CN" altLang="en-US" smtClean="0"/>
              <a:pPr/>
              <a:t>2024/3/24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F92FA-0269-4683-A43D-DF1830192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3339-8E71-4683-BDF7-95FA5FAFB4F1}" type="datetimeFigureOut">
              <a:rPr lang="zh-CN" altLang="en-US" smtClean="0"/>
              <a:pPr/>
              <a:t>2024/3/24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F92FA-0269-4683-A43D-DF1830192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3339-8E71-4683-BDF7-95FA5FAFB4F1}" type="datetimeFigureOut">
              <a:rPr lang="zh-CN" altLang="en-US" smtClean="0"/>
              <a:pPr/>
              <a:t>2024/3/24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F92FA-0269-4683-A43D-DF1830192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196"/>
            <a:ext cx="7772400" cy="102187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708"/>
            <a:ext cx="7772400" cy="11254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3339-8E71-4683-BDF7-95FA5FAFB4F1}" type="datetimeFigureOut">
              <a:rPr lang="zh-CN" altLang="en-US" smtClean="0"/>
              <a:pPr/>
              <a:t>2024/3/24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F92FA-0269-4683-A43D-DF1830192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521"/>
            <a:ext cx="4038600" cy="3395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521"/>
            <a:ext cx="4038600" cy="3395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3339-8E71-4683-BDF7-95FA5FAFB4F1}" type="datetimeFigureOut">
              <a:rPr lang="zh-CN" altLang="en-US" smtClean="0"/>
              <a:pPr/>
              <a:t>2024/3/24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F92FA-0269-4683-A43D-DF1830192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690"/>
            <a:ext cx="4040188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61"/>
            <a:ext cx="4040188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690"/>
            <a:ext cx="4041775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661"/>
            <a:ext cx="4041775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3339-8E71-4683-BDF7-95FA5FAFB4F1}" type="datetimeFigureOut">
              <a:rPr lang="zh-CN" altLang="en-US" smtClean="0"/>
              <a:pPr/>
              <a:t>2024/3/24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F92FA-0269-4683-A43D-DF1830192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3339-8E71-4683-BDF7-95FA5FAFB4F1}" type="datetimeFigureOut">
              <a:rPr lang="zh-CN" altLang="en-US" smtClean="0"/>
              <a:pPr/>
              <a:t>2024/3/24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F92FA-0269-4683-A43D-DF1830192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3339-8E71-4683-BDF7-95FA5FAFB4F1}" type="datetimeFigureOut">
              <a:rPr lang="zh-CN" altLang="en-US" smtClean="0"/>
              <a:pPr/>
              <a:t>2024/3/24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F92FA-0269-4683-A43D-DF1830192ED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46135" y="340295"/>
            <a:ext cx="467291" cy="3240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795"/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文本框 37"/>
          <p:cNvSpPr txBox="1"/>
          <p:nvPr userDrawn="1"/>
        </p:nvSpPr>
        <p:spPr>
          <a:xfrm>
            <a:off x="791580" y="376300"/>
            <a:ext cx="2190351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pPr defTabSz="685795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7" name="文本框 38"/>
          <p:cNvSpPr txBox="1"/>
          <p:nvPr userDrawn="1"/>
        </p:nvSpPr>
        <p:spPr>
          <a:xfrm>
            <a:off x="3125947" y="484312"/>
            <a:ext cx="2039271" cy="207753"/>
          </a:xfrm>
          <a:prstGeom prst="rect">
            <a:avLst/>
          </a:prstGeom>
          <a:noFill/>
        </p:spPr>
        <p:txBody>
          <a:bodyPr wrap="square" lIns="68584" tIns="34292" rIns="68584" bIns="34292" rtlCol="0">
            <a:spAutoFit/>
          </a:bodyPr>
          <a:lstStyle/>
          <a:p>
            <a:pPr algn="dist" defTabSz="685795"/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852"/>
            <a:ext cx="3008313" cy="87180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51"/>
            <a:ext cx="5111750" cy="439119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659"/>
            <a:ext cx="3008313" cy="35193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3339-8E71-4683-BDF7-95FA5FAFB4F1}" type="datetimeFigureOut">
              <a:rPr lang="zh-CN" altLang="en-US" smtClean="0"/>
              <a:pPr/>
              <a:t>2024/3/24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F92FA-0269-4683-A43D-DF1830192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561"/>
            <a:ext cx="5486400" cy="42518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724"/>
            <a:ext cx="5486400" cy="30870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746"/>
            <a:ext cx="5486400" cy="6038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3339-8E71-4683-BDF7-95FA5FAFB4F1}" type="datetimeFigureOut">
              <a:rPr lang="zh-CN" altLang="en-US" smtClean="0"/>
              <a:pPr/>
              <a:t>2024/3/24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F92FA-0269-4683-A43D-DF1830192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43"/>
            <a:ext cx="8229600" cy="8575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521"/>
            <a:ext cx="8229600" cy="3395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736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A3339-8E71-4683-BDF7-95FA5FAFB4F1}" type="datetimeFigureOut">
              <a:rPr lang="zh-CN" altLang="en-US" smtClean="0"/>
              <a:pPr/>
              <a:t>2024/3/24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736"/>
            <a:ext cx="2895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736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F92FA-0269-4683-A43D-DF1830192ED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 descr="C:\Users\Administrator\Desktop\5924ecaa6d884.jp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8" name="PA_淘宝店chenying0907 3"/>
          <p:cNvSpPr/>
          <p:nvPr userDrawn="1">
            <p:custDataLst>
              <p:tags r:id="rId12"/>
            </p:custDataLst>
          </p:nvPr>
        </p:nvSpPr>
        <p:spPr>
          <a:xfrm>
            <a:off x="114300" y="128627"/>
            <a:ext cx="8915400" cy="4873542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PA_淘宝店chenying0907 6"/>
          <p:cNvSpPr/>
          <p:nvPr userDrawn="1">
            <p:custDataLst>
              <p:tags r:id="rId13"/>
            </p:custDataLst>
          </p:nvPr>
        </p:nvSpPr>
        <p:spPr>
          <a:xfrm>
            <a:off x="242887" y="227535"/>
            <a:ext cx="8694284" cy="464704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  <p:bldP spid="9" grpId="0" animBg="1" autoUpdateAnimBg="0"/>
    </p:bld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image" Target="../media/image6.png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0" Type="http://schemas.openxmlformats.org/officeDocument/2006/relationships/tags" Target="../tags/tag22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3.png"/><Relationship Id="rId3" Type="http://schemas.openxmlformats.org/officeDocument/2006/relationships/tags" Target="../tags/tag26.xml"/><Relationship Id="rId7" Type="http://schemas.openxmlformats.org/officeDocument/2006/relationships/image" Target="../media/image8.emf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tags" Target="../tags/tag25.xml"/><Relationship Id="rId16" Type="http://schemas.openxmlformats.org/officeDocument/2006/relationships/image" Target="../media/image16.png"/><Relationship Id="rId1" Type="http://schemas.openxmlformats.org/officeDocument/2006/relationships/tags" Target="../tags/tag24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11.jpeg"/><Relationship Id="rId5" Type="http://schemas.openxmlformats.org/officeDocument/2006/relationships/tags" Target="../tags/tag28.xml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tags" Target="../tags/tag27.xml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Administrator\Desktop\5924ecaa6d884.png"/>
          <p:cNvPicPr>
            <a:picLocks noChangeAspect="1" noChangeArrowheads="1"/>
          </p:cNvPicPr>
          <p:nvPr/>
        </p:nvPicPr>
        <p:blipFill>
          <a:blip r:embed="rId2" cstate="print"/>
          <a:srcRect l="36915" b="56164"/>
          <a:stretch>
            <a:fillRect/>
          </a:stretch>
        </p:blipFill>
        <p:spPr bwMode="auto">
          <a:xfrm>
            <a:off x="7175103" y="0"/>
            <a:ext cx="1968897" cy="2052228"/>
          </a:xfrm>
          <a:prstGeom prst="rect">
            <a:avLst/>
          </a:prstGeom>
          <a:noFill/>
        </p:spPr>
      </p:pic>
      <p:pic>
        <p:nvPicPr>
          <p:cNvPr id="7" name="Picture 3" descr="C:\Users\Administrator\Desktop\5924ecaa6d884.png"/>
          <p:cNvPicPr>
            <a:picLocks noChangeAspect="1" noChangeArrowheads="1"/>
          </p:cNvPicPr>
          <p:nvPr/>
        </p:nvPicPr>
        <p:blipFill>
          <a:blip r:embed="rId3" cstate="print"/>
          <a:srcRect l="51912" t="55372"/>
          <a:stretch>
            <a:fillRect/>
          </a:stretch>
        </p:blipFill>
        <p:spPr bwMode="auto">
          <a:xfrm>
            <a:off x="6660231" y="1852336"/>
            <a:ext cx="2483769" cy="3457529"/>
          </a:xfrm>
          <a:prstGeom prst="rect">
            <a:avLst/>
          </a:prstGeom>
          <a:noFill/>
        </p:spPr>
      </p:pic>
      <p:pic>
        <p:nvPicPr>
          <p:cNvPr id="8" name="Picture 3" descr="C:\Users\Administrator\Desktop\5924ecaa6d884.png"/>
          <p:cNvPicPr>
            <a:picLocks noChangeAspect="1" noChangeArrowheads="1"/>
          </p:cNvPicPr>
          <p:nvPr/>
        </p:nvPicPr>
        <p:blipFill>
          <a:blip r:embed="rId3" cstate="print"/>
          <a:srcRect t="6922" r="64239" b="48473"/>
          <a:stretch>
            <a:fillRect/>
          </a:stretch>
        </p:blipFill>
        <p:spPr bwMode="auto">
          <a:xfrm>
            <a:off x="0" y="0"/>
            <a:ext cx="1548172" cy="2896580"/>
          </a:xfrm>
          <a:prstGeom prst="rect">
            <a:avLst/>
          </a:prstGeom>
          <a:noFill/>
        </p:spPr>
      </p:pic>
      <p:pic>
        <p:nvPicPr>
          <p:cNvPr id="8195" name="Picture 3" descr="C:\Users\Administrator\Desktop\5924ecaa6d884.png"/>
          <p:cNvPicPr>
            <a:picLocks noChangeAspect="1" noChangeArrowheads="1"/>
          </p:cNvPicPr>
          <p:nvPr/>
        </p:nvPicPr>
        <p:blipFill>
          <a:blip r:embed="rId2" cstate="print"/>
          <a:srcRect t="51527" r="68869" b="9251"/>
          <a:stretch>
            <a:fillRect/>
          </a:stretch>
        </p:blipFill>
        <p:spPr bwMode="auto">
          <a:xfrm>
            <a:off x="0" y="2392524"/>
            <a:ext cx="971600" cy="1836204"/>
          </a:xfrm>
          <a:prstGeom prst="rect">
            <a:avLst/>
          </a:prstGeom>
          <a:noFill/>
        </p:spPr>
      </p:pic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1331640" y="997222"/>
            <a:ext cx="6303757" cy="1789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32" tIns="32516" rIns="65032" bIns="325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altLang="zh-CN" sz="2800" cap="all" spc="213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"Повышение мотивации к обучению на уроках изобразительного искусства и технологии"</a:t>
            </a:r>
            <a:endParaRPr lang="zh-CN" altLang="en-US" sz="2800" cap="all" spc="213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5800" y="3538926"/>
            <a:ext cx="4707576" cy="115416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>
              <a:lnSpc>
                <a:spcPct val="115000"/>
              </a:lnSpc>
              <a:buClr>
                <a:srgbClr val="FFFFFF"/>
              </a:buClr>
              <a:buSzPts val="1900"/>
            </a:pPr>
            <a:r>
              <a:rPr lang="ru-RU" sz="20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Carme"/>
              </a:rPr>
              <a:t>Мордасова </a:t>
            </a:r>
            <a:r>
              <a:rPr lang="ru-RU" sz="2000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Carme"/>
              </a:rPr>
              <a:t>Влада Руслановна</a:t>
            </a:r>
          </a:p>
          <a:p>
            <a:pPr lvl="0" algn="ctr">
              <a:lnSpc>
                <a:spcPct val="115000"/>
              </a:lnSpc>
              <a:buClr>
                <a:srgbClr val="FFFFFF"/>
              </a:buClr>
              <a:buSzPts val="1900"/>
            </a:pPr>
            <a:r>
              <a:rPr lang="ru-RU" sz="2000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Carme"/>
              </a:rPr>
              <a:t>Учитель ИЗО  и технологии</a:t>
            </a:r>
          </a:p>
          <a:p>
            <a:pPr lvl="0" algn="ctr">
              <a:lnSpc>
                <a:spcPct val="115000"/>
              </a:lnSpc>
              <a:buClr>
                <a:srgbClr val="FFFFFF"/>
              </a:buClr>
              <a:buSzPts val="1900"/>
            </a:pPr>
            <a:r>
              <a:rPr lang="ru-RU" sz="2000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Carme"/>
              </a:rPr>
              <a:t>МБОУ «</a:t>
            </a:r>
            <a:r>
              <a:rPr lang="ru-RU" sz="2000" i="1" kern="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Carme"/>
              </a:rPr>
              <a:t>Тучковская</a:t>
            </a:r>
            <a:r>
              <a:rPr lang="ru-RU" sz="2000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Carme"/>
              </a:rPr>
              <a:t> СОШ № 3»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C:\Users\Administrator\Desktop\5924ecaa6d884.png"/>
          <p:cNvPicPr>
            <a:picLocks noChangeAspect="1" noChangeArrowheads="1"/>
          </p:cNvPicPr>
          <p:nvPr/>
        </p:nvPicPr>
        <p:blipFill>
          <a:blip r:embed="rId2" cstate="print"/>
          <a:srcRect t="51527" r="68869" b="9251"/>
          <a:stretch>
            <a:fillRect/>
          </a:stretch>
        </p:blipFill>
        <p:spPr bwMode="auto">
          <a:xfrm rot="5400000" flipH="1">
            <a:off x="6244779" y="471229"/>
            <a:ext cx="470866" cy="1080120"/>
          </a:xfrm>
          <a:prstGeom prst="rect">
            <a:avLst/>
          </a:prstGeom>
          <a:noFill/>
        </p:spPr>
      </p:pic>
      <p:pic>
        <p:nvPicPr>
          <p:cNvPr id="17" name="Picture 3" descr="C:\Users\Administrator\Desktop\5924ecaa6d884.png"/>
          <p:cNvPicPr>
            <a:picLocks noChangeAspect="1" noChangeArrowheads="1"/>
          </p:cNvPicPr>
          <p:nvPr/>
        </p:nvPicPr>
        <p:blipFill>
          <a:blip r:embed="rId2" cstate="print"/>
          <a:srcRect t="51527" r="68869" b="9251"/>
          <a:stretch>
            <a:fillRect/>
          </a:stretch>
        </p:blipFill>
        <p:spPr bwMode="auto">
          <a:xfrm rot="5400000">
            <a:off x="5368619" y="3367763"/>
            <a:ext cx="571529" cy="1080120"/>
          </a:xfrm>
          <a:prstGeom prst="rect">
            <a:avLst/>
          </a:prstGeom>
          <a:noFill/>
        </p:spPr>
      </p:pic>
      <p:pic>
        <p:nvPicPr>
          <p:cNvPr id="15" name="Picture 3" descr="C:\Users\Administrator\Desktop\5924ecaa6d884.png"/>
          <p:cNvPicPr>
            <a:picLocks noChangeAspect="1" noChangeArrowheads="1"/>
          </p:cNvPicPr>
          <p:nvPr/>
        </p:nvPicPr>
        <p:blipFill>
          <a:blip r:embed="rId2" cstate="print"/>
          <a:srcRect t="51527" r="68869" b="9251"/>
          <a:stretch>
            <a:fillRect/>
          </a:stretch>
        </p:blipFill>
        <p:spPr bwMode="auto">
          <a:xfrm rot="5400000" flipH="1">
            <a:off x="2245550" y="-85395"/>
            <a:ext cx="800472" cy="1836204"/>
          </a:xfrm>
          <a:prstGeom prst="rect">
            <a:avLst/>
          </a:prstGeom>
          <a:noFill/>
        </p:spPr>
      </p:pic>
      <p:pic>
        <p:nvPicPr>
          <p:cNvPr id="14" name="Picture 3" descr="C:\Users\Administrator\Desktop\5924ecaa6d884.png"/>
          <p:cNvPicPr>
            <a:picLocks noChangeAspect="1" noChangeArrowheads="1"/>
          </p:cNvPicPr>
          <p:nvPr/>
        </p:nvPicPr>
        <p:blipFill>
          <a:blip r:embed="rId2" cstate="print"/>
          <a:srcRect t="51527" r="68869" b="9251"/>
          <a:stretch>
            <a:fillRect/>
          </a:stretch>
        </p:blipFill>
        <p:spPr bwMode="auto">
          <a:xfrm rot="5400000">
            <a:off x="2450438" y="3256639"/>
            <a:ext cx="971600" cy="1836204"/>
          </a:xfrm>
          <a:prstGeom prst="rect">
            <a:avLst/>
          </a:prstGeom>
          <a:noFill/>
        </p:spPr>
      </p:pic>
      <p:sp>
        <p:nvSpPr>
          <p:cNvPr id="219" name=" 219"/>
          <p:cNvSpPr/>
          <p:nvPr/>
        </p:nvSpPr>
        <p:spPr>
          <a:xfrm>
            <a:off x="683568" y="1244118"/>
            <a:ext cx="7688961" cy="2525904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solidFill>
              <a:schemeClr val="bg1">
                <a:lumMod val="85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331640" y="1376021"/>
            <a:ext cx="6802559" cy="222368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姚体1.0" panose="02010604000000000000" charset="-122"/>
                <a:ea typeface="锐字云字库姚体1.0" panose="02010604000000000000" charset="-122"/>
                <a:cs typeface="Arial" panose="020B0604020202020204" pitchFamily="34" charset="0"/>
                <a:sym typeface="+mn-ea"/>
              </a:rPr>
              <a:t>Среди основных задач, стоящих в настоящее время перед школой и перед каждым учителем, нет другой, более важной и в то же время более сложной, чем задача формирования у обучающихся положительной устойчивой мотивации, которая побуждала бы их к учебе. Она воспитывает личность ученика, его активную жизненную позицию. 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锐字云字库姚体1.0" panose="02010604000000000000" charset="-122"/>
              <a:ea typeface="锐字云字库姚体1.0" panose="02010604000000000000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  <p:bldLst>
      <p:bldP spid="2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_组合 45"/>
          <p:cNvGrpSpPr/>
          <p:nvPr>
            <p:custDataLst>
              <p:tags r:id="rId1"/>
            </p:custDataLst>
          </p:nvPr>
        </p:nvGrpSpPr>
        <p:grpSpPr>
          <a:xfrm>
            <a:off x="3335792" y="1650765"/>
            <a:ext cx="1691462" cy="2540939"/>
            <a:chOff x="8575675" y="857250"/>
            <a:chExt cx="1631950" cy="2503488"/>
          </a:xfrm>
          <a:solidFill>
            <a:schemeClr val="accent1"/>
          </a:solidFill>
        </p:grpSpPr>
        <p:sp>
          <p:nvSpPr>
            <p:cNvPr id="47" name="Freeform 6"/>
            <p:cNvSpPr>
              <a:spLocks/>
            </p:cNvSpPr>
            <p:nvPr/>
          </p:nvSpPr>
          <p:spPr bwMode="auto">
            <a:xfrm>
              <a:off x="9074150" y="271462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8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8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7"/>
            <p:cNvSpPr>
              <a:spLocks/>
            </p:cNvSpPr>
            <p:nvPr/>
          </p:nvSpPr>
          <p:spPr bwMode="auto">
            <a:xfrm>
              <a:off x="9074150" y="285364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9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9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8"/>
            <p:cNvSpPr>
              <a:spLocks/>
            </p:cNvSpPr>
            <p:nvPr/>
          </p:nvSpPr>
          <p:spPr bwMode="auto">
            <a:xfrm>
              <a:off x="9104313" y="2992665"/>
              <a:ext cx="569913" cy="121523"/>
            </a:xfrm>
            <a:custGeom>
              <a:avLst/>
              <a:gdLst>
                <a:gd name="T0" fmla="*/ 287 w 316"/>
                <a:gd name="T1" fmla="*/ 0 h 71"/>
                <a:gd name="T2" fmla="*/ 29 w 316"/>
                <a:gd name="T3" fmla="*/ 0 h 71"/>
                <a:gd name="T4" fmla="*/ 0 w 316"/>
                <a:gd name="T5" fmla="*/ 29 h 71"/>
                <a:gd name="T6" fmla="*/ 0 w 316"/>
                <a:gd name="T7" fmla="*/ 42 h 71"/>
                <a:gd name="T8" fmla="*/ 29 w 316"/>
                <a:gd name="T9" fmla="*/ 71 h 71"/>
                <a:gd name="T10" fmla="*/ 287 w 316"/>
                <a:gd name="T11" fmla="*/ 71 h 71"/>
                <a:gd name="T12" fmla="*/ 316 w 316"/>
                <a:gd name="T13" fmla="*/ 42 h 71"/>
                <a:gd name="T14" fmla="*/ 316 w 316"/>
                <a:gd name="T15" fmla="*/ 29 h 71"/>
                <a:gd name="T16" fmla="*/ 287 w 316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71">
                  <a:moveTo>
                    <a:pt x="28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287" y="71"/>
                    <a:pt x="287" y="71"/>
                    <a:pt x="287" y="71"/>
                  </a:cubicBezTo>
                  <a:cubicBezTo>
                    <a:pt x="303" y="71"/>
                    <a:pt x="316" y="58"/>
                    <a:pt x="316" y="42"/>
                  </a:cubicBezTo>
                  <a:cubicBezTo>
                    <a:pt x="316" y="29"/>
                    <a:pt x="316" y="29"/>
                    <a:pt x="316" y="29"/>
                  </a:cubicBezTo>
                  <a:cubicBezTo>
                    <a:pt x="316" y="13"/>
                    <a:pt x="303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9"/>
            <p:cNvSpPr>
              <a:spLocks/>
            </p:cNvSpPr>
            <p:nvPr/>
          </p:nvSpPr>
          <p:spPr bwMode="auto">
            <a:xfrm>
              <a:off x="9223375" y="3131686"/>
              <a:ext cx="331788" cy="121523"/>
            </a:xfrm>
            <a:custGeom>
              <a:avLst/>
              <a:gdLst>
                <a:gd name="T0" fmla="*/ 155 w 184"/>
                <a:gd name="T1" fmla="*/ 0 h 71"/>
                <a:gd name="T2" fmla="*/ 29 w 184"/>
                <a:gd name="T3" fmla="*/ 0 h 71"/>
                <a:gd name="T4" fmla="*/ 0 w 184"/>
                <a:gd name="T5" fmla="*/ 29 h 71"/>
                <a:gd name="T6" fmla="*/ 0 w 184"/>
                <a:gd name="T7" fmla="*/ 42 h 71"/>
                <a:gd name="T8" fmla="*/ 29 w 184"/>
                <a:gd name="T9" fmla="*/ 71 h 71"/>
                <a:gd name="T10" fmla="*/ 155 w 184"/>
                <a:gd name="T11" fmla="*/ 71 h 71"/>
                <a:gd name="T12" fmla="*/ 184 w 184"/>
                <a:gd name="T13" fmla="*/ 42 h 71"/>
                <a:gd name="T14" fmla="*/ 184 w 184"/>
                <a:gd name="T15" fmla="*/ 29 h 71"/>
                <a:gd name="T16" fmla="*/ 155 w 184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71">
                  <a:moveTo>
                    <a:pt x="155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71" y="71"/>
                    <a:pt x="184" y="58"/>
                    <a:pt x="184" y="42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4" y="13"/>
                    <a:pt x="17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8575675" y="857250"/>
              <a:ext cx="1631950" cy="2503488"/>
            </a:xfrm>
            <a:custGeom>
              <a:avLst/>
              <a:gdLst>
                <a:gd name="T0" fmla="*/ 774 w 906"/>
                <a:gd name="T1" fmla="*/ 136 h 1391"/>
                <a:gd name="T2" fmla="*/ 482 w 906"/>
                <a:gd name="T3" fmla="*/ 1 h 1391"/>
                <a:gd name="T4" fmla="*/ 481 w 906"/>
                <a:gd name="T5" fmla="*/ 1 h 1391"/>
                <a:gd name="T6" fmla="*/ 425 w 906"/>
                <a:gd name="T7" fmla="*/ 1 h 1391"/>
                <a:gd name="T8" fmla="*/ 424 w 906"/>
                <a:gd name="T9" fmla="*/ 1 h 1391"/>
                <a:gd name="T10" fmla="*/ 132 w 906"/>
                <a:gd name="T11" fmla="*/ 136 h 1391"/>
                <a:gd name="T12" fmla="*/ 52 w 906"/>
                <a:gd name="T13" fmla="*/ 671 h 1391"/>
                <a:gd name="T14" fmla="*/ 221 w 906"/>
                <a:gd name="T15" fmla="*/ 915 h 1391"/>
                <a:gd name="T16" fmla="*/ 216 w 906"/>
                <a:gd name="T17" fmla="*/ 1060 h 1391"/>
                <a:gd name="T18" fmla="*/ 221 w 906"/>
                <a:gd name="T19" fmla="*/ 1105 h 1391"/>
                <a:gd name="T20" fmla="*/ 216 w 906"/>
                <a:gd name="T21" fmla="*/ 1149 h 1391"/>
                <a:gd name="T22" fmla="*/ 232 w 906"/>
                <a:gd name="T23" fmla="*/ 1212 h 1391"/>
                <a:gd name="T24" fmla="*/ 299 w 906"/>
                <a:gd name="T25" fmla="*/ 1313 h 1391"/>
                <a:gd name="T26" fmla="*/ 516 w 906"/>
                <a:gd name="T27" fmla="*/ 1391 h 1391"/>
                <a:gd name="T28" fmla="*/ 673 w 906"/>
                <a:gd name="T29" fmla="*/ 1225 h 1391"/>
                <a:gd name="T30" fmla="*/ 673 w 906"/>
                <a:gd name="T31" fmla="*/ 1203 h 1391"/>
                <a:gd name="T32" fmla="*/ 690 w 906"/>
                <a:gd name="T33" fmla="*/ 1136 h 1391"/>
                <a:gd name="T34" fmla="*/ 690 w 906"/>
                <a:gd name="T35" fmla="*/ 1074 h 1391"/>
                <a:gd name="T36" fmla="*/ 678 w 906"/>
                <a:gd name="T37" fmla="*/ 1015 h 1391"/>
                <a:gd name="T38" fmla="*/ 754 w 906"/>
                <a:gd name="T39" fmla="*/ 801 h 1391"/>
                <a:gd name="T40" fmla="*/ 903 w 906"/>
                <a:gd name="T41" fmla="*/ 457 h 1391"/>
                <a:gd name="T42" fmla="*/ 728 w 906"/>
                <a:gd name="T43" fmla="*/ 775 h 1391"/>
                <a:gd name="T44" fmla="*/ 639 w 906"/>
                <a:gd name="T45" fmla="*/ 1024 h 1391"/>
                <a:gd name="T46" fmla="*/ 653 w 906"/>
                <a:gd name="T47" fmla="*/ 1074 h 1391"/>
                <a:gd name="T48" fmla="*/ 653 w 906"/>
                <a:gd name="T49" fmla="*/ 1136 h 1391"/>
                <a:gd name="T50" fmla="*/ 633 w 906"/>
                <a:gd name="T51" fmla="*/ 1192 h 1391"/>
                <a:gd name="T52" fmla="*/ 636 w 906"/>
                <a:gd name="T53" fmla="*/ 1225 h 1391"/>
                <a:gd name="T54" fmla="*/ 570 w 906"/>
                <a:gd name="T55" fmla="*/ 1280 h 1391"/>
                <a:gd name="T56" fmla="*/ 571 w 906"/>
                <a:gd name="T57" fmla="*/ 1299 h 1391"/>
                <a:gd name="T58" fmla="*/ 390 w 906"/>
                <a:gd name="T59" fmla="*/ 1354 h 1391"/>
                <a:gd name="T60" fmla="*/ 335 w 906"/>
                <a:gd name="T61" fmla="*/ 1286 h 1391"/>
                <a:gd name="T62" fmla="*/ 324 w 906"/>
                <a:gd name="T63" fmla="*/ 1280 h 1391"/>
                <a:gd name="T64" fmla="*/ 269 w 906"/>
                <a:gd name="T65" fmla="*/ 1212 h 1391"/>
                <a:gd name="T66" fmla="*/ 253 w 906"/>
                <a:gd name="T67" fmla="*/ 1149 h 1391"/>
                <a:gd name="T68" fmla="*/ 263 w 906"/>
                <a:gd name="T69" fmla="*/ 1105 h 1391"/>
                <a:gd name="T70" fmla="*/ 253 w 906"/>
                <a:gd name="T71" fmla="*/ 1060 h 1391"/>
                <a:gd name="T72" fmla="*/ 258 w 906"/>
                <a:gd name="T73" fmla="*/ 913 h 1391"/>
                <a:gd name="T74" fmla="*/ 85 w 906"/>
                <a:gd name="T75" fmla="*/ 655 h 1391"/>
                <a:gd name="T76" fmla="*/ 158 w 906"/>
                <a:gd name="T77" fmla="*/ 161 h 1391"/>
                <a:gd name="T78" fmla="*/ 453 w 906"/>
                <a:gd name="T79" fmla="*/ 37 h 1391"/>
                <a:gd name="T80" fmla="*/ 747 w 906"/>
                <a:gd name="T81" fmla="*/ 161 h 1391"/>
                <a:gd name="T82" fmla="*/ 820 w 906"/>
                <a:gd name="T83" fmla="*/ 655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6" h="1391">
                  <a:moveTo>
                    <a:pt x="903" y="457"/>
                  </a:moveTo>
                  <a:cubicBezTo>
                    <a:pt x="903" y="335"/>
                    <a:pt x="857" y="221"/>
                    <a:pt x="774" y="136"/>
                  </a:cubicBezTo>
                  <a:cubicBezTo>
                    <a:pt x="735" y="96"/>
                    <a:pt x="690" y="64"/>
                    <a:pt x="640" y="41"/>
                  </a:cubicBezTo>
                  <a:cubicBezTo>
                    <a:pt x="590" y="18"/>
                    <a:pt x="537" y="5"/>
                    <a:pt x="482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79" y="1"/>
                    <a:pt x="461" y="0"/>
                    <a:pt x="453" y="0"/>
                  </a:cubicBezTo>
                  <a:cubicBezTo>
                    <a:pt x="444" y="0"/>
                    <a:pt x="427" y="1"/>
                    <a:pt x="425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368" y="5"/>
                    <a:pt x="315" y="18"/>
                    <a:pt x="265" y="41"/>
                  </a:cubicBezTo>
                  <a:cubicBezTo>
                    <a:pt x="215" y="64"/>
                    <a:pt x="171" y="96"/>
                    <a:pt x="132" y="136"/>
                  </a:cubicBezTo>
                  <a:cubicBezTo>
                    <a:pt x="49" y="221"/>
                    <a:pt x="3" y="335"/>
                    <a:pt x="2" y="457"/>
                  </a:cubicBezTo>
                  <a:cubicBezTo>
                    <a:pt x="1" y="477"/>
                    <a:pt x="0" y="567"/>
                    <a:pt x="52" y="671"/>
                  </a:cubicBezTo>
                  <a:cubicBezTo>
                    <a:pt x="80" y="729"/>
                    <a:pt x="120" y="769"/>
                    <a:pt x="152" y="801"/>
                  </a:cubicBezTo>
                  <a:cubicBezTo>
                    <a:pt x="193" y="842"/>
                    <a:pt x="218" y="867"/>
                    <a:pt x="221" y="915"/>
                  </a:cubicBezTo>
                  <a:cubicBezTo>
                    <a:pt x="221" y="927"/>
                    <a:pt x="224" y="981"/>
                    <a:pt x="228" y="1015"/>
                  </a:cubicBezTo>
                  <a:cubicBezTo>
                    <a:pt x="220" y="1029"/>
                    <a:pt x="216" y="1044"/>
                    <a:pt x="216" y="1060"/>
                  </a:cubicBezTo>
                  <a:cubicBezTo>
                    <a:pt x="216" y="1074"/>
                    <a:pt x="216" y="1074"/>
                    <a:pt x="216" y="1074"/>
                  </a:cubicBezTo>
                  <a:cubicBezTo>
                    <a:pt x="216" y="1084"/>
                    <a:pt x="218" y="1095"/>
                    <a:pt x="221" y="1105"/>
                  </a:cubicBezTo>
                  <a:cubicBezTo>
                    <a:pt x="218" y="1115"/>
                    <a:pt x="216" y="1125"/>
                    <a:pt x="216" y="1136"/>
                  </a:cubicBezTo>
                  <a:cubicBezTo>
                    <a:pt x="216" y="1149"/>
                    <a:pt x="216" y="1149"/>
                    <a:pt x="216" y="1149"/>
                  </a:cubicBezTo>
                  <a:cubicBezTo>
                    <a:pt x="216" y="1169"/>
                    <a:pt x="222" y="1187"/>
                    <a:pt x="233" y="1203"/>
                  </a:cubicBezTo>
                  <a:cubicBezTo>
                    <a:pt x="232" y="1206"/>
                    <a:pt x="232" y="1209"/>
                    <a:pt x="232" y="1212"/>
                  </a:cubicBezTo>
                  <a:cubicBezTo>
                    <a:pt x="232" y="1225"/>
                    <a:pt x="232" y="1225"/>
                    <a:pt x="232" y="1225"/>
                  </a:cubicBezTo>
                  <a:cubicBezTo>
                    <a:pt x="232" y="1267"/>
                    <a:pt x="261" y="1303"/>
                    <a:pt x="299" y="1313"/>
                  </a:cubicBezTo>
                  <a:cubicBezTo>
                    <a:pt x="306" y="1357"/>
                    <a:pt x="344" y="1391"/>
                    <a:pt x="390" y="1391"/>
                  </a:cubicBezTo>
                  <a:cubicBezTo>
                    <a:pt x="516" y="1391"/>
                    <a:pt x="516" y="1391"/>
                    <a:pt x="516" y="1391"/>
                  </a:cubicBezTo>
                  <a:cubicBezTo>
                    <a:pt x="562" y="1391"/>
                    <a:pt x="600" y="1357"/>
                    <a:pt x="606" y="1313"/>
                  </a:cubicBezTo>
                  <a:cubicBezTo>
                    <a:pt x="645" y="1303"/>
                    <a:pt x="673" y="1267"/>
                    <a:pt x="673" y="1225"/>
                  </a:cubicBezTo>
                  <a:cubicBezTo>
                    <a:pt x="673" y="1212"/>
                    <a:pt x="673" y="1212"/>
                    <a:pt x="673" y="1212"/>
                  </a:cubicBezTo>
                  <a:cubicBezTo>
                    <a:pt x="673" y="1209"/>
                    <a:pt x="673" y="1206"/>
                    <a:pt x="673" y="1203"/>
                  </a:cubicBezTo>
                  <a:cubicBezTo>
                    <a:pt x="684" y="1187"/>
                    <a:pt x="690" y="1169"/>
                    <a:pt x="690" y="1149"/>
                  </a:cubicBezTo>
                  <a:cubicBezTo>
                    <a:pt x="690" y="1136"/>
                    <a:pt x="690" y="1136"/>
                    <a:pt x="690" y="1136"/>
                  </a:cubicBezTo>
                  <a:cubicBezTo>
                    <a:pt x="690" y="1125"/>
                    <a:pt x="688" y="1115"/>
                    <a:pt x="684" y="1105"/>
                  </a:cubicBezTo>
                  <a:cubicBezTo>
                    <a:pt x="688" y="1095"/>
                    <a:pt x="690" y="1084"/>
                    <a:pt x="690" y="1074"/>
                  </a:cubicBezTo>
                  <a:cubicBezTo>
                    <a:pt x="690" y="1060"/>
                    <a:pt x="690" y="1060"/>
                    <a:pt x="690" y="1060"/>
                  </a:cubicBezTo>
                  <a:cubicBezTo>
                    <a:pt x="690" y="1044"/>
                    <a:pt x="686" y="1029"/>
                    <a:pt x="678" y="1015"/>
                  </a:cubicBezTo>
                  <a:cubicBezTo>
                    <a:pt x="681" y="981"/>
                    <a:pt x="684" y="927"/>
                    <a:pt x="685" y="915"/>
                  </a:cubicBezTo>
                  <a:cubicBezTo>
                    <a:pt x="687" y="867"/>
                    <a:pt x="712" y="842"/>
                    <a:pt x="754" y="801"/>
                  </a:cubicBezTo>
                  <a:cubicBezTo>
                    <a:pt x="786" y="769"/>
                    <a:pt x="826" y="729"/>
                    <a:pt x="853" y="671"/>
                  </a:cubicBezTo>
                  <a:cubicBezTo>
                    <a:pt x="906" y="567"/>
                    <a:pt x="904" y="477"/>
                    <a:pt x="903" y="457"/>
                  </a:cubicBezTo>
                  <a:close/>
                  <a:moveTo>
                    <a:pt x="820" y="655"/>
                  </a:moveTo>
                  <a:cubicBezTo>
                    <a:pt x="795" y="708"/>
                    <a:pt x="759" y="743"/>
                    <a:pt x="728" y="775"/>
                  </a:cubicBezTo>
                  <a:cubicBezTo>
                    <a:pt x="685" y="817"/>
                    <a:pt x="651" y="850"/>
                    <a:pt x="648" y="913"/>
                  </a:cubicBezTo>
                  <a:cubicBezTo>
                    <a:pt x="648" y="922"/>
                    <a:pt x="644" y="996"/>
                    <a:pt x="639" y="1024"/>
                  </a:cubicBezTo>
                  <a:cubicBezTo>
                    <a:pt x="648" y="1034"/>
                    <a:pt x="653" y="1047"/>
                    <a:pt x="653" y="1060"/>
                  </a:cubicBezTo>
                  <a:cubicBezTo>
                    <a:pt x="653" y="1074"/>
                    <a:pt x="653" y="1074"/>
                    <a:pt x="653" y="1074"/>
                  </a:cubicBezTo>
                  <a:cubicBezTo>
                    <a:pt x="653" y="1085"/>
                    <a:pt x="649" y="1096"/>
                    <a:pt x="643" y="1105"/>
                  </a:cubicBezTo>
                  <a:cubicBezTo>
                    <a:pt x="649" y="1114"/>
                    <a:pt x="653" y="1125"/>
                    <a:pt x="653" y="1136"/>
                  </a:cubicBezTo>
                  <a:cubicBezTo>
                    <a:pt x="653" y="1149"/>
                    <a:pt x="653" y="1149"/>
                    <a:pt x="653" y="1149"/>
                  </a:cubicBezTo>
                  <a:cubicBezTo>
                    <a:pt x="653" y="1167"/>
                    <a:pt x="645" y="1182"/>
                    <a:pt x="633" y="1192"/>
                  </a:cubicBezTo>
                  <a:cubicBezTo>
                    <a:pt x="635" y="1198"/>
                    <a:pt x="636" y="1205"/>
                    <a:pt x="636" y="1212"/>
                  </a:cubicBezTo>
                  <a:cubicBezTo>
                    <a:pt x="636" y="1225"/>
                    <a:pt x="636" y="1225"/>
                    <a:pt x="636" y="1225"/>
                  </a:cubicBezTo>
                  <a:cubicBezTo>
                    <a:pt x="636" y="1255"/>
                    <a:pt x="612" y="1280"/>
                    <a:pt x="582" y="1280"/>
                  </a:cubicBezTo>
                  <a:cubicBezTo>
                    <a:pt x="570" y="1280"/>
                    <a:pt x="570" y="1280"/>
                    <a:pt x="570" y="1280"/>
                  </a:cubicBezTo>
                  <a:cubicBezTo>
                    <a:pt x="570" y="1282"/>
                    <a:pt x="571" y="1284"/>
                    <a:pt x="571" y="1286"/>
                  </a:cubicBezTo>
                  <a:cubicBezTo>
                    <a:pt x="571" y="1299"/>
                    <a:pt x="571" y="1299"/>
                    <a:pt x="571" y="1299"/>
                  </a:cubicBezTo>
                  <a:cubicBezTo>
                    <a:pt x="571" y="1329"/>
                    <a:pt x="546" y="1354"/>
                    <a:pt x="516" y="1354"/>
                  </a:cubicBezTo>
                  <a:cubicBezTo>
                    <a:pt x="390" y="1354"/>
                    <a:pt x="390" y="1354"/>
                    <a:pt x="390" y="1354"/>
                  </a:cubicBezTo>
                  <a:cubicBezTo>
                    <a:pt x="360" y="1354"/>
                    <a:pt x="335" y="1329"/>
                    <a:pt x="335" y="1299"/>
                  </a:cubicBezTo>
                  <a:cubicBezTo>
                    <a:pt x="335" y="1286"/>
                    <a:pt x="335" y="1286"/>
                    <a:pt x="335" y="1286"/>
                  </a:cubicBezTo>
                  <a:cubicBezTo>
                    <a:pt x="335" y="1284"/>
                    <a:pt x="335" y="1282"/>
                    <a:pt x="335" y="1280"/>
                  </a:cubicBezTo>
                  <a:cubicBezTo>
                    <a:pt x="324" y="1280"/>
                    <a:pt x="324" y="1280"/>
                    <a:pt x="324" y="1280"/>
                  </a:cubicBezTo>
                  <a:cubicBezTo>
                    <a:pt x="294" y="1280"/>
                    <a:pt x="269" y="1255"/>
                    <a:pt x="269" y="1225"/>
                  </a:cubicBezTo>
                  <a:cubicBezTo>
                    <a:pt x="269" y="1212"/>
                    <a:pt x="269" y="1212"/>
                    <a:pt x="269" y="1212"/>
                  </a:cubicBezTo>
                  <a:cubicBezTo>
                    <a:pt x="269" y="1205"/>
                    <a:pt x="270" y="1198"/>
                    <a:pt x="273" y="1192"/>
                  </a:cubicBezTo>
                  <a:cubicBezTo>
                    <a:pt x="261" y="1182"/>
                    <a:pt x="253" y="1167"/>
                    <a:pt x="253" y="1149"/>
                  </a:cubicBezTo>
                  <a:cubicBezTo>
                    <a:pt x="253" y="1136"/>
                    <a:pt x="253" y="1136"/>
                    <a:pt x="253" y="1136"/>
                  </a:cubicBezTo>
                  <a:cubicBezTo>
                    <a:pt x="253" y="1125"/>
                    <a:pt x="256" y="1114"/>
                    <a:pt x="263" y="1105"/>
                  </a:cubicBezTo>
                  <a:cubicBezTo>
                    <a:pt x="256" y="1096"/>
                    <a:pt x="253" y="1085"/>
                    <a:pt x="253" y="1074"/>
                  </a:cubicBezTo>
                  <a:cubicBezTo>
                    <a:pt x="253" y="1060"/>
                    <a:pt x="253" y="1060"/>
                    <a:pt x="253" y="1060"/>
                  </a:cubicBezTo>
                  <a:cubicBezTo>
                    <a:pt x="253" y="1047"/>
                    <a:pt x="258" y="1034"/>
                    <a:pt x="266" y="1024"/>
                  </a:cubicBezTo>
                  <a:cubicBezTo>
                    <a:pt x="262" y="996"/>
                    <a:pt x="258" y="922"/>
                    <a:pt x="258" y="913"/>
                  </a:cubicBezTo>
                  <a:cubicBezTo>
                    <a:pt x="254" y="850"/>
                    <a:pt x="220" y="817"/>
                    <a:pt x="178" y="775"/>
                  </a:cubicBezTo>
                  <a:cubicBezTo>
                    <a:pt x="146" y="743"/>
                    <a:pt x="110" y="708"/>
                    <a:pt x="85" y="655"/>
                  </a:cubicBezTo>
                  <a:cubicBezTo>
                    <a:pt x="35" y="555"/>
                    <a:pt x="39" y="470"/>
                    <a:pt x="39" y="458"/>
                  </a:cubicBezTo>
                  <a:cubicBezTo>
                    <a:pt x="40" y="346"/>
                    <a:pt x="82" y="240"/>
                    <a:pt x="158" y="161"/>
                  </a:cubicBezTo>
                  <a:cubicBezTo>
                    <a:pt x="230" y="88"/>
                    <a:pt x="324" y="45"/>
                    <a:pt x="426" y="38"/>
                  </a:cubicBezTo>
                  <a:cubicBezTo>
                    <a:pt x="426" y="38"/>
                    <a:pt x="445" y="37"/>
                    <a:pt x="453" y="37"/>
                  </a:cubicBezTo>
                  <a:cubicBezTo>
                    <a:pt x="461" y="37"/>
                    <a:pt x="479" y="38"/>
                    <a:pt x="479" y="38"/>
                  </a:cubicBezTo>
                  <a:cubicBezTo>
                    <a:pt x="581" y="45"/>
                    <a:pt x="676" y="88"/>
                    <a:pt x="747" y="161"/>
                  </a:cubicBezTo>
                  <a:cubicBezTo>
                    <a:pt x="824" y="240"/>
                    <a:pt x="866" y="346"/>
                    <a:pt x="866" y="458"/>
                  </a:cubicBezTo>
                  <a:cubicBezTo>
                    <a:pt x="867" y="470"/>
                    <a:pt x="871" y="555"/>
                    <a:pt x="820" y="65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9163050" y="1166813"/>
              <a:ext cx="755650" cy="754063"/>
            </a:xfrm>
            <a:custGeom>
              <a:avLst/>
              <a:gdLst>
                <a:gd name="T0" fmla="*/ 392 w 420"/>
                <a:gd name="T1" fmla="*/ 182 h 419"/>
                <a:gd name="T2" fmla="*/ 384 w 420"/>
                <a:gd name="T3" fmla="*/ 150 h 419"/>
                <a:gd name="T4" fmla="*/ 371 w 420"/>
                <a:gd name="T5" fmla="*/ 120 h 419"/>
                <a:gd name="T6" fmla="*/ 352 w 420"/>
                <a:gd name="T7" fmla="*/ 93 h 419"/>
                <a:gd name="T8" fmla="*/ 329 w 420"/>
                <a:gd name="T9" fmla="*/ 69 h 419"/>
                <a:gd name="T10" fmla="*/ 302 w 420"/>
                <a:gd name="T11" fmla="*/ 50 h 419"/>
                <a:gd name="T12" fmla="*/ 272 w 420"/>
                <a:gd name="T13" fmla="*/ 36 h 419"/>
                <a:gd name="T14" fmla="*/ 240 w 420"/>
                <a:gd name="T15" fmla="*/ 28 h 419"/>
                <a:gd name="T16" fmla="*/ 207 w 420"/>
                <a:gd name="T17" fmla="*/ 26 h 419"/>
                <a:gd name="T18" fmla="*/ 175 w 420"/>
                <a:gd name="T19" fmla="*/ 29 h 419"/>
                <a:gd name="T20" fmla="*/ 143 w 420"/>
                <a:gd name="T21" fmla="*/ 38 h 419"/>
                <a:gd name="T22" fmla="*/ 103 w 420"/>
                <a:gd name="T23" fmla="*/ 29 h 419"/>
                <a:gd name="T24" fmla="*/ 73 w 420"/>
                <a:gd name="T25" fmla="*/ 51 h 419"/>
                <a:gd name="T26" fmla="*/ 47 w 420"/>
                <a:gd name="T27" fmla="*/ 78 h 419"/>
                <a:gd name="T28" fmla="*/ 26 w 420"/>
                <a:gd name="T29" fmla="*/ 109 h 419"/>
                <a:gd name="T30" fmla="*/ 11 w 420"/>
                <a:gd name="T31" fmla="*/ 144 h 419"/>
                <a:gd name="T32" fmla="*/ 3 w 420"/>
                <a:gd name="T33" fmla="*/ 180 h 419"/>
                <a:gd name="T34" fmla="*/ 1 w 420"/>
                <a:gd name="T35" fmla="*/ 218 h 419"/>
                <a:gd name="T36" fmla="*/ 5 w 420"/>
                <a:gd name="T37" fmla="*/ 255 h 419"/>
                <a:gd name="T38" fmla="*/ 17 w 420"/>
                <a:gd name="T39" fmla="*/ 291 h 419"/>
                <a:gd name="T40" fmla="*/ 34 w 420"/>
                <a:gd name="T41" fmla="*/ 324 h 419"/>
                <a:gd name="T42" fmla="*/ 58 w 420"/>
                <a:gd name="T43" fmla="*/ 353 h 419"/>
                <a:gd name="T44" fmla="*/ 86 w 420"/>
                <a:gd name="T45" fmla="*/ 378 h 419"/>
                <a:gd name="T46" fmla="*/ 118 w 420"/>
                <a:gd name="T47" fmla="*/ 398 h 419"/>
                <a:gd name="T48" fmla="*/ 153 w 420"/>
                <a:gd name="T49" fmla="*/ 411 h 419"/>
                <a:gd name="T50" fmla="*/ 190 w 420"/>
                <a:gd name="T51" fmla="*/ 418 h 419"/>
                <a:gd name="T52" fmla="*/ 228 w 420"/>
                <a:gd name="T53" fmla="*/ 419 h 419"/>
                <a:gd name="T54" fmla="*/ 265 w 420"/>
                <a:gd name="T55" fmla="*/ 412 h 419"/>
                <a:gd name="T56" fmla="*/ 294 w 420"/>
                <a:gd name="T57" fmla="*/ 402 h 419"/>
                <a:gd name="T58" fmla="*/ 319 w 420"/>
                <a:gd name="T59" fmla="*/ 389 h 419"/>
                <a:gd name="T60" fmla="*/ 349 w 420"/>
                <a:gd name="T61" fmla="*/ 366 h 419"/>
                <a:gd name="T62" fmla="*/ 375 w 420"/>
                <a:gd name="T63" fmla="*/ 339 h 419"/>
                <a:gd name="T64" fmla="*/ 396 w 420"/>
                <a:gd name="T65" fmla="*/ 307 h 419"/>
                <a:gd name="T66" fmla="*/ 410 w 420"/>
                <a:gd name="T67" fmla="*/ 273 h 419"/>
                <a:gd name="T68" fmla="*/ 418 w 420"/>
                <a:gd name="T69" fmla="*/ 236 h 419"/>
                <a:gd name="T70" fmla="*/ 363 w 420"/>
                <a:gd name="T71" fmla="*/ 140 h 419"/>
                <a:gd name="T72" fmla="*/ 363 w 420"/>
                <a:gd name="T73" fmla="*/ 140 h 419"/>
                <a:gd name="T74" fmla="*/ 216 w 420"/>
                <a:gd name="T75" fmla="*/ 178 h 419"/>
                <a:gd name="T76" fmla="*/ 204 w 420"/>
                <a:gd name="T77" fmla="*/ 195 h 419"/>
                <a:gd name="T78" fmla="*/ 211 w 420"/>
                <a:gd name="T79" fmla="*/ 178 h 419"/>
                <a:gd name="T80" fmla="*/ 141 w 420"/>
                <a:gd name="T81" fmla="*/ 57 h 419"/>
                <a:gd name="T82" fmla="*/ 141 w 420"/>
                <a:gd name="T83" fmla="*/ 57 h 419"/>
                <a:gd name="T84" fmla="*/ 44 w 420"/>
                <a:gd name="T85" fmla="*/ 189 h 419"/>
                <a:gd name="T86" fmla="*/ 180 w 420"/>
                <a:gd name="T87" fmla="*/ 220 h 419"/>
                <a:gd name="T88" fmla="*/ 182 w 420"/>
                <a:gd name="T89" fmla="*/ 225 h 419"/>
                <a:gd name="T90" fmla="*/ 189 w 420"/>
                <a:gd name="T91" fmla="*/ 376 h 419"/>
                <a:gd name="T92" fmla="*/ 189 w 420"/>
                <a:gd name="T93" fmla="*/ 376 h 419"/>
                <a:gd name="T94" fmla="*/ 275 w 420"/>
                <a:gd name="T95" fmla="*/ 364 h 419"/>
                <a:gd name="T96" fmla="*/ 235 w 420"/>
                <a:gd name="T97" fmla="*/ 230 h 419"/>
                <a:gd name="T98" fmla="*/ 237 w 420"/>
                <a:gd name="T99" fmla="*/ 227 h 419"/>
                <a:gd name="T100" fmla="*/ 377 w 420"/>
                <a:gd name="T101" fmla="*/ 226 h 419"/>
                <a:gd name="T102" fmla="*/ 377 w 420"/>
                <a:gd name="T103" fmla="*/ 226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20" h="419">
                  <a:moveTo>
                    <a:pt x="394" y="203"/>
                  </a:moveTo>
                  <a:cubicBezTo>
                    <a:pt x="420" y="198"/>
                    <a:pt x="420" y="198"/>
                    <a:pt x="420" y="198"/>
                  </a:cubicBezTo>
                  <a:cubicBezTo>
                    <a:pt x="419" y="193"/>
                    <a:pt x="419" y="187"/>
                    <a:pt x="418" y="182"/>
                  </a:cubicBezTo>
                  <a:cubicBezTo>
                    <a:pt x="392" y="182"/>
                    <a:pt x="392" y="182"/>
                    <a:pt x="392" y="182"/>
                  </a:cubicBezTo>
                  <a:cubicBezTo>
                    <a:pt x="392" y="178"/>
                    <a:pt x="391" y="174"/>
                    <a:pt x="390" y="170"/>
                  </a:cubicBezTo>
                  <a:cubicBezTo>
                    <a:pt x="414" y="161"/>
                    <a:pt x="414" y="161"/>
                    <a:pt x="414" y="161"/>
                  </a:cubicBezTo>
                  <a:cubicBezTo>
                    <a:pt x="413" y="156"/>
                    <a:pt x="412" y="150"/>
                    <a:pt x="410" y="145"/>
                  </a:cubicBezTo>
                  <a:cubicBezTo>
                    <a:pt x="384" y="150"/>
                    <a:pt x="384" y="150"/>
                    <a:pt x="384" y="150"/>
                  </a:cubicBezTo>
                  <a:cubicBezTo>
                    <a:pt x="383" y="146"/>
                    <a:pt x="381" y="142"/>
                    <a:pt x="380" y="139"/>
                  </a:cubicBezTo>
                  <a:cubicBezTo>
                    <a:pt x="402" y="125"/>
                    <a:pt x="402" y="125"/>
                    <a:pt x="402" y="125"/>
                  </a:cubicBezTo>
                  <a:cubicBezTo>
                    <a:pt x="400" y="120"/>
                    <a:pt x="398" y="115"/>
                    <a:pt x="395" y="111"/>
                  </a:cubicBezTo>
                  <a:cubicBezTo>
                    <a:pt x="371" y="120"/>
                    <a:pt x="371" y="120"/>
                    <a:pt x="371" y="120"/>
                  </a:cubicBezTo>
                  <a:cubicBezTo>
                    <a:pt x="369" y="116"/>
                    <a:pt x="367" y="113"/>
                    <a:pt x="365" y="109"/>
                  </a:cubicBezTo>
                  <a:cubicBezTo>
                    <a:pt x="384" y="92"/>
                    <a:pt x="384" y="92"/>
                    <a:pt x="384" y="92"/>
                  </a:cubicBezTo>
                  <a:cubicBezTo>
                    <a:pt x="381" y="88"/>
                    <a:pt x="378" y="83"/>
                    <a:pt x="374" y="79"/>
                  </a:cubicBezTo>
                  <a:cubicBezTo>
                    <a:pt x="352" y="93"/>
                    <a:pt x="352" y="93"/>
                    <a:pt x="352" y="93"/>
                  </a:cubicBezTo>
                  <a:cubicBezTo>
                    <a:pt x="350" y="89"/>
                    <a:pt x="347" y="86"/>
                    <a:pt x="344" y="83"/>
                  </a:cubicBezTo>
                  <a:cubicBezTo>
                    <a:pt x="360" y="63"/>
                    <a:pt x="360" y="63"/>
                    <a:pt x="360" y="63"/>
                  </a:cubicBezTo>
                  <a:cubicBezTo>
                    <a:pt x="357" y="59"/>
                    <a:pt x="353" y="55"/>
                    <a:pt x="349" y="52"/>
                  </a:cubicBezTo>
                  <a:cubicBezTo>
                    <a:pt x="329" y="69"/>
                    <a:pt x="329" y="69"/>
                    <a:pt x="329" y="69"/>
                  </a:cubicBezTo>
                  <a:cubicBezTo>
                    <a:pt x="326" y="66"/>
                    <a:pt x="323" y="64"/>
                    <a:pt x="320" y="62"/>
                  </a:cubicBezTo>
                  <a:cubicBezTo>
                    <a:pt x="332" y="39"/>
                    <a:pt x="332" y="39"/>
                    <a:pt x="332" y="39"/>
                  </a:cubicBezTo>
                  <a:cubicBezTo>
                    <a:pt x="327" y="36"/>
                    <a:pt x="323" y="33"/>
                    <a:pt x="318" y="30"/>
                  </a:cubicBezTo>
                  <a:cubicBezTo>
                    <a:pt x="302" y="50"/>
                    <a:pt x="302" y="50"/>
                    <a:pt x="302" y="50"/>
                  </a:cubicBezTo>
                  <a:cubicBezTo>
                    <a:pt x="299" y="48"/>
                    <a:pt x="295" y="46"/>
                    <a:pt x="291" y="44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4" y="17"/>
                    <a:pt x="289" y="15"/>
                    <a:pt x="284" y="13"/>
                  </a:cubicBezTo>
                  <a:cubicBezTo>
                    <a:pt x="272" y="36"/>
                    <a:pt x="272" y="36"/>
                    <a:pt x="272" y="36"/>
                  </a:cubicBezTo>
                  <a:cubicBezTo>
                    <a:pt x="268" y="35"/>
                    <a:pt x="265" y="34"/>
                    <a:pt x="261" y="33"/>
                  </a:cubicBezTo>
                  <a:cubicBezTo>
                    <a:pt x="264" y="7"/>
                    <a:pt x="264" y="7"/>
                    <a:pt x="264" y="7"/>
                  </a:cubicBezTo>
                  <a:cubicBezTo>
                    <a:pt x="259" y="5"/>
                    <a:pt x="254" y="4"/>
                    <a:pt x="248" y="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6" y="27"/>
                    <a:pt x="232" y="27"/>
                    <a:pt x="228" y="26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2" y="0"/>
                    <a:pt x="216" y="0"/>
                    <a:pt x="211" y="0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3" y="26"/>
                    <a:pt x="199" y="26"/>
                    <a:pt x="195" y="26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84" y="1"/>
                    <a:pt x="179" y="2"/>
                    <a:pt x="173" y="3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71" y="30"/>
                    <a:pt x="167" y="31"/>
                    <a:pt x="163" y="32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48" y="9"/>
                    <a:pt x="142" y="11"/>
                    <a:pt x="137" y="13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41" y="39"/>
                    <a:pt x="139" y="40"/>
                    <a:pt x="136" y="41"/>
                  </a:cubicBezTo>
                  <a:cubicBezTo>
                    <a:pt x="135" y="42"/>
                    <a:pt x="134" y="42"/>
                    <a:pt x="132" y="43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3" y="24"/>
                    <a:pt x="108" y="26"/>
                    <a:pt x="103" y="29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0" y="55"/>
                    <a:pt x="107" y="57"/>
                    <a:pt x="104" y="60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1" y="44"/>
                    <a:pt x="77" y="47"/>
                    <a:pt x="73" y="51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4" y="75"/>
                    <a:pt x="81" y="78"/>
                    <a:pt x="79" y="8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4" y="70"/>
                    <a:pt x="50" y="74"/>
                    <a:pt x="47" y="7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2" y="100"/>
                    <a:pt x="60" y="103"/>
                    <a:pt x="58" y="106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1" y="100"/>
                    <a:pt x="29" y="104"/>
                    <a:pt x="26" y="109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5" y="128"/>
                    <a:pt x="44" y="132"/>
                    <a:pt x="42" y="135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5" y="133"/>
                    <a:pt x="13" y="138"/>
                    <a:pt x="11" y="144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3" y="159"/>
                    <a:pt x="32" y="162"/>
                    <a:pt x="31" y="166"/>
                  </a:cubicBezTo>
                  <a:cubicBezTo>
                    <a:pt x="5" y="164"/>
                    <a:pt x="5" y="164"/>
                    <a:pt x="5" y="164"/>
                  </a:cubicBezTo>
                  <a:cubicBezTo>
                    <a:pt x="4" y="169"/>
                    <a:pt x="3" y="175"/>
                    <a:pt x="3" y="180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7" y="191"/>
                    <a:pt x="27" y="195"/>
                    <a:pt x="26" y="19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0" y="207"/>
                    <a:pt x="0" y="212"/>
                    <a:pt x="1" y="218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7" y="224"/>
                    <a:pt x="27" y="228"/>
                    <a:pt x="28" y="232"/>
                  </a:cubicBezTo>
                  <a:cubicBezTo>
                    <a:pt x="2" y="239"/>
                    <a:pt x="2" y="239"/>
                    <a:pt x="2" y="239"/>
                  </a:cubicBezTo>
                  <a:cubicBezTo>
                    <a:pt x="3" y="244"/>
                    <a:pt x="4" y="249"/>
                    <a:pt x="5" y="255"/>
                  </a:cubicBezTo>
                  <a:cubicBezTo>
                    <a:pt x="31" y="252"/>
                    <a:pt x="31" y="252"/>
                    <a:pt x="31" y="252"/>
                  </a:cubicBezTo>
                  <a:cubicBezTo>
                    <a:pt x="32" y="256"/>
                    <a:pt x="33" y="260"/>
                    <a:pt x="34" y="264"/>
                  </a:cubicBezTo>
                  <a:cubicBezTo>
                    <a:pt x="11" y="275"/>
                    <a:pt x="11" y="275"/>
                    <a:pt x="11" y="275"/>
                  </a:cubicBezTo>
                  <a:cubicBezTo>
                    <a:pt x="13" y="280"/>
                    <a:pt x="15" y="286"/>
                    <a:pt x="17" y="291"/>
                  </a:cubicBezTo>
                  <a:cubicBezTo>
                    <a:pt x="42" y="284"/>
                    <a:pt x="42" y="284"/>
                    <a:pt x="42" y="284"/>
                  </a:cubicBezTo>
                  <a:cubicBezTo>
                    <a:pt x="43" y="287"/>
                    <a:pt x="45" y="291"/>
                    <a:pt x="47" y="295"/>
                  </a:cubicBezTo>
                  <a:cubicBezTo>
                    <a:pt x="26" y="310"/>
                    <a:pt x="26" y="310"/>
                    <a:pt x="26" y="310"/>
                  </a:cubicBezTo>
                  <a:cubicBezTo>
                    <a:pt x="29" y="315"/>
                    <a:pt x="31" y="319"/>
                    <a:pt x="34" y="32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60" y="316"/>
                    <a:pt x="62" y="319"/>
                    <a:pt x="65" y="322"/>
                  </a:cubicBezTo>
                  <a:cubicBezTo>
                    <a:pt x="47" y="341"/>
                    <a:pt x="47" y="341"/>
                    <a:pt x="47" y="341"/>
                  </a:cubicBezTo>
                  <a:cubicBezTo>
                    <a:pt x="50" y="345"/>
                    <a:pt x="54" y="349"/>
                    <a:pt x="58" y="353"/>
                  </a:cubicBezTo>
                  <a:cubicBezTo>
                    <a:pt x="79" y="338"/>
                    <a:pt x="79" y="338"/>
                    <a:pt x="79" y="338"/>
                  </a:cubicBezTo>
                  <a:cubicBezTo>
                    <a:pt x="81" y="341"/>
                    <a:pt x="84" y="344"/>
                    <a:pt x="87" y="347"/>
                  </a:cubicBezTo>
                  <a:cubicBezTo>
                    <a:pt x="73" y="368"/>
                    <a:pt x="73" y="368"/>
                    <a:pt x="73" y="368"/>
                  </a:cubicBezTo>
                  <a:cubicBezTo>
                    <a:pt x="77" y="372"/>
                    <a:pt x="81" y="375"/>
                    <a:pt x="86" y="378"/>
                  </a:cubicBezTo>
                  <a:cubicBezTo>
                    <a:pt x="104" y="360"/>
                    <a:pt x="104" y="360"/>
                    <a:pt x="104" y="360"/>
                  </a:cubicBezTo>
                  <a:cubicBezTo>
                    <a:pt x="107" y="362"/>
                    <a:pt x="110" y="364"/>
                    <a:pt x="114" y="366"/>
                  </a:cubicBezTo>
                  <a:cubicBezTo>
                    <a:pt x="104" y="390"/>
                    <a:pt x="104" y="390"/>
                    <a:pt x="104" y="390"/>
                  </a:cubicBezTo>
                  <a:cubicBezTo>
                    <a:pt x="108" y="393"/>
                    <a:pt x="113" y="395"/>
                    <a:pt x="118" y="398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6" y="378"/>
                    <a:pt x="140" y="379"/>
                    <a:pt x="143" y="381"/>
                  </a:cubicBezTo>
                  <a:cubicBezTo>
                    <a:pt x="138" y="406"/>
                    <a:pt x="138" y="406"/>
                    <a:pt x="138" y="406"/>
                  </a:cubicBezTo>
                  <a:cubicBezTo>
                    <a:pt x="143" y="408"/>
                    <a:pt x="148" y="410"/>
                    <a:pt x="153" y="411"/>
                  </a:cubicBezTo>
                  <a:cubicBezTo>
                    <a:pt x="163" y="387"/>
                    <a:pt x="163" y="387"/>
                    <a:pt x="163" y="387"/>
                  </a:cubicBezTo>
                  <a:cubicBezTo>
                    <a:pt x="167" y="388"/>
                    <a:pt x="171" y="389"/>
                    <a:pt x="175" y="390"/>
                  </a:cubicBezTo>
                  <a:cubicBezTo>
                    <a:pt x="174" y="416"/>
                    <a:pt x="174" y="416"/>
                    <a:pt x="174" y="416"/>
                  </a:cubicBezTo>
                  <a:cubicBezTo>
                    <a:pt x="179" y="417"/>
                    <a:pt x="185" y="418"/>
                    <a:pt x="190" y="418"/>
                  </a:cubicBezTo>
                  <a:cubicBezTo>
                    <a:pt x="196" y="393"/>
                    <a:pt x="196" y="393"/>
                    <a:pt x="196" y="393"/>
                  </a:cubicBezTo>
                  <a:cubicBezTo>
                    <a:pt x="200" y="393"/>
                    <a:pt x="204" y="394"/>
                    <a:pt x="208" y="394"/>
                  </a:cubicBezTo>
                  <a:cubicBezTo>
                    <a:pt x="212" y="419"/>
                    <a:pt x="212" y="419"/>
                    <a:pt x="212" y="419"/>
                  </a:cubicBezTo>
                  <a:cubicBezTo>
                    <a:pt x="217" y="419"/>
                    <a:pt x="222" y="419"/>
                    <a:pt x="228" y="419"/>
                  </a:cubicBezTo>
                  <a:cubicBezTo>
                    <a:pt x="229" y="393"/>
                    <a:pt x="229" y="393"/>
                    <a:pt x="229" y="393"/>
                  </a:cubicBezTo>
                  <a:cubicBezTo>
                    <a:pt x="233" y="392"/>
                    <a:pt x="237" y="392"/>
                    <a:pt x="241" y="391"/>
                  </a:cubicBezTo>
                  <a:cubicBezTo>
                    <a:pt x="249" y="416"/>
                    <a:pt x="249" y="416"/>
                    <a:pt x="249" y="416"/>
                  </a:cubicBezTo>
                  <a:cubicBezTo>
                    <a:pt x="254" y="415"/>
                    <a:pt x="260" y="413"/>
                    <a:pt x="265" y="412"/>
                  </a:cubicBezTo>
                  <a:cubicBezTo>
                    <a:pt x="261" y="386"/>
                    <a:pt x="261" y="386"/>
                    <a:pt x="261" y="386"/>
                  </a:cubicBezTo>
                  <a:cubicBezTo>
                    <a:pt x="265" y="385"/>
                    <a:pt x="269" y="384"/>
                    <a:pt x="273" y="382"/>
                  </a:cubicBezTo>
                  <a:cubicBezTo>
                    <a:pt x="285" y="405"/>
                    <a:pt x="285" y="405"/>
                    <a:pt x="285" y="405"/>
                  </a:cubicBezTo>
                  <a:cubicBezTo>
                    <a:pt x="288" y="404"/>
                    <a:pt x="291" y="403"/>
                    <a:pt x="294" y="402"/>
                  </a:cubicBezTo>
                  <a:cubicBezTo>
                    <a:pt x="296" y="401"/>
                    <a:pt x="298" y="400"/>
                    <a:pt x="300" y="399"/>
                  </a:cubicBezTo>
                  <a:cubicBezTo>
                    <a:pt x="292" y="374"/>
                    <a:pt x="292" y="374"/>
                    <a:pt x="292" y="374"/>
                  </a:cubicBezTo>
                  <a:cubicBezTo>
                    <a:pt x="296" y="372"/>
                    <a:pt x="299" y="371"/>
                    <a:pt x="303" y="368"/>
                  </a:cubicBezTo>
                  <a:cubicBezTo>
                    <a:pt x="319" y="389"/>
                    <a:pt x="319" y="389"/>
                    <a:pt x="319" y="389"/>
                  </a:cubicBezTo>
                  <a:cubicBezTo>
                    <a:pt x="324" y="386"/>
                    <a:pt x="328" y="383"/>
                    <a:pt x="333" y="380"/>
                  </a:cubicBezTo>
                  <a:cubicBezTo>
                    <a:pt x="320" y="357"/>
                    <a:pt x="320" y="357"/>
                    <a:pt x="320" y="357"/>
                  </a:cubicBezTo>
                  <a:cubicBezTo>
                    <a:pt x="324" y="355"/>
                    <a:pt x="327" y="352"/>
                    <a:pt x="330" y="349"/>
                  </a:cubicBezTo>
                  <a:cubicBezTo>
                    <a:pt x="349" y="366"/>
                    <a:pt x="349" y="366"/>
                    <a:pt x="349" y="366"/>
                  </a:cubicBezTo>
                  <a:cubicBezTo>
                    <a:pt x="354" y="363"/>
                    <a:pt x="357" y="359"/>
                    <a:pt x="361" y="355"/>
                  </a:cubicBezTo>
                  <a:cubicBezTo>
                    <a:pt x="345" y="335"/>
                    <a:pt x="345" y="335"/>
                    <a:pt x="345" y="335"/>
                  </a:cubicBezTo>
                  <a:cubicBezTo>
                    <a:pt x="348" y="332"/>
                    <a:pt x="350" y="329"/>
                    <a:pt x="353" y="326"/>
                  </a:cubicBezTo>
                  <a:cubicBezTo>
                    <a:pt x="375" y="339"/>
                    <a:pt x="375" y="339"/>
                    <a:pt x="375" y="339"/>
                  </a:cubicBezTo>
                  <a:cubicBezTo>
                    <a:pt x="379" y="335"/>
                    <a:pt x="382" y="330"/>
                    <a:pt x="385" y="326"/>
                  </a:cubicBezTo>
                  <a:cubicBezTo>
                    <a:pt x="365" y="309"/>
                    <a:pt x="365" y="309"/>
                    <a:pt x="365" y="309"/>
                  </a:cubicBezTo>
                  <a:cubicBezTo>
                    <a:pt x="367" y="305"/>
                    <a:pt x="369" y="302"/>
                    <a:pt x="371" y="298"/>
                  </a:cubicBezTo>
                  <a:cubicBezTo>
                    <a:pt x="396" y="307"/>
                    <a:pt x="396" y="307"/>
                    <a:pt x="396" y="307"/>
                  </a:cubicBezTo>
                  <a:cubicBezTo>
                    <a:pt x="398" y="303"/>
                    <a:pt x="401" y="298"/>
                    <a:pt x="403" y="293"/>
                  </a:cubicBezTo>
                  <a:cubicBezTo>
                    <a:pt x="380" y="279"/>
                    <a:pt x="380" y="279"/>
                    <a:pt x="380" y="279"/>
                  </a:cubicBezTo>
                  <a:cubicBezTo>
                    <a:pt x="382" y="276"/>
                    <a:pt x="383" y="272"/>
                    <a:pt x="385" y="268"/>
                  </a:cubicBezTo>
                  <a:cubicBezTo>
                    <a:pt x="410" y="273"/>
                    <a:pt x="410" y="273"/>
                    <a:pt x="410" y="273"/>
                  </a:cubicBezTo>
                  <a:cubicBezTo>
                    <a:pt x="412" y="267"/>
                    <a:pt x="413" y="262"/>
                    <a:pt x="415" y="257"/>
                  </a:cubicBezTo>
                  <a:cubicBezTo>
                    <a:pt x="390" y="248"/>
                    <a:pt x="390" y="248"/>
                    <a:pt x="390" y="248"/>
                  </a:cubicBezTo>
                  <a:cubicBezTo>
                    <a:pt x="391" y="244"/>
                    <a:pt x="392" y="240"/>
                    <a:pt x="392" y="236"/>
                  </a:cubicBezTo>
                  <a:cubicBezTo>
                    <a:pt x="418" y="236"/>
                    <a:pt x="418" y="236"/>
                    <a:pt x="418" y="236"/>
                  </a:cubicBezTo>
                  <a:cubicBezTo>
                    <a:pt x="419" y="230"/>
                    <a:pt x="419" y="225"/>
                    <a:pt x="420" y="220"/>
                  </a:cubicBezTo>
                  <a:cubicBezTo>
                    <a:pt x="394" y="215"/>
                    <a:pt x="394" y="215"/>
                    <a:pt x="394" y="215"/>
                  </a:cubicBezTo>
                  <a:cubicBezTo>
                    <a:pt x="394" y="211"/>
                    <a:pt x="394" y="207"/>
                    <a:pt x="394" y="203"/>
                  </a:cubicBezTo>
                  <a:close/>
                  <a:moveTo>
                    <a:pt x="363" y="140"/>
                  </a:moveTo>
                  <a:cubicBezTo>
                    <a:pt x="238" y="195"/>
                    <a:pt x="238" y="195"/>
                    <a:pt x="238" y="195"/>
                  </a:cubicBezTo>
                  <a:cubicBezTo>
                    <a:pt x="237" y="191"/>
                    <a:pt x="234" y="188"/>
                    <a:pt x="231" y="185"/>
                  </a:cubicBezTo>
                  <a:cubicBezTo>
                    <a:pt x="312" y="76"/>
                    <a:pt x="312" y="76"/>
                    <a:pt x="312" y="76"/>
                  </a:cubicBezTo>
                  <a:cubicBezTo>
                    <a:pt x="333" y="92"/>
                    <a:pt x="351" y="114"/>
                    <a:pt x="363" y="140"/>
                  </a:cubicBezTo>
                  <a:close/>
                  <a:moveTo>
                    <a:pt x="231" y="43"/>
                  </a:moveTo>
                  <a:cubicBezTo>
                    <a:pt x="259" y="47"/>
                    <a:pt x="285" y="57"/>
                    <a:pt x="308" y="73"/>
                  </a:cubicBezTo>
                  <a:cubicBezTo>
                    <a:pt x="227" y="183"/>
                    <a:pt x="227" y="183"/>
                    <a:pt x="227" y="183"/>
                  </a:cubicBezTo>
                  <a:cubicBezTo>
                    <a:pt x="224" y="181"/>
                    <a:pt x="220" y="179"/>
                    <a:pt x="216" y="178"/>
                  </a:cubicBezTo>
                  <a:lnTo>
                    <a:pt x="231" y="43"/>
                  </a:lnTo>
                  <a:close/>
                  <a:moveTo>
                    <a:pt x="217" y="224"/>
                  </a:moveTo>
                  <a:cubicBezTo>
                    <a:pt x="209" y="228"/>
                    <a:pt x="199" y="224"/>
                    <a:pt x="196" y="216"/>
                  </a:cubicBezTo>
                  <a:cubicBezTo>
                    <a:pt x="192" y="208"/>
                    <a:pt x="196" y="199"/>
                    <a:pt x="204" y="195"/>
                  </a:cubicBezTo>
                  <a:cubicBezTo>
                    <a:pt x="212" y="192"/>
                    <a:pt x="221" y="195"/>
                    <a:pt x="225" y="203"/>
                  </a:cubicBezTo>
                  <a:cubicBezTo>
                    <a:pt x="228" y="211"/>
                    <a:pt x="225" y="221"/>
                    <a:pt x="217" y="224"/>
                  </a:cubicBezTo>
                  <a:close/>
                  <a:moveTo>
                    <a:pt x="227" y="43"/>
                  </a:moveTo>
                  <a:cubicBezTo>
                    <a:pt x="211" y="178"/>
                    <a:pt x="211" y="178"/>
                    <a:pt x="211" y="178"/>
                  </a:cubicBezTo>
                  <a:cubicBezTo>
                    <a:pt x="208" y="178"/>
                    <a:pt x="204" y="178"/>
                    <a:pt x="200" y="18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72" y="44"/>
                    <a:pt x="200" y="40"/>
                    <a:pt x="227" y="43"/>
                  </a:cubicBezTo>
                  <a:close/>
                  <a:moveTo>
                    <a:pt x="141" y="57"/>
                  </a:moveTo>
                  <a:cubicBezTo>
                    <a:pt x="195" y="181"/>
                    <a:pt x="195" y="181"/>
                    <a:pt x="195" y="181"/>
                  </a:cubicBezTo>
                  <a:cubicBezTo>
                    <a:pt x="192" y="183"/>
                    <a:pt x="189" y="186"/>
                    <a:pt x="186" y="18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93" y="87"/>
                    <a:pt x="114" y="69"/>
                    <a:pt x="141" y="57"/>
                  </a:cubicBezTo>
                  <a:close/>
                  <a:moveTo>
                    <a:pt x="74" y="112"/>
                  </a:moveTo>
                  <a:cubicBezTo>
                    <a:pt x="183" y="193"/>
                    <a:pt x="183" y="193"/>
                    <a:pt x="183" y="193"/>
                  </a:cubicBezTo>
                  <a:cubicBezTo>
                    <a:pt x="181" y="196"/>
                    <a:pt x="180" y="200"/>
                    <a:pt x="179" y="204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7" y="161"/>
                    <a:pt x="58" y="135"/>
                    <a:pt x="74" y="112"/>
                  </a:cubicBezTo>
                  <a:close/>
                  <a:moveTo>
                    <a:pt x="43" y="193"/>
                  </a:moveTo>
                  <a:cubicBezTo>
                    <a:pt x="178" y="208"/>
                    <a:pt x="178" y="208"/>
                    <a:pt x="178" y="208"/>
                  </a:cubicBezTo>
                  <a:cubicBezTo>
                    <a:pt x="178" y="212"/>
                    <a:pt x="179" y="216"/>
                    <a:pt x="180" y="220"/>
                  </a:cubicBezTo>
                  <a:cubicBezTo>
                    <a:pt x="56" y="275"/>
                    <a:pt x="56" y="275"/>
                    <a:pt x="56" y="275"/>
                  </a:cubicBezTo>
                  <a:cubicBezTo>
                    <a:pt x="44" y="248"/>
                    <a:pt x="41" y="220"/>
                    <a:pt x="43" y="193"/>
                  </a:cubicBezTo>
                  <a:close/>
                  <a:moveTo>
                    <a:pt x="57" y="279"/>
                  </a:moveTo>
                  <a:cubicBezTo>
                    <a:pt x="182" y="225"/>
                    <a:pt x="182" y="225"/>
                    <a:pt x="182" y="225"/>
                  </a:cubicBezTo>
                  <a:cubicBezTo>
                    <a:pt x="184" y="228"/>
                    <a:pt x="187" y="231"/>
                    <a:pt x="190" y="234"/>
                  </a:cubicBezTo>
                  <a:cubicBezTo>
                    <a:pt x="109" y="343"/>
                    <a:pt x="109" y="343"/>
                    <a:pt x="109" y="343"/>
                  </a:cubicBezTo>
                  <a:cubicBezTo>
                    <a:pt x="87" y="327"/>
                    <a:pt x="69" y="305"/>
                    <a:pt x="57" y="279"/>
                  </a:cubicBezTo>
                  <a:close/>
                  <a:moveTo>
                    <a:pt x="189" y="376"/>
                  </a:moveTo>
                  <a:cubicBezTo>
                    <a:pt x="162" y="373"/>
                    <a:pt x="135" y="362"/>
                    <a:pt x="113" y="346"/>
                  </a:cubicBezTo>
                  <a:cubicBezTo>
                    <a:pt x="193" y="237"/>
                    <a:pt x="193" y="237"/>
                    <a:pt x="193" y="237"/>
                  </a:cubicBezTo>
                  <a:cubicBezTo>
                    <a:pt x="197" y="239"/>
                    <a:pt x="200" y="240"/>
                    <a:pt x="204" y="241"/>
                  </a:cubicBezTo>
                  <a:lnTo>
                    <a:pt x="189" y="376"/>
                  </a:lnTo>
                  <a:close/>
                  <a:moveTo>
                    <a:pt x="194" y="377"/>
                  </a:moveTo>
                  <a:cubicBezTo>
                    <a:pt x="209" y="242"/>
                    <a:pt x="209" y="242"/>
                    <a:pt x="209" y="242"/>
                  </a:cubicBezTo>
                  <a:cubicBezTo>
                    <a:pt x="213" y="242"/>
                    <a:pt x="217" y="241"/>
                    <a:pt x="221" y="240"/>
                  </a:cubicBezTo>
                  <a:cubicBezTo>
                    <a:pt x="275" y="364"/>
                    <a:pt x="275" y="364"/>
                    <a:pt x="275" y="364"/>
                  </a:cubicBezTo>
                  <a:cubicBezTo>
                    <a:pt x="249" y="376"/>
                    <a:pt x="221" y="379"/>
                    <a:pt x="194" y="377"/>
                  </a:cubicBezTo>
                  <a:close/>
                  <a:moveTo>
                    <a:pt x="280" y="362"/>
                  </a:moveTo>
                  <a:cubicBezTo>
                    <a:pt x="225" y="238"/>
                    <a:pt x="225" y="238"/>
                    <a:pt x="225" y="238"/>
                  </a:cubicBezTo>
                  <a:cubicBezTo>
                    <a:pt x="229" y="236"/>
                    <a:pt x="232" y="233"/>
                    <a:pt x="235" y="230"/>
                  </a:cubicBezTo>
                  <a:cubicBezTo>
                    <a:pt x="344" y="311"/>
                    <a:pt x="344" y="311"/>
                    <a:pt x="344" y="311"/>
                  </a:cubicBezTo>
                  <a:cubicBezTo>
                    <a:pt x="328" y="333"/>
                    <a:pt x="306" y="350"/>
                    <a:pt x="280" y="362"/>
                  </a:cubicBezTo>
                  <a:close/>
                  <a:moveTo>
                    <a:pt x="347" y="307"/>
                  </a:moveTo>
                  <a:cubicBezTo>
                    <a:pt x="237" y="227"/>
                    <a:pt x="237" y="227"/>
                    <a:pt x="237" y="227"/>
                  </a:cubicBezTo>
                  <a:cubicBezTo>
                    <a:pt x="239" y="223"/>
                    <a:pt x="241" y="219"/>
                    <a:pt x="242" y="215"/>
                  </a:cubicBezTo>
                  <a:cubicBezTo>
                    <a:pt x="377" y="230"/>
                    <a:pt x="377" y="230"/>
                    <a:pt x="377" y="230"/>
                  </a:cubicBezTo>
                  <a:cubicBezTo>
                    <a:pt x="373" y="258"/>
                    <a:pt x="363" y="285"/>
                    <a:pt x="347" y="307"/>
                  </a:cubicBezTo>
                  <a:close/>
                  <a:moveTo>
                    <a:pt x="377" y="226"/>
                  </a:moveTo>
                  <a:cubicBezTo>
                    <a:pt x="242" y="211"/>
                    <a:pt x="242" y="211"/>
                    <a:pt x="242" y="211"/>
                  </a:cubicBezTo>
                  <a:cubicBezTo>
                    <a:pt x="242" y="207"/>
                    <a:pt x="242" y="203"/>
                    <a:pt x="240" y="199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76" y="171"/>
                    <a:pt x="380" y="199"/>
                    <a:pt x="377" y="2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12"/>
            <p:cNvSpPr>
              <a:spLocks noEditPoints="1"/>
            </p:cNvSpPr>
            <p:nvPr/>
          </p:nvSpPr>
          <p:spPr bwMode="auto">
            <a:xfrm>
              <a:off x="8782050" y="1476375"/>
              <a:ext cx="358775" cy="358775"/>
            </a:xfrm>
            <a:custGeom>
              <a:avLst/>
              <a:gdLst>
                <a:gd name="T0" fmla="*/ 111 w 199"/>
                <a:gd name="T1" fmla="*/ 198 h 199"/>
                <a:gd name="T2" fmla="*/ 119 w 199"/>
                <a:gd name="T3" fmla="*/ 182 h 199"/>
                <a:gd name="T4" fmla="*/ 139 w 199"/>
                <a:gd name="T5" fmla="*/ 191 h 199"/>
                <a:gd name="T6" fmla="*/ 142 w 199"/>
                <a:gd name="T7" fmla="*/ 173 h 199"/>
                <a:gd name="T8" fmla="*/ 163 w 199"/>
                <a:gd name="T9" fmla="*/ 176 h 199"/>
                <a:gd name="T10" fmla="*/ 161 w 199"/>
                <a:gd name="T11" fmla="*/ 159 h 199"/>
                <a:gd name="T12" fmla="*/ 182 w 199"/>
                <a:gd name="T13" fmla="*/ 155 h 199"/>
                <a:gd name="T14" fmla="*/ 175 w 199"/>
                <a:gd name="T15" fmla="*/ 139 h 199"/>
                <a:gd name="T16" fmla="*/ 194 w 199"/>
                <a:gd name="T17" fmla="*/ 130 h 199"/>
                <a:gd name="T18" fmla="*/ 183 w 199"/>
                <a:gd name="T19" fmla="*/ 116 h 199"/>
                <a:gd name="T20" fmla="*/ 199 w 199"/>
                <a:gd name="T21" fmla="*/ 102 h 199"/>
                <a:gd name="T22" fmla="*/ 184 w 199"/>
                <a:gd name="T23" fmla="*/ 92 h 199"/>
                <a:gd name="T24" fmla="*/ 196 w 199"/>
                <a:gd name="T25" fmla="*/ 73 h 199"/>
                <a:gd name="T26" fmla="*/ 179 w 199"/>
                <a:gd name="T27" fmla="*/ 68 h 199"/>
                <a:gd name="T28" fmla="*/ 191 w 199"/>
                <a:gd name="T29" fmla="*/ 59 h 199"/>
                <a:gd name="T30" fmla="*/ 171 w 199"/>
                <a:gd name="T31" fmla="*/ 53 h 199"/>
                <a:gd name="T32" fmla="*/ 176 w 199"/>
                <a:gd name="T33" fmla="*/ 36 h 199"/>
                <a:gd name="T34" fmla="*/ 155 w 199"/>
                <a:gd name="T35" fmla="*/ 34 h 199"/>
                <a:gd name="T36" fmla="*/ 155 w 199"/>
                <a:gd name="T37" fmla="*/ 17 h 199"/>
                <a:gd name="T38" fmla="*/ 134 w 199"/>
                <a:gd name="T39" fmla="*/ 22 h 199"/>
                <a:gd name="T40" fmla="*/ 130 w 199"/>
                <a:gd name="T41" fmla="*/ 4 h 199"/>
                <a:gd name="T42" fmla="*/ 111 w 199"/>
                <a:gd name="T43" fmla="*/ 15 h 199"/>
                <a:gd name="T44" fmla="*/ 102 w 199"/>
                <a:gd name="T45" fmla="*/ 0 h 199"/>
                <a:gd name="T46" fmla="*/ 86 w 199"/>
                <a:gd name="T47" fmla="*/ 15 h 199"/>
                <a:gd name="T48" fmla="*/ 73 w 199"/>
                <a:gd name="T49" fmla="*/ 3 h 199"/>
                <a:gd name="T50" fmla="*/ 63 w 199"/>
                <a:gd name="T51" fmla="*/ 22 h 199"/>
                <a:gd name="T52" fmla="*/ 47 w 199"/>
                <a:gd name="T53" fmla="*/ 14 h 199"/>
                <a:gd name="T54" fmla="*/ 43 w 199"/>
                <a:gd name="T55" fmla="*/ 36 h 199"/>
                <a:gd name="T56" fmla="*/ 25 w 199"/>
                <a:gd name="T57" fmla="*/ 32 h 199"/>
                <a:gd name="T58" fmla="*/ 27 w 199"/>
                <a:gd name="T59" fmla="*/ 54 h 199"/>
                <a:gd name="T60" fmla="*/ 10 w 199"/>
                <a:gd name="T61" fmla="*/ 56 h 199"/>
                <a:gd name="T62" fmla="*/ 17 w 199"/>
                <a:gd name="T63" fmla="*/ 76 h 199"/>
                <a:gd name="T64" fmla="*/ 1 w 199"/>
                <a:gd name="T65" fmla="*/ 83 h 199"/>
                <a:gd name="T66" fmla="*/ 14 w 199"/>
                <a:gd name="T67" fmla="*/ 100 h 199"/>
                <a:gd name="T68" fmla="*/ 0 w 199"/>
                <a:gd name="T69" fmla="*/ 111 h 199"/>
                <a:gd name="T70" fmla="*/ 18 w 199"/>
                <a:gd name="T71" fmla="*/ 124 h 199"/>
                <a:gd name="T72" fmla="*/ 8 w 199"/>
                <a:gd name="T73" fmla="*/ 139 h 199"/>
                <a:gd name="T74" fmla="*/ 14 w 199"/>
                <a:gd name="T75" fmla="*/ 151 h 199"/>
                <a:gd name="T76" fmla="*/ 32 w 199"/>
                <a:gd name="T77" fmla="*/ 152 h 199"/>
                <a:gd name="T78" fmla="*/ 32 w 199"/>
                <a:gd name="T79" fmla="*/ 173 h 199"/>
                <a:gd name="T80" fmla="*/ 50 w 199"/>
                <a:gd name="T81" fmla="*/ 168 h 199"/>
                <a:gd name="T82" fmla="*/ 56 w 199"/>
                <a:gd name="T83" fmla="*/ 189 h 199"/>
                <a:gd name="T84" fmla="*/ 71 w 199"/>
                <a:gd name="T85" fmla="*/ 180 h 199"/>
                <a:gd name="T86" fmla="*/ 83 w 199"/>
                <a:gd name="T87" fmla="*/ 198 h 199"/>
                <a:gd name="T88" fmla="*/ 95 w 199"/>
                <a:gd name="T89" fmla="*/ 184 h 199"/>
                <a:gd name="T90" fmla="*/ 32 w 199"/>
                <a:gd name="T91" fmla="*/ 129 h 199"/>
                <a:gd name="T92" fmla="*/ 167 w 199"/>
                <a:gd name="T93" fmla="*/ 70 h 199"/>
                <a:gd name="T94" fmla="*/ 32 w 199"/>
                <a:gd name="T95" fmla="*/ 12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199">
                  <a:moveTo>
                    <a:pt x="97" y="199"/>
                  </a:moveTo>
                  <a:cubicBezTo>
                    <a:pt x="102" y="199"/>
                    <a:pt x="107" y="199"/>
                    <a:pt x="111" y="198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5" y="183"/>
                    <a:pt x="117" y="183"/>
                    <a:pt x="119" y="182"/>
                  </a:cubicBezTo>
                  <a:cubicBezTo>
                    <a:pt x="125" y="196"/>
                    <a:pt x="125" y="196"/>
                    <a:pt x="125" y="196"/>
                  </a:cubicBezTo>
                  <a:cubicBezTo>
                    <a:pt x="130" y="194"/>
                    <a:pt x="134" y="193"/>
                    <a:pt x="139" y="191"/>
                  </a:cubicBezTo>
                  <a:cubicBezTo>
                    <a:pt x="136" y="176"/>
                    <a:pt x="136" y="176"/>
                    <a:pt x="136" y="176"/>
                  </a:cubicBezTo>
                  <a:cubicBezTo>
                    <a:pt x="138" y="176"/>
                    <a:pt x="140" y="174"/>
                    <a:pt x="142" y="173"/>
                  </a:cubicBezTo>
                  <a:cubicBezTo>
                    <a:pt x="152" y="184"/>
                    <a:pt x="152" y="184"/>
                    <a:pt x="152" y="184"/>
                  </a:cubicBezTo>
                  <a:cubicBezTo>
                    <a:pt x="156" y="182"/>
                    <a:pt x="159" y="179"/>
                    <a:pt x="163" y="176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8" y="162"/>
                    <a:pt x="159" y="160"/>
                    <a:pt x="161" y="159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7" y="163"/>
                    <a:pt x="179" y="159"/>
                    <a:pt x="182" y="155"/>
                  </a:cubicBezTo>
                  <a:cubicBezTo>
                    <a:pt x="172" y="145"/>
                    <a:pt x="172" y="145"/>
                    <a:pt x="172" y="145"/>
                  </a:cubicBezTo>
                  <a:cubicBezTo>
                    <a:pt x="173" y="143"/>
                    <a:pt x="174" y="141"/>
                    <a:pt x="175" y="139"/>
                  </a:cubicBezTo>
                  <a:cubicBezTo>
                    <a:pt x="189" y="143"/>
                    <a:pt x="189" y="143"/>
                    <a:pt x="189" y="143"/>
                  </a:cubicBezTo>
                  <a:cubicBezTo>
                    <a:pt x="191" y="138"/>
                    <a:pt x="193" y="134"/>
                    <a:pt x="194" y="130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2" y="120"/>
                    <a:pt x="183" y="118"/>
                    <a:pt x="183" y="116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9" y="111"/>
                    <a:pt x="199" y="106"/>
                    <a:pt x="199" y="102"/>
                  </a:cubicBezTo>
                  <a:cubicBezTo>
                    <a:pt x="185" y="98"/>
                    <a:pt x="185" y="98"/>
                    <a:pt x="185" y="98"/>
                  </a:cubicBezTo>
                  <a:cubicBezTo>
                    <a:pt x="185" y="96"/>
                    <a:pt x="184" y="94"/>
                    <a:pt x="184" y="92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8" y="83"/>
                    <a:pt x="197" y="78"/>
                    <a:pt x="196" y="73"/>
                  </a:cubicBezTo>
                  <a:cubicBezTo>
                    <a:pt x="181" y="75"/>
                    <a:pt x="181" y="75"/>
                    <a:pt x="181" y="75"/>
                  </a:cubicBezTo>
                  <a:cubicBezTo>
                    <a:pt x="180" y="72"/>
                    <a:pt x="180" y="70"/>
                    <a:pt x="179" y="68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60"/>
                    <a:pt x="191" y="60"/>
                    <a:pt x="191" y="59"/>
                  </a:cubicBezTo>
                  <a:cubicBezTo>
                    <a:pt x="189" y="55"/>
                    <a:pt x="187" y="51"/>
                    <a:pt x="185" y="47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69" y="51"/>
                    <a:pt x="168" y="49"/>
                    <a:pt x="167" y="47"/>
                  </a:cubicBezTo>
                  <a:cubicBezTo>
                    <a:pt x="176" y="36"/>
                    <a:pt x="176" y="36"/>
                    <a:pt x="176" y="36"/>
                  </a:cubicBezTo>
                  <a:cubicBezTo>
                    <a:pt x="173" y="32"/>
                    <a:pt x="170" y="29"/>
                    <a:pt x="166" y="25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3" y="33"/>
                    <a:pt x="151" y="32"/>
                    <a:pt x="149" y="30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1" y="14"/>
                    <a:pt x="147" y="12"/>
                    <a:pt x="143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2" y="21"/>
                    <a:pt x="130" y="20"/>
                    <a:pt x="128" y="19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5" y="3"/>
                    <a:pt x="120" y="2"/>
                    <a:pt x="116" y="1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8" y="15"/>
                    <a:pt x="106" y="14"/>
                    <a:pt x="104" y="1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0"/>
                    <a:pt x="87" y="0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4" y="15"/>
                    <a:pt x="82" y="16"/>
                    <a:pt x="80" y="16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69" y="4"/>
                    <a:pt x="64" y="6"/>
                    <a:pt x="60" y="8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1" y="23"/>
                    <a:pt x="59" y="24"/>
                    <a:pt x="57" y="25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3" y="17"/>
                    <a:pt x="39" y="20"/>
                    <a:pt x="36" y="2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37"/>
                    <a:pt x="40" y="39"/>
                    <a:pt x="38" y="40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2" y="36"/>
                    <a:pt x="19" y="40"/>
                    <a:pt x="17" y="4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6" y="56"/>
                    <a:pt x="25" y="58"/>
                    <a:pt x="24" y="60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8" y="60"/>
                    <a:pt x="6" y="65"/>
                    <a:pt x="4" y="69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8"/>
                    <a:pt x="16" y="80"/>
                    <a:pt x="16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0" y="88"/>
                    <a:pt x="0" y="92"/>
                    <a:pt x="0" y="97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2"/>
                    <a:pt x="14" y="105"/>
                    <a:pt x="15" y="107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16"/>
                    <a:pt x="2" y="121"/>
                    <a:pt x="3" y="125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6"/>
                    <a:pt x="19" y="128"/>
                    <a:pt x="20" y="13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10" y="144"/>
                    <a:pt x="12" y="148"/>
                    <a:pt x="14" y="15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9" y="148"/>
                    <a:pt x="31" y="150"/>
                    <a:pt x="32" y="152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6" y="167"/>
                    <a:pt x="29" y="170"/>
                    <a:pt x="32" y="173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46" y="166"/>
                    <a:pt x="48" y="167"/>
                    <a:pt x="50" y="168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48" y="185"/>
                    <a:pt x="52" y="187"/>
                    <a:pt x="56" y="189"/>
                  </a:cubicBezTo>
                  <a:cubicBezTo>
                    <a:pt x="65" y="177"/>
                    <a:pt x="65" y="177"/>
                    <a:pt x="65" y="177"/>
                  </a:cubicBezTo>
                  <a:cubicBezTo>
                    <a:pt x="67" y="178"/>
                    <a:pt x="69" y="179"/>
                    <a:pt x="71" y="180"/>
                  </a:cubicBezTo>
                  <a:cubicBezTo>
                    <a:pt x="69" y="194"/>
                    <a:pt x="69" y="194"/>
                    <a:pt x="69" y="194"/>
                  </a:cubicBezTo>
                  <a:cubicBezTo>
                    <a:pt x="74" y="196"/>
                    <a:pt x="78" y="197"/>
                    <a:pt x="83" y="198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0" y="184"/>
                    <a:pt x="93" y="184"/>
                    <a:pt x="95" y="184"/>
                  </a:cubicBezTo>
                  <a:lnTo>
                    <a:pt x="97" y="199"/>
                  </a:lnTo>
                  <a:close/>
                  <a:moveTo>
                    <a:pt x="32" y="129"/>
                  </a:moveTo>
                  <a:cubicBezTo>
                    <a:pt x="16" y="92"/>
                    <a:pt x="33" y="48"/>
                    <a:pt x="70" y="32"/>
                  </a:cubicBezTo>
                  <a:cubicBezTo>
                    <a:pt x="107" y="16"/>
                    <a:pt x="151" y="33"/>
                    <a:pt x="167" y="70"/>
                  </a:cubicBezTo>
                  <a:cubicBezTo>
                    <a:pt x="183" y="107"/>
                    <a:pt x="166" y="150"/>
                    <a:pt x="129" y="167"/>
                  </a:cubicBezTo>
                  <a:cubicBezTo>
                    <a:pt x="92" y="183"/>
                    <a:pt x="48" y="166"/>
                    <a:pt x="32" y="12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13"/>
            <p:cNvSpPr>
              <a:spLocks noEditPoints="1"/>
            </p:cNvSpPr>
            <p:nvPr/>
          </p:nvSpPr>
          <p:spPr bwMode="auto">
            <a:xfrm>
              <a:off x="8816975" y="1509713"/>
              <a:ext cx="288925" cy="290513"/>
            </a:xfrm>
            <a:custGeom>
              <a:avLst/>
              <a:gdLst>
                <a:gd name="T0" fmla="*/ 145 w 161"/>
                <a:gd name="T1" fmla="*/ 52 h 161"/>
                <a:gd name="T2" fmla="*/ 52 w 161"/>
                <a:gd name="T3" fmla="*/ 15 h 161"/>
                <a:gd name="T4" fmla="*/ 16 w 161"/>
                <a:gd name="T5" fmla="*/ 109 h 161"/>
                <a:gd name="T6" fmla="*/ 109 w 161"/>
                <a:gd name="T7" fmla="*/ 145 h 161"/>
                <a:gd name="T8" fmla="*/ 145 w 161"/>
                <a:gd name="T9" fmla="*/ 52 h 161"/>
                <a:gd name="T10" fmla="*/ 25 w 161"/>
                <a:gd name="T11" fmla="*/ 104 h 161"/>
                <a:gd name="T12" fmla="*/ 56 w 161"/>
                <a:gd name="T13" fmla="*/ 25 h 161"/>
                <a:gd name="T14" fmla="*/ 135 w 161"/>
                <a:gd name="T15" fmla="*/ 56 h 161"/>
                <a:gd name="T16" fmla="*/ 105 w 161"/>
                <a:gd name="T17" fmla="*/ 135 h 161"/>
                <a:gd name="T18" fmla="*/ 25 w 161"/>
                <a:gd name="T19" fmla="*/ 10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1">
                  <a:moveTo>
                    <a:pt x="145" y="52"/>
                  </a:moveTo>
                  <a:cubicBezTo>
                    <a:pt x="130" y="16"/>
                    <a:pt x="88" y="0"/>
                    <a:pt x="52" y="15"/>
                  </a:cubicBezTo>
                  <a:cubicBezTo>
                    <a:pt x="16" y="31"/>
                    <a:pt x="0" y="73"/>
                    <a:pt x="16" y="109"/>
                  </a:cubicBezTo>
                  <a:cubicBezTo>
                    <a:pt x="31" y="145"/>
                    <a:pt x="73" y="161"/>
                    <a:pt x="109" y="145"/>
                  </a:cubicBezTo>
                  <a:cubicBezTo>
                    <a:pt x="145" y="130"/>
                    <a:pt x="161" y="88"/>
                    <a:pt x="145" y="52"/>
                  </a:cubicBezTo>
                  <a:close/>
                  <a:moveTo>
                    <a:pt x="25" y="104"/>
                  </a:moveTo>
                  <a:cubicBezTo>
                    <a:pt x="12" y="74"/>
                    <a:pt x="26" y="39"/>
                    <a:pt x="56" y="25"/>
                  </a:cubicBezTo>
                  <a:cubicBezTo>
                    <a:pt x="87" y="12"/>
                    <a:pt x="122" y="26"/>
                    <a:pt x="135" y="56"/>
                  </a:cubicBezTo>
                  <a:cubicBezTo>
                    <a:pt x="149" y="87"/>
                    <a:pt x="135" y="122"/>
                    <a:pt x="105" y="135"/>
                  </a:cubicBezTo>
                  <a:cubicBezTo>
                    <a:pt x="74" y="149"/>
                    <a:pt x="39" y="135"/>
                    <a:pt x="25" y="10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14"/>
            <p:cNvSpPr>
              <a:spLocks noEditPoints="1"/>
            </p:cNvSpPr>
            <p:nvPr/>
          </p:nvSpPr>
          <p:spPr bwMode="auto">
            <a:xfrm>
              <a:off x="8947150" y="1803400"/>
              <a:ext cx="417513" cy="415925"/>
            </a:xfrm>
            <a:custGeom>
              <a:avLst/>
              <a:gdLst>
                <a:gd name="T0" fmla="*/ 91 w 231"/>
                <a:gd name="T1" fmla="*/ 214 h 231"/>
                <a:gd name="T2" fmla="*/ 102 w 231"/>
                <a:gd name="T3" fmla="*/ 216 h 231"/>
                <a:gd name="T4" fmla="*/ 116 w 231"/>
                <a:gd name="T5" fmla="*/ 231 h 231"/>
                <a:gd name="T6" fmla="*/ 127 w 231"/>
                <a:gd name="T7" fmla="*/ 217 h 231"/>
                <a:gd name="T8" fmla="*/ 139 w 231"/>
                <a:gd name="T9" fmla="*/ 215 h 231"/>
                <a:gd name="T10" fmla="*/ 160 w 231"/>
                <a:gd name="T11" fmla="*/ 223 h 231"/>
                <a:gd name="T12" fmla="*/ 170 w 231"/>
                <a:gd name="T13" fmla="*/ 218 h 231"/>
                <a:gd name="T14" fmla="*/ 177 w 231"/>
                <a:gd name="T15" fmla="*/ 196 h 231"/>
                <a:gd name="T16" fmla="*/ 186 w 231"/>
                <a:gd name="T17" fmla="*/ 189 h 231"/>
                <a:gd name="T18" fmla="*/ 208 w 231"/>
                <a:gd name="T19" fmla="*/ 185 h 231"/>
                <a:gd name="T20" fmla="*/ 215 w 231"/>
                <a:gd name="T21" fmla="*/ 175 h 231"/>
                <a:gd name="T22" fmla="*/ 210 w 231"/>
                <a:gd name="T23" fmla="*/ 153 h 231"/>
                <a:gd name="T24" fmla="*/ 214 w 231"/>
                <a:gd name="T25" fmla="*/ 142 h 231"/>
                <a:gd name="T26" fmla="*/ 231 w 231"/>
                <a:gd name="T27" fmla="*/ 127 h 231"/>
                <a:gd name="T28" fmla="*/ 231 w 231"/>
                <a:gd name="T29" fmla="*/ 116 h 231"/>
                <a:gd name="T30" fmla="*/ 216 w 231"/>
                <a:gd name="T31" fmla="*/ 99 h 231"/>
                <a:gd name="T32" fmla="*/ 213 w 231"/>
                <a:gd name="T33" fmla="*/ 88 h 231"/>
                <a:gd name="T34" fmla="*/ 220 w 231"/>
                <a:gd name="T35" fmla="*/ 67 h 231"/>
                <a:gd name="T36" fmla="*/ 215 w 231"/>
                <a:gd name="T37" fmla="*/ 56 h 231"/>
                <a:gd name="T38" fmla="*/ 193 w 231"/>
                <a:gd name="T39" fmla="*/ 50 h 231"/>
                <a:gd name="T40" fmla="*/ 185 w 231"/>
                <a:gd name="T41" fmla="*/ 42 h 231"/>
                <a:gd name="T42" fmla="*/ 180 w 231"/>
                <a:gd name="T43" fmla="*/ 20 h 231"/>
                <a:gd name="T44" fmla="*/ 170 w 231"/>
                <a:gd name="T45" fmla="*/ 14 h 231"/>
                <a:gd name="T46" fmla="*/ 149 w 231"/>
                <a:gd name="T47" fmla="*/ 20 h 231"/>
                <a:gd name="T48" fmla="*/ 138 w 231"/>
                <a:gd name="T49" fmla="*/ 17 h 231"/>
                <a:gd name="T50" fmla="*/ 122 w 231"/>
                <a:gd name="T51" fmla="*/ 0 h 231"/>
                <a:gd name="T52" fmla="*/ 113 w 231"/>
                <a:gd name="T53" fmla="*/ 14 h 231"/>
                <a:gd name="T54" fmla="*/ 101 w 231"/>
                <a:gd name="T55" fmla="*/ 15 h 231"/>
                <a:gd name="T56" fmla="*/ 81 w 231"/>
                <a:gd name="T57" fmla="*/ 5 h 231"/>
                <a:gd name="T58" fmla="*/ 70 w 231"/>
                <a:gd name="T59" fmla="*/ 9 h 231"/>
                <a:gd name="T60" fmla="*/ 61 w 231"/>
                <a:gd name="T61" fmla="*/ 30 h 231"/>
                <a:gd name="T62" fmla="*/ 52 w 231"/>
                <a:gd name="T63" fmla="*/ 37 h 231"/>
                <a:gd name="T64" fmla="*/ 30 w 231"/>
                <a:gd name="T65" fmla="*/ 38 h 231"/>
                <a:gd name="T66" fmla="*/ 22 w 231"/>
                <a:gd name="T67" fmla="*/ 47 h 231"/>
                <a:gd name="T68" fmla="*/ 25 w 231"/>
                <a:gd name="T69" fmla="*/ 70 h 231"/>
                <a:gd name="T70" fmla="*/ 20 w 231"/>
                <a:gd name="T71" fmla="*/ 80 h 231"/>
                <a:gd name="T72" fmla="*/ 2 w 231"/>
                <a:gd name="T73" fmla="*/ 93 h 231"/>
                <a:gd name="T74" fmla="*/ 0 w 231"/>
                <a:gd name="T75" fmla="*/ 105 h 231"/>
                <a:gd name="T76" fmla="*/ 14 w 231"/>
                <a:gd name="T77" fmla="*/ 123 h 231"/>
                <a:gd name="T78" fmla="*/ 16 w 231"/>
                <a:gd name="T79" fmla="*/ 134 h 231"/>
                <a:gd name="T80" fmla="*/ 7 w 231"/>
                <a:gd name="T81" fmla="*/ 155 h 231"/>
                <a:gd name="T82" fmla="*/ 11 w 231"/>
                <a:gd name="T83" fmla="*/ 166 h 231"/>
                <a:gd name="T84" fmla="*/ 32 w 231"/>
                <a:gd name="T85" fmla="*/ 174 h 231"/>
                <a:gd name="T86" fmla="*/ 39 w 231"/>
                <a:gd name="T87" fmla="*/ 183 h 231"/>
                <a:gd name="T88" fmla="*/ 42 w 231"/>
                <a:gd name="T89" fmla="*/ 205 h 231"/>
                <a:gd name="T90" fmla="*/ 52 w 231"/>
                <a:gd name="T91" fmla="*/ 212 h 231"/>
                <a:gd name="T92" fmla="*/ 74 w 231"/>
                <a:gd name="T93" fmla="*/ 208 h 231"/>
                <a:gd name="T94" fmla="*/ 176 w 231"/>
                <a:gd name="T95" fmla="*/ 87 h 231"/>
                <a:gd name="T96" fmla="*/ 147 w 231"/>
                <a:gd name="T97" fmla="*/ 116 h 231"/>
                <a:gd name="T98" fmla="*/ 144 w 231"/>
                <a:gd name="T99" fmla="*/ 55 h 231"/>
                <a:gd name="T100" fmla="*/ 116 w 231"/>
                <a:gd name="T101" fmla="*/ 26 h 231"/>
                <a:gd name="T102" fmla="*/ 103 w 231"/>
                <a:gd name="T103" fmla="*/ 116 h 231"/>
                <a:gd name="T104" fmla="*/ 116 w 231"/>
                <a:gd name="T105" fmla="*/ 148 h 231"/>
                <a:gd name="T106" fmla="*/ 87 w 231"/>
                <a:gd name="T107" fmla="*/ 176 h 231"/>
                <a:gd name="T108" fmla="*/ 26 w 231"/>
                <a:gd name="T109" fmla="*/ 116 h 231"/>
                <a:gd name="T110" fmla="*/ 55 w 231"/>
                <a:gd name="T111" fmla="*/ 14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1" h="231">
                  <a:moveTo>
                    <a:pt x="78" y="225"/>
                  </a:moveTo>
                  <a:cubicBezTo>
                    <a:pt x="84" y="212"/>
                    <a:pt x="84" y="212"/>
                    <a:pt x="84" y="212"/>
                  </a:cubicBezTo>
                  <a:cubicBezTo>
                    <a:pt x="87" y="213"/>
                    <a:pt x="89" y="214"/>
                    <a:pt x="91" y="214"/>
                  </a:cubicBezTo>
                  <a:cubicBezTo>
                    <a:pt x="90" y="229"/>
                    <a:pt x="90" y="229"/>
                    <a:pt x="90" y="229"/>
                  </a:cubicBezTo>
                  <a:cubicBezTo>
                    <a:pt x="92" y="229"/>
                    <a:pt x="95" y="230"/>
                    <a:pt x="98" y="230"/>
                  </a:cubicBezTo>
                  <a:cubicBezTo>
                    <a:pt x="102" y="216"/>
                    <a:pt x="102" y="216"/>
                    <a:pt x="102" y="216"/>
                  </a:cubicBezTo>
                  <a:cubicBezTo>
                    <a:pt x="104" y="217"/>
                    <a:pt x="107" y="217"/>
                    <a:pt x="109" y="217"/>
                  </a:cubicBezTo>
                  <a:cubicBezTo>
                    <a:pt x="110" y="231"/>
                    <a:pt x="110" y="231"/>
                    <a:pt x="110" y="231"/>
                  </a:cubicBezTo>
                  <a:cubicBezTo>
                    <a:pt x="112" y="231"/>
                    <a:pt x="114" y="231"/>
                    <a:pt x="116" y="231"/>
                  </a:cubicBezTo>
                  <a:cubicBezTo>
                    <a:pt x="117" y="231"/>
                    <a:pt x="118" y="231"/>
                    <a:pt x="119" y="231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123" y="217"/>
                    <a:pt x="125" y="217"/>
                    <a:pt x="127" y="217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4" y="230"/>
                    <a:pt x="137" y="230"/>
                    <a:pt x="140" y="229"/>
                  </a:cubicBezTo>
                  <a:cubicBezTo>
                    <a:pt x="139" y="215"/>
                    <a:pt x="139" y="215"/>
                    <a:pt x="139" y="215"/>
                  </a:cubicBezTo>
                  <a:cubicBezTo>
                    <a:pt x="141" y="214"/>
                    <a:pt x="143" y="214"/>
                    <a:pt x="145" y="213"/>
                  </a:cubicBezTo>
                  <a:cubicBezTo>
                    <a:pt x="151" y="226"/>
                    <a:pt x="151" y="226"/>
                    <a:pt x="151" y="226"/>
                  </a:cubicBezTo>
                  <a:cubicBezTo>
                    <a:pt x="154" y="225"/>
                    <a:pt x="157" y="224"/>
                    <a:pt x="160" y="223"/>
                  </a:cubicBezTo>
                  <a:cubicBezTo>
                    <a:pt x="156" y="209"/>
                    <a:pt x="156" y="209"/>
                    <a:pt x="156" y="209"/>
                  </a:cubicBezTo>
                  <a:cubicBezTo>
                    <a:pt x="158" y="208"/>
                    <a:pt x="160" y="207"/>
                    <a:pt x="162" y="206"/>
                  </a:cubicBezTo>
                  <a:cubicBezTo>
                    <a:pt x="170" y="218"/>
                    <a:pt x="170" y="218"/>
                    <a:pt x="170" y="218"/>
                  </a:cubicBezTo>
                  <a:cubicBezTo>
                    <a:pt x="173" y="216"/>
                    <a:pt x="176" y="215"/>
                    <a:pt x="178" y="213"/>
                  </a:cubicBezTo>
                  <a:cubicBezTo>
                    <a:pt x="172" y="200"/>
                    <a:pt x="172" y="200"/>
                    <a:pt x="172" y="200"/>
                  </a:cubicBezTo>
                  <a:cubicBezTo>
                    <a:pt x="174" y="199"/>
                    <a:pt x="176" y="198"/>
                    <a:pt x="177" y="19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190" y="204"/>
                    <a:pt x="192" y="202"/>
                    <a:pt x="194" y="200"/>
                  </a:cubicBezTo>
                  <a:cubicBezTo>
                    <a:pt x="186" y="189"/>
                    <a:pt x="186" y="189"/>
                    <a:pt x="186" y="189"/>
                  </a:cubicBezTo>
                  <a:cubicBezTo>
                    <a:pt x="188" y="187"/>
                    <a:pt x="189" y="186"/>
                    <a:pt x="191" y="184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5" y="190"/>
                    <a:pt x="207" y="187"/>
                    <a:pt x="208" y="185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199" y="173"/>
                    <a:pt x="201" y="171"/>
                    <a:pt x="202" y="169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6" y="173"/>
                    <a:pt x="218" y="170"/>
                    <a:pt x="219" y="167"/>
                  </a:cubicBezTo>
                  <a:cubicBezTo>
                    <a:pt x="207" y="159"/>
                    <a:pt x="207" y="159"/>
                    <a:pt x="207" y="159"/>
                  </a:cubicBezTo>
                  <a:cubicBezTo>
                    <a:pt x="208" y="157"/>
                    <a:pt x="209" y="155"/>
                    <a:pt x="210" y="15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25" y="154"/>
                    <a:pt x="226" y="151"/>
                    <a:pt x="227" y="148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40"/>
                    <a:pt x="215" y="138"/>
                    <a:pt x="215" y="136"/>
                  </a:cubicBezTo>
                  <a:cubicBezTo>
                    <a:pt x="229" y="136"/>
                    <a:pt x="229" y="136"/>
                    <a:pt x="229" y="136"/>
                  </a:cubicBezTo>
                  <a:cubicBezTo>
                    <a:pt x="230" y="133"/>
                    <a:pt x="230" y="130"/>
                    <a:pt x="231" y="127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217" y="122"/>
                    <a:pt x="217" y="120"/>
                    <a:pt x="217" y="117"/>
                  </a:cubicBezTo>
                  <a:cubicBezTo>
                    <a:pt x="231" y="116"/>
                    <a:pt x="231" y="116"/>
                    <a:pt x="231" y="116"/>
                  </a:cubicBezTo>
                  <a:cubicBezTo>
                    <a:pt x="231" y="113"/>
                    <a:pt x="231" y="110"/>
                    <a:pt x="231" y="107"/>
                  </a:cubicBezTo>
                  <a:cubicBezTo>
                    <a:pt x="217" y="106"/>
                    <a:pt x="217" y="106"/>
                    <a:pt x="217" y="106"/>
                  </a:cubicBezTo>
                  <a:cubicBezTo>
                    <a:pt x="216" y="104"/>
                    <a:pt x="216" y="102"/>
                    <a:pt x="216" y="99"/>
                  </a:cubicBezTo>
                  <a:cubicBezTo>
                    <a:pt x="229" y="95"/>
                    <a:pt x="229" y="95"/>
                    <a:pt x="229" y="95"/>
                  </a:cubicBezTo>
                  <a:cubicBezTo>
                    <a:pt x="229" y="92"/>
                    <a:pt x="228" y="89"/>
                    <a:pt x="227" y="86"/>
                  </a:cubicBezTo>
                  <a:cubicBezTo>
                    <a:pt x="213" y="88"/>
                    <a:pt x="213" y="88"/>
                    <a:pt x="213" y="88"/>
                  </a:cubicBezTo>
                  <a:cubicBezTo>
                    <a:pt x="213" y="86"/>
                    <a:pt x="212" y="84"/>
                    <a:pt x="211" y="82"/>
                  </a:cubicBezTo>
                  <a:cubicBezTo>
                    <a:pt x="224" y="75"/>
                    <a:pt x="224" y="75"/>
                    <a:pt x="224" y="75"/>
                  </a:cubicBezTo>
                  <a:cubicBezTo>
                    <a:pt x="223" y="72"/>
                    <a:pt x="222" y="69"/>
                    <a:pt x="220" y="67"/>
                  </a:cubicBezTo>
                  <a:cubicBezTo>
                    <a:pt x="207" y="71"/>
                    <a:pt x="207" y="71"/>
                    <a:pt x="207" y="71"/>
                  </a:cubicBezTo>
                  <a:cubicBezTo>
                    <a:pt x="206" y="69"/>
                    <a:pt x="205" y="67"/>
                    <a:pt x="204" y="65"/>
                  </a:cubicBezTo>
                  <a:cubicBezTo>
                    <a:pt x="215" y="56"/>
                    <a:pt x="215" y="56"/>
                    <a:pt x="215" y="56"/>
                  </a:cubicBezTo>
                  <a:cubicBezTo>
                    <a:pt x="213" y="54"/>
                    <a:pt x="212" y="51"/>
                    <a:pt x="210" y="49"/>
                  </a:cubicBezTo>
                  <a:cubicBezTo>
                    <a:pt x="197" y="56"/>
                    <a:pt x="197" y="56"/>
                    <a:pt x="197" y="56"/>
                  </a:cubicBezTo>
                  <a:cubicBezTo>
                    <a:pt x="196" y="54"/>
                    <a:pt x="195" y="52"/>
                    <a:pt x="193" y="5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1" y="37"/>
                    <a:pt x="199" y="35"/>
                    <a:pt x="196" y="33"/>
                  </a:cubicBezTo>
                  <a:cubicBezTo>
                    <a:pt x="185" y="42"/>
                    <a:pt x="185" y="42"/>
                    <a:pt x="185" y="42"/>
                  </a:cubicBezTo>
                  <a:cubicBezTo>
                    <a:pt x="184" y="40"/>
                    <a:pt x="182" y="39"/>
                    <a:pt x="180" y="38"/>
                  </a:cubicBezTo>
                  <a:cubicBezTo>
                    <a:pt x="188" y="25"/>
                    <a:pt x="188" y="25"/>
                    <a:pt x="188" y="25"/>
                  </a:cubicBezTo>
                  <a:cubicBezTo>
                    <a:pt x="185" y="23"/>
                    <a:pt x="183" y="22"/>
                    <a:pt x="180" y="20"/>
                  </a:cubicBezTo>
                  <a:cubicBezTo>
                    <a:pt x="171" y="31"/>
                    <a:pt x="171" y="31"/>
                    <a:pt x="171" y="31"/>
                  </a:cubicBezTo>
                  <a:cubicBezTo>
                    <a:pt x="169" y="30"/>
                    <a:pt x="167" y="28"/>
                    <a:pt x="165" y="27"/>
                  </a:cubicBezTo>
                  <a:cubicBezTo>
                    <a:pt x="170" y="14"/>
                    <a:pt x="170" y="14"/>
                    <a:pt x="170" y="14"/>
                  </a:cubicBezTo>
                  <a:cubicBezTo>
                    <a:pt x="168" y="12"/>
                    <a:pt x="165" y="11"/>
                    <a:pt x="162" y="10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53" y="21"/>
                    <a:pt x="151" y="21"/>
                    <a:pt x="149" y="20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9" y="5"/>
                    <a:pt x="146" y="4"/>
                    <a:pt x="143" y="3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5" y="16"/>
                    <a:pt x="133" y="16"/>
                    <a:pt x="131" y="15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28" y="1"/>
                    <a:pt x="125" y="0"/>
                    <a:pt x="122" y="0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8" y="14"/>
                    <a:pt x="117" y="14"/>
                    <a:pt x="116" y="14"/>
                  </a:cubicBezTo>
                  <a:cubicBezTo>
                    <a:pt x="115" y="14"/>
                    <a:pt x="114" y="14"/>
                    <a:pt x="113" y="1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8" y="0"/>
                    <a:pt x="105" y="1"/>
                    <a:pt x="102" y="1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99" y="16"/>
                    <a:pt x="97" y="16"/>
                    <a:pt x="95" y="16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7" y="4"/>
                    <a:pt x="84" y="4"/>
                    <a:pt x="81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2" y="20"/>
                    <a:pt x="80" y="21"/>
                    <a:pt x="78" y="22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68" y="10"/>
                    <a:pt x="65" y="12"/>
                    <a:pt x="62" y="13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5" y="28"/>
                    <a:pt x="63" y="29"/>
                    <a:pt x="61" y="3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0" y="21"/>
                    <a:pt x="47" y="22"/>
                    <a:pt x="45" y="2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8"/>
                    <a:pt x="49" y="39"/>
                    <a:pt x="47" y="41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4" y="34"/>
                    <a:pt x="32" y="36"/>
                    <a:pt x="30" y="38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51"/>
                    <a:pt x="36" y="53"/>
                    <a:pt x="35" y="54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0" y="50"/>
                    <a:pt x="19" y="52"/>
                    <a:pt x="17" y="5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7" y="66"/>
                    <a:pt x="26" y="68"/>
                    <a:pt x="25" y="7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0" y="68"/>
                    <a:pt x="9" y="71"/>
                    <a:pt x="8" y="73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2"/>
                    <a:pt x="19" y="84"/>
                    <a:pt x="18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3" y="87"/>
                    <a:pt x="3" y="90"/>
                    <a:pt x="2" y="93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5" y="100"/>
                    <a:pt x="15" y="102"/>
                    <a:pt x="15" y="10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8"/>
                    <a:pt x="0" y="111"/>
                    <a:pt x="0" y="114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8"/>
                    <a:pt x="14" y="120"/>
                    <a:pt x="14" y="123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9"/>
                    <a:pt x="1" y="132"/>
                    <a:pt x="1" y="135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6" y="136"/>
                    <a:pt x="17" y="138"/>
                    <a:pt x="17" y="141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9"/>
                    <a:pt x="6" y="152"/>
                    <a:pt x="7" y="155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1" y="154"/>
                    <a:pt x="22" y="156"/>
                    <a:pt x="23" y="158"/>
                  </a:cubicBezTo>
                  <a:cubicBezTo>
                    <a:pt x="11" y="166"/>
                    <a:pt x="11" y="166"/>
                    <a:pt x="11" y="166"/>
                  </a:cubicBezTo>
                  <a:cubicBezTo>
                    <a:pt x="12" y="168"/>
                    <a:pt x="14" y="171"/>
                    <a:pt x="15" y="173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70"/>
                    <a:pt x="31" y="172"/>
                    <a:pt x="32" y="174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3" y="186"/>
                    <a:pt x="25" y="188"/>
                    <a:pt x="27" y="190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41" y="184"/>
                    <a:pt x="42" y="186"/>
                    <a:pt x="44" y="18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7" y="201"/>
                    <a:pt x="40" y="203"/>
                    <a:pt x="42" y="205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54" y="197"/>
                    <a:pt x="56" y="198"/>
                    <a:pt x="58" y="199"/>
                  </a:cubicBezTo>
                  <a:cubicBezTo>
                    <a:pt x="52" y="212"/>
                    <a:pt x="52" y="212"/>
                    <a:pt x="52" y="212"/>
                  </a:cubicBezTo>
                  <a:cubicBezTo>
                    <a:pt x="54" y="214"/>
                    <a:pt x="57" y="215"/>
                    <a:pt x="59" y="21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70" y="206"/>
                    <a:pt x="72" y="207"/>
                    <a:pt x="74" y="208"/>
                  </a:cubicBezTo>
                  <a:cubicBezTo>
                    <a:pt x="70" y="222"/>
                    <a:pt x="70" y="222"/>
                    <a:pt x="70" y="222"/>
                  </a:cubicBezTo>
                  <a:cubicBezTo>
                    <a:pt x="73" y="223"/>
                    <a:pt x="75" y="224"/>
                    <a:pt x="78" y="225"/>
                  </a:cubicBezTo>
                  <a:close/>
                  <a:moveTo>
                    <a:pt x="176" y="87"/>
                  </a:moveTo>
                  <a:cubicBezTo>
                    <a:pt x="192" y="87"/>
                    <a:pt x="205" y="100"/>
                    <a:pt x="205" y="116"/>
                  </a:cubicBezTo>
                  <a:cubicBezTo>
                    <a:pt x="205" y="132"/>
                    <a:pt x="192" y="145"/>
                    <a:pt x="176" y="145"/>
                  </a:cubicBezTo>
                  <a:cubicBezTo>
                    <a:pt x="160" y="145"/>
                    <a:pt x="147" y="132"/>
                    <a:pt x="147" y="116"/>
                  </a:cubicBezTo>
                  <a:cubicBezTo>
                    <a:pt x="147" y="100"/>
                    <a:pt x="160" y="87"/>
                    <a:pt x="176" y="87"/>
                  </a:cubicBezTo>
                  <a:close/>
                  <a:moveTo>
                    <a:pt x="116" y="26"/>
                  </a:moveTo>
                  <a:cubicBezTo>
                    <a:pt x="131" y="26"/>
                    <a:pt x="144" y="39"/>
                    <a:pt x="144" y="55"/>
                  </a:cubicBezTo>
                  <a:cubicBezTo>
                    <a:pt x="144" y="71"/>
                    <a:pt x="131" y="84"/>
                    <a:pt x="116" y="84"/>
                  </a:cubicBezTo>
                  <a:cubicBezTo>
                    <a:pt x="100" y="84"/>
                    <a:pt x="87" y="71"/>
                    <a:pt x="87" y="55"/>
                  </a:cubicBezTo>
                  <a:cubicBezTo>
                    <a:pt x="87" y="39"/>
                    <a:pt x="100" y="26"/>
                    <a:pt x="116" y="26"/>
                  </a:cubicBezTo>
                  <a:close/>
                  <a:moveTo>
                    <a:pt x="128" y="116"/>
                  </a:moveTo>
                  <a:cubicBezTo>
                    <a:pt x="128" y="123"/>
                    <a:pt x="123" y="128"/>
                    <a:pt x="116" y="128"/>
                  </a:cubicBezTo>
                  <a:cubicBezTo>
                    <a:pt x="109" y="128"/>
                    <a:pt x="103" y="123"/>
                    <a:pt x="103" y="116"/>
                  </a:cubicBezTo>
                  <a:cubicBezTo>
                    <a:pt x="103" y="109"/>
                    <a:pt x="109" y="103"/>
                    <a:pt x="116" y="103"/>
                  </a:cubicBezTo>
                  <a:cubicBezTo>
                    <a:pt x="123" y="103"/>
                    <a:pt x="128" y="109"/>
                    <a:pt x="128" y="116"/>
                  </a:cubicBezTo>
                  <a:close/>
                  <a:moveTo>
                    <a:pt x="116" y="148"/>
                  </a:moveTo>
                  <a:cubicBezTo>
                    <a:pt x="131" y="148"/>
                    <a:pt x="144" y="161"/>
                    <a:pt x="144" y="176"/>
                  </a:cubicBezTo>
                  <a:cubicBezTo>
                    <a:pt x="144" y="192"/>
                    <a:pt x="131" y="205"/>
                    <a:pt x="116" y="205"/>
                  </a:cubicBezTo>
                  <a:cubicBezTo>
                    <a:pt x="100" y="205"/>
                    <a:pt x="87" y="192"/>
                    <a:pt x="87" y="176"/>
                  </a:cubicBezTo>
                  <a:cubicBezTo>
                    <a:pt x="87" y="161"/>
                    <a:pt x="100" y="148"/>
                    <a:pt x="116" y="148"/>
                  </a:cubicBezTo>
                  <a:close/>
                  <a:moveTo>
                    <a:pt x="55" y="145"/>
                  </a:moveTo>
                  <a:cubicBezTo>
                    <a:pt x="39" y="145"/>
                    <a:pt x="26" y="132"/>
                    <a:pt x="26" y="116"/>
                  </a:cubicBezTo>
                  <a:cubicBezTo>
                    <a:pt x="26" y="100"/>
                    <a:pt x="39" y="87"/>
                    <a:pt x="55" y="87"/>
                  </a:cubicBezTo>
                  <a:cubicBezTo>
                    <a:pt x="71" y="87"/>
                    <a:pt x="84" y="100"/>
                    <a:pt x="84" y="116"/>
                  </a:cubicBezTo>
                  <a:cubicBezTo>
                    <a:pt x="84" y="132"/>
                    <a:pt x="71" y="145"/>
                    <a:pt x="55" y="14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6" name="PA_淘宝店chenying0907 55"/>
          <p:cNvSpPr/>
          <p:nvPr>
            <p:custDataLst>
              <p:tags r:id="rId2"/>
            </p:custDataLst>
          </p:nvPr>
        </p:nvSpPr>
        <p:spPr>
          <a:xfrm>
            <a:off x="1378872" y="3158973"/>
            <a:ext cx="19275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zh-CN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Ситуация</a:t>
            </a:r>
            <a:r>
              <a:rPr lang="ru-RU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ru-RU" altLang="zh-CN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успеха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PA_淘宝店chenying0907 56"/>
          <p:cNvSpPr/>
          <p:nvPr>
            <p:custDataLst>
              <p:tags r:id="rId3"/>
            </p:custDataLst>
          </p:nvPr>
        </p:nvSpPr>
        <p:spPr>
          <a:xfrm>
            <a:off x="1427711" y="1942067"/>
            <a:ext cx="6896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zh-CN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黑_GBK"/>
                <a:ea typeface="方正兰亭黑_GBK"/>
              </a:rPr>
              <a:t>ИКТ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微软雅黑"/>
            </a:endParaRPr>
          </a:p>
        </p:txBody>
      </p:sp>
      <p:sp>
        <p:nvSpPr>
          <p:cNvPr id="62" name="PA_淘宝店chenying0907 61"/>
          <p:cNvSpPr/>
          <p:nvPr>
            <p:custDataLst>
              <p:tags r:id="rId4"/>
            </p:custDataLst>
          </p:nvPr>
        </p:nvSpPr>
        <p:spPr>
          <a:xfrm>
            <a:off x="5440347" y="1988234"/>
            <a:ext cx="23521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zh-CN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Эмоциональная сфера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PA_淘宝店chenying0907 62"/>
          <p:cNvSpPr/>
          <p:nvPr>
            <p:custDataLst>
              <p:tags r:id="rId5"/>
            </p:custDataLst>
          </p:nvPr>
        </p:nvSpPr>
        <p:spPr>
          <a:xfrm>
            <a:off x="1833592" y="4236704"/>
            <a:ext cx="44406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altLang="zh-CN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</a:rPr>
              <a:t>Дифференцированный подход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4" name="PA_淘宝店chenying0907 63"/>
          <p:cNvSpPr/>
          <p:nvPr>
            <p:custDataLst>
              <p:tags r:id="rId6"/>
            </p:custDataLst>
          </p:nvPr>
        </p:nvSpPr>
        <p:spPr>
          <a:xfrm>
            <a:off x="4983370" y="3248927"/>
            <a:ext cx="25471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zh-CN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Разнообразные формы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PA_组合 3"/>
          <p:cNvGrpSpPr/>
          <p:nvPr>
            <p:custDataLst>
              <p:tags r:id="rId7"/>
            </p:custDataLst>
          </p:nvPr>
        </p:nvGrpSpPr>
        <p:grpSpPr>
          <a:xfrm>
            <a:off x="584922" y="1863393"/>
            <a:ext cx="653168" cy="653370"/>
            <a:chOff x="844731" y="1680754"/>
            <a:chExt cx="653168" cy="653168"/>
          </a:xfrm>
        </p:grpSpPr>
        <p:sp>
          <p:nvSpPr>
            <p:cNvPr id="2" name="椭圆 1"/>
            <p:cNvSpPr/>
            <p:nvPr/>
          </p:nvSpPr>
          <p:spPr>
            <a:xfrm>
              <a:off x="844731" y="1680754"/>
              <a:ext cx="653168" cy="65316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865"/>
            <p:cNvSpPr>
              <a:spLocks noEditPoints="1"/>
            </p:cNvSpPr>
            <p:nvPr/>
          </p:nvSpPr>
          <p:spPr bwMode="auto">
            <a:xfrm>
              <a:off x="972084" y="1823430"/>
              <a:ext cx="398463" cy="395288"/>
            </a:xfrm>
            <a:custGeom>
              <a:avLst/>
              <a:gdLst>
                <a:gd name="T0" fmla="*/ 42 w 259"/>
                <a:gd name="T1" fmla="*/ 0 h 257"/>
                <a:gd name="T2" fmla="*/ 108 w 259"/>
                <a:gd name="T3" fmla="*/ 96 h 257"/>
                <a:gd name="T4" fmla="*/ 96 w 259"/>
                <a:gd name="T5" fmla="*/ 82 h 257"/>
                <a:gd name="T6" fmla="*/ 73 w 259"/>
                <a:gd name="T7" fmla="*/ 82 h 257"/>
                <a:gd name="T8" fmla="*/ 73 w 259"/>
                <a:gd name="T9" fmla="*/ 60 h 257"/>
                <a:gd name="T10" fmla="*/ 61 w 259"/>
                <a:gd name="T11" fmla="*/ 48 h 257"/>
                <a:gd name="T12" fmla="*/ 39 w 259"/>
                <a:gd name="T13" fmla="*/ 48 h 257"/>
                <a:gd name="T14" fmla="*/ 42 w 259"/>
                <a:gd name="T15" fmla="*/ 13 h 257"/>
                <a:gd name="T16" fmla="*/ 92 w 259"/>
                <a:gd name="T17" fmla="*/ 121 h 257"/>
                <a:gd name="T18" fmla="*/ 0 w 259"/>
                <a:gd name="T19" fmla="*/ 42 h 257"/>
                <a:gd name="T20" fmla="*/ 35 w 259"/>
                <a:gd name="T21" fmla="*/ 186 h 257"/>
                <a:gd name="T22" fmla="*/ 44 w 259"/>
                <a:gd name="T23" fmla="*/ 239 h 257"/>
                <a:gd name="T24" fmla="*/ 216 w 259"/>
                <a:gd name="T25" fmla="*/ 257 h 257"/>
                <a:gd name="T26" fmla="*/ 172 w 259"/>
                <a:gd name="T27" fmla="*/ 128 h 257"/>
                <a:gd name="T28" fmla="*/ 225 w 259"/>
                <a:gd name="T29" fmla="*/ 71 h 257"/>
                <a:gd name="T30" fmla="*/ 226 w 259"/>
                <a:gd name="T31" fmla="*/ 5 h 257"/>
                <a:gd name="T32" fmla="*/ 203 w 259"/>
                <a:gd name="T33" fmla="*/ 30 h 257"/>
                <a:gd name="T34" fmla="*/ 228 w 259"/>
                <a:gd name="T35" fmla="*/ 57 h 257"/>
                <a:gd name="T36" fmla="*/ 192 w 259"/>
                <a:gd name="T37" fmla="*/ 38 h 257"/>
                <a:gd name="T38" fmla="*/ 192 w 259"/>
                <a:gd name="T39" fmla="*/ 38 h 257"/>
                <a:gd name="T40" fmla="*/ 80 w 259"/>
                <a:gd name="T41" fmla="*/ 154 h 257"/>
                <a:gd name="T42" fmla="*/ 65 w 259"/>
                <a:gd name="T43" fmla="*/ 177 h 257"/>
                <a:gd name="T44" fmla="*/ 187 w 259"/>
                <a:gd name="T45" fmla="*/ 50 h 257"/>
                <a:gd name="T46" fmla="*/ 185 w 259"/>
                <a:gd name="T47" fmla="*/ 65 h 257"/>
                <a:gd name="T48" fmla="*/ 59 w 259"/>
                <a:gd name="T49" fmla="*/ 199 h 257"/>
                <a:gd name="T50" fmla="*/ 193 w 259"/>
                <a:gd name="T51" fmla="*/ 73 h 257"/>
                <a:gd name="T52" fmla="*/ 185 w 259"/>
                <a:gd name="T53" fmla="*/ 65 h 257"/>
                <a:gd name="T54" fmla="*/ 68 w 259"/>
                <a:gd name="T55" fmla="*/ 212 h 257"/>
                <a:gd name="T56" fmla="*/ 207 w 259"/>
                <a:gd name="T57" fmla="*/ 70 h 257"/>
                <a:gd name="T58" fmla="*/ 134 w 259"/>
                <a:gd name="T59" fmla="*/ 162 h 257"/>
                <a:gd name="T60" fmla="*/ 167 w 259"/>
                <a:gd name="T61" fmla="*/ 151 h 257"/>
                <a:gd name="T62" fmla="*/ 175 w 259"/>
                <a:gd name="T63" fmla="*/ 163 h 257"/>
                <a:gd name="T64" fmla="*/ 176 w 259"/>
                <a:gd name="T65" fmla="*/ 185 h 257"/>
                <a:gd name="T66" fmla="*/ 200 w 259"/>
                <a:gd name="T67" fmla="*/ 185 h 257"/>
                <a:gd name="T68" fmla="*/ 209 w 259"/>
                <a:gd name="T69" fmla="*/ 197 h 257"/>
                <a:gd name="T70" fmla="*/ 211 w 259"/>
                <a:gd name="T71" fmla="*/ 219 h 257"/>
                <a:gd name="T72" fmla="*/ 245 w 259"/>
                <a:gd name="T73" fmla="*/ 215 h 257"/>
                <a:gd name="T74" fmla="*/ 134 w 259"/>
                <a:gd name="T75" fmla="*/ 162 h 257"/>
                <a:gd name="T76" fmla="*/ 62 w 259"/>
                <a:gd name="T77" fmla="*/ 219 h 257"/>
                <a:gd name="T78" fmla="*/ 22 w 259"/>
                <a:gd name="T79" fmla="*/ 224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9" h="257">
                  <a:moveTo>
                    <a:pt x="0" y="42"/>
                  </a:moveTo>
                  <a:cubicBezTo>
                    <a:pt x="14" y="27"/>
                    <a:pt x="28" y="13"/>
                    <a:pt x="42" y="0"/>
                  </a:cubicBezTo>
                  <a:cubicBezTo>
                    <a:pt x="71" y="27"/>
                    <a:pt x="99" y="55"/>
                    <a:pt x="126" y="84"/>
                  </a:cubicBezTo>
                  <a:cubicBezTo>
                    <a:pt x="120" y="88"/>
                    <a:pt x="114" y="92"/>
                    <a:pt x="108" y="96"/>
                  </a:cubicBezTo>
                  <a:cubicBezTo>
                    <a:pt x="109" y="90"/>
                    <a:pt x="110" y="84"/>
                    <a:pt x="111" y="78"/>
                  </a:cubicBezTo>
                  <a:cubicBezTo>
                    <a:pt x="106" y="79"/>
                    <a:pt x="101" y="80"/>
                    <a:pt x="96" y="82"/>
                  </a:cubicBezTo>
                  <a:cubicBezTo>
                    <a:pt x="97" y="76"/>
                    <a:pt x="98" y="71"/>
                    <a:pt x="99" y="65"/>
                  </a:cubicBezTo>
                  <a:cubicBezTo>
                    <a:pt x="90" y="71"/>
                    <a:pt x="82" y="77"/>
                    <a:pt x="73" y="82"/>
                  </a:cubicBezTo>
                  <a:cubicBezTo>
                    <a:pt x="78" y="73"/>
                    <a:pt x="85" y="65"/>
                    <a:pt x="90" y="56"/>
                  </a:cubicBezTo>
                  <a:cubicBezTo>
                    <a:pt x="85" y="57"/>
                    <a:pt x="79" y="58"/>
                    <a:pt x="73" y="60"/>
                  </a:cubicBezTo>
                  <a:cubicBezTo>
                    <a:pt x="75" y="54"/>
                    <a:pt x="76" y="49"/>
                    <a:pt x="77" y="44"/>
                  </a:cubicBezTo>
                  <a:cubicBezTo>
                    <a:pt x="72" y="45"/>
                    <a:pt x="67" y="47"/>
                    <a:pt x="61" y="48"/>
                  </a:cubicBezTo>
                  <a:cubicBezTo>
                    <a:pt x="63" y="42"/>
                    <a:pt x="64" y="36"/>
                    <a:pt x="65" y="31"/>
                  </a:cubicBezTo>
                  <a:cubicBezTo>
                    <a:pt x="56" y="36"/>
                    <a:pt x="48" y="43"/>
                    <a:pt x="39" y="48"/>
                  </a:cubicBezTo>
                  <a:cubicBezTo>
                    <a:pt x="43" y="40"/>
                    <a:pt x="49" y="33"/>
                    <a:pt x="55" y="26"/>
                  </a:cubicBezTo>
                  <a:cubicBezTo>
                    <a:pt x="51" y="21"/>
                    <a:pt x="47" y="17"/>
                    <a:pt x="42" y="13"/>
                  </a:cubicBezTo>
                  <a:cubicBezTo>
                    <a:pt x="33" y="23"/>
                    <a:pt x="23" y="32"/>
                    <a:pt x="14" y="42"/>
                  </a:cubicBezTo>
                  <a:cubicBezTo>
                    <a:pt x="40" y="68"/>
                    <a:pt x="67" y="93"/>
                    <a:pt x="92" y="121"/>
                  </a:cubicBezTo>
                  <a:cubicBezTo>
                    <a:pt x="86" y="123"/>
                    <a:pt x="80" y="123"/>
                    <a:pt x="76" y="118"/>
                  </a:cubicBezTo>
                  <a:cubicBezTo>
                    <a:pt x="51" y="93"/>
                    <a:pt x="25" y="67"/>
                    <a:pt x="0" y="42"/>
                  </a:cubicBezTo>
                  <a:close/>
                  <a:moveTo>
                    <a:pt x="194" y="26"/>
                  </a:moveTo>
                  <a:cubicBezTo>
                    <a:pt x="141" y="79"/>
                    <a:pt x="87" y="132"/>
                    <a:pt x="35" y="186"/>
                  </a:cubicBezTo>
                  <a:cubicBezTo>
                    <a:pt x="21" y="208"/>
                    <a:pt x="10" y="232"/>
                    <a:pt x="1" y="256"/>
                  </a:cubicBezTo>
                  <a:cubicBezTo>
                    <a:pt x="16" y="253"/>
                    <a:pt x="30" y="245"/>
                    <a:pt x="44" y="239"/>
                  </a:cubicBezTo>
                  <a:cubicBezTo>
                    <a:pt x="79" y="225"/>
                    <a:pt x="100" y="192"/>
                    <a:pt x="127" y="169"/>
                  </a:cubicBezTo>
                  <a:cubicBezTo>
                    <a:pt x="157" y="198"/>
                    <a:pt x="186" y="228"/>
                    <a:pt x="216" y="257"/>
                  </a:cubicBezTo>
                  <a:cubicBezTo>
                    <a:pt x="231" y="244"/>
                    <a:pt x="245" y="230"/>
                    <a:pt x="259" y="216"/>
                  </a:cubicBezTo>
                  <a:cubicBezTo>
                    <a:pt x="231" y="186"/>
                    <a:pt x="200" y="158"/>
                    <a:pt x="172" y="128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88" y="106"/>
                    <a:pt x="207" y="89"/>
                    <a:pt x="225" y="71"/>
                  </a:cubicBezTo>
                  <a:cubicBezTo>
                    <a:pt x="235" y="60"/>
                    <a:pt x="248" y="51"/>
                    <a:pt x="253" y="36"/>
                  </a:cubicBezTo>
                  <a:cubicBezTo>
                    <a:pt x="258" y="20"/>
                    <a:pt x="242" y="2"/>
                    <a:pt x="226" y="5"/>
                  </a:cubicBezTo>
                  <a:cubicBezTo>
                    <a:pt x="212" y="6"/>
                    <a:pt x="203" y="17"/>
                    <a:pt x="194" y="26"/>
                  </a:cubicBezTo>
                  <a:close/>
                  <a:moveTo>
                    <a:pt x="203" y="30"/>
                  </a:moveTo>
                  <a:cubicBezTo>
                    <a:pt x="213" y="22"/>
                    <a:pt x="229" y="6"/>
                    <a:pt x="241" y="21"/>
                  </a:cubicBezTo>
                  <a:cubicBezTo>
                    <a:pt x="250" y="34"/>
                    <a:pt x="235" y="46"/>
                    <a:pt x="228" y="57"/>
                  </a:cubicBezTo>
                  <a:cubicBezTo>
                    <a:pt x="221" y="46"/>
                    <a:pt x="212" y="38"/>
                    <a:pt x="203" y="30"/>
                  </a:cubicBezTo>
                  <a:close/>
                  <a:moveTo>
                    <a:pt x="192" y="38"/>
                  </a:moveTo>
                  <a:cubicBezTo>
                    <a:pt x="208" y="38"/>
                    <a:pt x="220" y="51"/>
                    <a:pt x="221" y="67"/>
                  </a:cubicBezTo>
                  <a:cubicBezTo>
                    <a:pt x="211" y="57"/>
                    <a:pt x="202" y="47"/>
                    <a:pt x="192" y="38"/>
                  </a:cubicBezTo>
                  <a:close/>
                  <a:moveTo>
                    <a:pt x="167" y="67"/>
                  </a:moveTo>
                  <a:cubicBezTo>
                    <a:pt x="138" y="96"/>
                    <a:pt x="109" y="125"/>
                    <a:pt x="80" y="154"/>
                  </a:cubicBezTo>
                  <a:cubicBezTo>
                    <a:pt x="69" y="165"/>
                    <a:pt x="57" y="175"/>
                    <a:pt x="48" y="189"/>
                  </a:cubicBezTo>
                  <a:cubicBezTo>
                    <a:pt x="54" y="186"/>
                    <a:pt x="60" y="182"/>
                    <a:pt x="65" y="177"/>
                  </a:cubicBezTo>
                  <a:cubicBezTo>
                    <a:pt x="96" y="145"/>
                    <a:pt x="128" y="114"/>
                    <a:pt x="159" y="83"/>
                  </a:cubicBezTo>
                  <a:cubicBezTo>
                    <a:pt x="169" y="73"/>
                    <a:pt x="180" y="63"/>
                    <a:pt x="187" y="50"/>
                  </a:cubicBezTo>
                  <a:cubicBezTo>
                    <a:pt x="180" y="55"/>
                    <a:pt x="173" y="61"/>
                    <a:pt x="167" y="67"/>
                  </a:cubicBezTo>
                  <a:close/>
                  <a:moveTo>
                    <a:pt x="185" y="65"/>
                  </a:moveTo>
                  <a:cubicBezTo>
                    <a:pt x="150" y="100"/>
                    <a:pt x="116" y="135"/>
                    <a:pt x="81" y="169"/>
                  </a:cubicBezTo>
                  <a:cubicBezTo>
                    <a:pt x="73" y="178"/>
                    <a:pt x="62" y="186"/>
                    <a:pt x="59" y="199"/>
                  </a:cubicBezTo>
                  <a:cubicBezTo>
                    <a:pt x="73" y="195"/>
                    <a:pt x="81" y="184"/>
                    <a:pt x="91" y="174"/>
                  </a:cubicBezTo>
                  <a:cubicBezTo>
                    <a:pt x="125" y="140"/>
                    <a:pt x="159" y="107"/>
                    <a:pt x="193" y="73"/>
                  </a:cubicBezTo>
                  <a:cubicBezTo>
                    <a:pt x="198" y="68"/>
                    <a:pt x="200" y="61"/>
                    <a:pt x="202" y="55"/>
                  </a:cubicBezTo>
                  <a:cubicBezTo>
                    <a:pt x="196" y="57"/>
                    <a:pt x="190" y="60"/>
                    <a:pt x="185" y="65"/>
                  </a:cubicBezTo>
                  <a:close/>
                  <a:moveTo>
                    <a:pt x="100" y="174"/>
                  </a:moveTo>
                  <a:cubicBezTo>
                    <a:pt x="89" y="186"/>
                    <a:pt x="74" y="196"/>
                    <a:pt x="68" y="212"/>
                  </a:cubicBezTo>
                  <a:cubicBezTo>
                    <a:pt x="106" y="179"/>
                    <a:pt x="140" y="140"/>
                    <a:pt x="177" y="105"/>
                  </a:cubicBezTo>
                  <a:cubicBezTo>
                    <a:pt x="187" y="94"/>
                    <a:pt x="201" y="85"/>
                    <a:pt x="207" y="70"/>
                  </a:cubicBezTo>
                  <a:cubicBezTo>
                    <a:pt x="169" y="102"/>
                    <a:pt x="136" y="139"/>
                    <a:pt x="100" y="174"/>
                  </a:cubicBezTo>
                  <a:close/>
                  <a:moveTo>
                    <a:pt x="134" y="162"/>
                  </a:moveTo>
                  <a:cubicBezTo>
                    <a:pt x="144" y="151"/>
                    <a:pt x="155" y="141"/>
                    <a:pt x="166" y="132"/>
                  </a:cubicBezTo>
                  <a:cubicBezTo>
                    <a:pt x="167" y="138"/>
                    <a:pt x="167" y="145"/>
                    <a:pt x="167" y="151"/>
                  </a:cubicBezTo>
                  <a:cubicBezTo>
                    <a:pt x="172" y="150"/>
                    <a:pt x="176" y="149"/>
                    <a:pt x="181" y="147"/>
                  </a:cubicBezTo>
                  <a:cubicBezTo>
                    <a:pt x="179" y="153"/>
                    <a:pt x="177" y="158"/>
                    <a:pt x="175" y="163"/>
                  </a:cubicBezTo>
                  <a:cubicBezTo>
                    <a:pt x="181" y="161"/>
                    <a:pt x="187" y="160"/>
                    <a:pt x="193" y="158"/>
                  </a:cubicBezTo>
                  <a:cubicBezTo>
                    <a:pt x="188" y="167"/>
                    <a:pt x="181" y="176"/>
                    <a:pt x="176" y="185"/>
                  </a:cubicBezTo>
                  <a:cubicBezTo>
                    <a:pt x="185" y="180"/>
                    <a:pt x="192" y="172"/>
                    <a:pt x="202" y="169"/>
                  </a:cubicBezTo>
                  <a:cubicBezTo>
                    <a:pt x="202" y="174"/>
                    <a:pt x="201" y="180"/>
                    <a:pt x="200" y="185"/>
                  </a:cubicBezTo>
                  <a:cubicBezTo>
                    <a:pt x="205" y="184"/>
                    <a:pt x="210" y="183"/>
                    <a:pt x="215" y="181"/>
                  </a:cubicBezTo>
                  <a:cubicBezTo>
                    <a:pt x="213" y="186"/>
                    <a:pt x="211" y="192"/>
                    <a:pt x="209" y="197"/>
                  </a:cubicBezTo>
                  <a:cubicBezTo>
                    <a:pt x="215" y="195"/>
                    <a:pt x="221" y="194"/>
                    <a:pt x="227" y="192"/>
                  </a:cubicBezTo>
                  <a:cubicBezTo>
                    <a:pt x="222" y="201"/>
                    <a:pt x="216" y="210"/>
                    <a:pt x="211" y="219"/>
                  </a:cubicBezTo>
                  <a:cubicBezTo>
                    <a:pt x="218" y="214"/>
                    <a:pt x="225" y="208"/>
                    <a:pt x="232" y="203"/>
                  </a:cubicBezTo>
                  <a:cubicBezTo>
                    <a:pt x="237" y="207"/>
                    <a:pt x="241" y="211"/>
                    <a:pt x="245" y="215"/>
                  </a:cubicBezTo>
                  <a:cubicBezTo>
                    <a:pt x="236" y="225"/>
                    <a:pt x="226" y="235"/>
                    <a:pt x="217" y="244"/>
                  </a:cubicBezTo>
                  <a:cubicBezTo>
                    <a:pt x="189" y="217"/>
                    <a:pt x="162" y="189"/>
                    <a:pt x="134" y="162"/>
                  </a:cubicBezTo>
                  <a:close/>
                  <a:moveTo>
                    <a:pt x="39" y="195"/>
                  </a:moveTo>
                  <a:cubicBezTo>
                    <a:pt x="51" y="197"/>
                    <a:pt x="61" y="206"/>
                    <a:pt x="62" y="219"/>
                  </a:cubicBezTo>
                  <a:cubicBezTo>
                    <a:pt x="53" y="225"/>
                    <a:pt x="45" y="230"/>
                    <a:pt x="36" y="236"/>
                  </a:cubicBezTo>
                  <a:cubicBezTo>
                    <a:pt x="31" y="232"/>
                    <a:pt x="27" y="228"/>
                    <a:pt x="22" y="224"/>
                  </a:cubicBezTo>
                  <a:cubicBezTo>
                    <a:pt x="27" y="214"/>
                    <a:pt x="33" y="205"/>
                    <a:pt x="39" y="195"/>
                  </a:cubicBezTo>
                  <a:close/>
                </a:path>
              </a:pathLst>
            </a:custGeom>
            <a:solidFill>
              <a:srgbClr val="FAF8F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5" name="PA_组合 4"/>
          <p:cNvGrpSpPr/>
          <p:nvPr>
            <p:custDataLst>
              <p:tags r:id="rId8"/>
            </p:custDataLst>
          </p:nvPr>
        </p:nvGrpSpPr>
        <p:grpSpPr>
          <a:xfrm>
            <a:off x="7951612" y="1896186"/>
            <a:ext cx="653168" cy="653370"/>
            <a:chOff x="7570479" y="1775864"/>
            <a:chExt cx="653168" cy="653168"/>
          </a:xfrm>
        </p:grpSpPr>
        <p:sp>
          <p:nvSpPr>
            <p:cNvPr id="66" name="椭圆 65"/>
            <p:cNvSpPr/>
            <p:nvPr/>
          </p:nvSpPr>
          <p:spPr>
            <a:xfrm>
              <a:off x="7570479" y="1775864"/>
              <a:ext cx="653168" cy="65316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871"/>
            <p:cNvSpPr>
              <a:spLocks noEditPoints="1"/>
            </p:cNvSpPr>
            <p:nvPr/>
          </p:nvSpPr>
          <p:spPr bwMode="auto">
            <a:xfrm>
              <a:off x="7729581" y="1882579"/>
              <a:ext cx="334963" cy="439738"/>
            </a:xfrm>
            <a:custGeom>
              <a:avLst/>
              <a:gdLst>
                <a:gd name="T0" fmla="*/ 79 w 218"/>
                <a:gd name="T1" fmla="*/ 0 h 286"/>
                <a:gd name="T2" fmla="*/ 36 w 218"/>
                <a:gd name="T3" fmla="*/ 30 h 286"/>
                <a:gd name="T4" fmla="*/ 56 w 218"/>
                <a:gd name="T5" fmla="*/ 77 h 286"/>
                <a:gd name="T6" fmla="*/ 81 w 218"/>
                <a:gd name="T7" fmla="*/ 120 h 286"/>
                <a:gd name="T8" fmla="*/ 96 w 218"/>
                <a:gd name="T9" fmla="*/ 149 h 286"/>
                <a:gd name="T10" fmla="*/ 137 w 218"/>
                <a:gd name="T11" fmla="*/ 87 h 286"/>
                <a:gd name="T12" fmla="*/ 89 w 218"/>
                <a:gd name="T13" fmla="*/ 23 h 286"/>
                <a:gd name="T14" fmla="*/ 61 w 218"/>
                <a:gd name="T15" fmla="*/ 51 h 286"/>
                <a:gd name="T16" fmla="*/ 119 w 218"/>
                <a:gd name="T17" fmla="*/ 92 h 286"/>
                <a:gd name="T18" fmla="*/ 84 w 218"/>
                <a:gd name="T19" fmla="*/ 92 h 286"/>
                <a:gd name="T20" fmla="*/ 66 w 218"/>
                <a:gd name="T21" fmla="*/ 61 h 286"/>
                <a:gd name="T22" fmla="*/ 67 w 218"/>
                <a:gd name="T23" fmla="*/ 74 h 286"/>
                <a:gd name="T24" fmla="*/ 67 w 218"/>
                <a:gd name="T25" fmla="*/ 74 h 286"/>
                <a:gd name="T26" fmla="*/ 124 w 218"/>
                <a:gd name="T27" fmla="*/ 100 h 286"/>
                <a:gd name="T28" fmla="*/ 108 w 218"/>
                <a:gd name="T29" fmla="*/ 133 h 286"/>
                <a:gd name="T30" fmla="*/ 10 w 218"/>
                <a:gd name="T31" fmla="*/ 178 h 286"/>
                <a:gd name="T32" fmla="*/ 58 w 218"/>
                <a:gd name="T33" fmla="*/ 96 h 286"/>
                <a:gd name="T34" fmla="*/ 55 w 218"/>
                <a:gd name="T35" fmla="*/ 183 h 286"/>
                <a:gd name="T36" fmla="*/ 99 w 218"/>
                <a:gd name="T37" fmla="*/ 240 h 286"/>
                <a:gd name="T38" fmla="*/ 131 w 218"/>
                <a:gd name="T39" fmla="*/ 204 h 286"/>
                <a:gd name="T40" fmla="*/ 118 w 218"/>
                <a:gd name="T41" fmla="*/ 191 h 286"/>
                <a:gd name="T42" fmla="*/ 215 w 218"/>
                <a:gd name="T43" fmla="*/ 202 h 286"/>
                <a:gd name="T44" fmla="*/ 164 w 218"/>
                <a:gd name="T45" fmla="*/ 231 h 286"/>
                <a:gd name="T46" fmla="*/ 210 w 218"/>
                <a:gd name="T47" fmla="*/ 272 h 286"/>
                <a:gd name="T48" fmla="*/ 3 w 218"/>
                <a:gd name="T49" fmla="*/ 284 h 286"/>
                <a:gd name="T50" fmla="*/ 70 w 218"/>
                <a:gd name="T51" fmla="*/ 272 h 286"/>
                <a:gd name="T52" fmla="*/ 6 w 218"/>
                <a:gd name="T53" fmla="*/ 209 h 286"/>
                <a:gd name="T54" fmla="*/ 23 w 218"/>
                <a:gd name="T55" fmla="*/ 185 h 286"/>
                <a:gd name="T56" fmla="*/ 23 w 218"/>
                <a:gd name="T57" fmla="*/ 185 h 286"/>
                <a:gd name="T58" fmla="*/ 157 w 218"/>
                <a:gd name="T59" fmla="*/ 216 h 286"/>
                <a:gd name="T60" fmla="*/ 143 w 218"/>
                <a:gd name="T61" fmla="*/ 204 h 286"/>
                <a:gd name="T62" fmla="*/ 149 w 218"/>
                <a:gd name="T63" fmla="*/ 128 h 286"/>
                <a:gd name="T64" fmla="*/ 148 w 218"/>
                <a:gd name="T65" fmla="*/ 149 h 286"/>
                <a:gd name="T66" fmla="*/ 135 w 218"/>
                <a:gd name="T67" fmla="*/ 161 h 286"/>
                <a:gd name="T68" fmla="*/ 116 w 218"/>
                <a:gd name="T69" fmla="*/ 1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86">
                  <a:moveTo>
                    <a:pt x="36" y="30"/>
                  </a:moveTo>
                  <a:cubicBezTo>
                    <a:pt x="41" y="13"/>
                    <a:pt x="63" y="6"/>
                    <a:pt x="79" y="0"/>
                  </a:cubicBezTo>
                  <a:cubicBezTo>
                    <a:pt x="84" y="11"/>
                    <a:pt x="68" y="21"/>
                    <a:pt x="61" y="30"/>
                  </a:cubicBezTo>
                  <a:cubicBezTo>
                    <a:pt x="53" y="30"/>
                    <a:pt x="44" y="30"/>
                    <a:pt x="36" y="30"/>
                  </a:cubicBezTo>
                  <a:close/>
                  <a:moveTo>
                    <a:pt x="48" y="47"/>
                  </a:moveTo>
                  <a:cubicBezTo>
                    <a:pt x="53" y="57"/>
                    <a:pt x="59" y="66"/>
                    <a:pt x="56" y="77"/>
                  </a:cubicBezTo>
                  <a:cubicBezTo>
                    <a:pt x="52" y="90"/>
                    <a:pt x="66" y="94"/>
                    <a:pt x="76" y="97"/>
                  </a:cubicBezTo>
                  <a:cubicBezTo>
                    <a:pt x="80" y="104"/>
                    <a:pt x="84" y="111"/>
                    <a:pt x="81" y="120"/>
                  </a:cubicBezTo>
                  <a:cubicBezTo>
                    <a:pt x="90" y="121"/>
                    <a:pt x="94" y="129"/>
                    <a:pt x="98" y="135"/>
                  </a:cubicBezTo>
                  <a:cubicBezTo>
                    <a:pt x="97" y="140"/>
                    <a:pt x="97" y="145"/>
                    <a:pt x="96" y="149"/>
                  </a:cubicBezTo>
                  <a:cubicBezTo>
                    <a:pt x="117" y="142"/>
                    <a:pt x="137" y="131"/>
                    <a:pt x="154" y="117"/>
                  </a:cubicBezTo>
                  <a:cubicBezTo>
                    <a:pt x="144" y="110"/>
                    <a:pt x="130" y="101"/>
                    <a:pt x="137" y="87"/>
                  </a:cubicBezTo>
                  <a:cubicBezTo>
                    <a:pt x="135" y="87"/>
                    <a:pt x="131" y="85"/>
                    <a:pt x="129" y="84"/>
                  </a:cubicBezTo>
                  <a:cubicBezTo>
                    <a:pt x="112" y="67"/>
                    <a:pt x="106" y="41"/>
                    <a:pt x="89" y="23"/>
                  </a:cubicBezTo>
                  <a:cubicBezTo>
                    <a:pt x="75" y="30"/>
                    <a:pt x="61" y="39"/>
                    <a:pt x="48" y="47"/>
                  </a:cubicBezTo>
                  <a:close/>
                  <a:moveTo>
                    <a:pt x="61" y="51"/>
                  </a:moveTo>
                  <a:cubicBezTo>
                    <a:pt x="70" y="46"/>
                    <a:pt x="79" y="41"/>
                    <a:pt x="87" y="36"/>
                  </a:cubicBezTo>
                  <a:cubicBezTo>
                    <a:pt x="98" y="55"/>
                    <a:pt x="109" y="73"/>
                    <a:pt x="119" y="92"/>
                  </a:cubicBezTo>
                  <a:cubicBezTo>
                    <a:pt x="111" y="97"/>
                    <a:pt x="102" y="102"/>
                    <a:pt x="93" y="107"/>
                  </a:cubicBezTo>
                  <a:cubicBezTo>
                    <a:pt x="90" y="102"/>
                    <a:pt x="87" y="97"/>
                    <a:pt x="84" y="92"/>
                  </a:cubicBezTo>
                  <a:cubicBezTo>
                    <a:pt x="86" y="84"/>
                    <a:pt x="89" y="76"/>
                    <a:pt x="84" y="68"/>
                  </a:cubicBezTo>
                  <a:cubicBezTo>
                    <a:pt x="80" y="63"/>
                    <a:pt x="72" y="63"/>
                    <a:pt x="66" y="61"/>
                  </a:cubicBezTo>
                  <a:cubicBezTo>
                    <a:pt x="64" y="57"/>
                    <a:pt x="62" y="54"/>
                    <a:pt x="61" y="51"/>
                  </a:cubicBezTo>
                  <a:close/>
                  <a:moveTo>
                    <a:pt x="67" y="74"/>
                  </a:moveTo>
                  <a:cubicBezTo>
                    <a:pt x="74" y="66"/>
                    <a:pt x="77" y="81"/>
                    <a:pt x="78" y="85"/>
                  </a:cubicBezTo>
                  <a:cubicBezTo>
                    <a:pt x="73" y="85"/>
                    <a:pt x="59" y="81"/>
                    <a:pt x="67" y="74"/>
                  </a:cubicBezTo>
                  <a:close/>
                  <a:moveTo>
                    <a:pt x="99" y="115"/>
                  </a:moveTo>
                  <a:cubicBezTo>
                    <a:pt x="107" y="110"/>
                    <a:pt x="116" y="105"/>
                    <a:pt x="124" y="100"/>
                  </a:cubicBezTo>
                  <a:cubicBezTo>
                    <a:pt x="128" y="107"/>
                    <a:pt x="131" y="113"/>
                    <a:pt x="135" y="119"/>
                  </a:cubicBezTo>
                  <a:cubicBezTo>
                    <a:pt x="126" y="124"/>
                    <a:pt x="117" y="129"/>
                    <a:pt x="108" y="133"/>
                  </a:cubicBezTo>
                  <a:cubicBezTo>
                    <a:pt x="105" y="127"/>
                    <a:pt x="102" y="121"/>
                    <a:pt x="99" y="115"/>
                  </a:cubicBezTo>
                  <a:close/>
                  <a:moveTo>
                    <a:pt x="10" y="178"/>
                  </a:moveTo>
                  <a:cubicBezTo>
                    <a:pt x="5" y="143"/>
                    <a:pt x="21" y="109"/>
                    <a:pt x="46" y="84"/>
                  </a:cubicBezTo>
                  <a:cubicBezTo>
                    <a:pt x="50" y="88"/>
                    <a:pt x="54" y="92"/>
                    <a:pt x="58" y="96"/>
                  </a:cubicBezTo>
                  <a:cubicBezTo>
                    <a:pt x="41" y="116"/>
                    <a:pt x="26" y="141"/>
                    <a:pt x="30" y="168"/>
                  </a:cubicBezTo>
                  <a:cubicBezTo>
                    <a:pt x="39" y="172"/>
                    <a:pt x="50" y="174"/>
                    <a:pt x="55" y="183"/>
                  </a:cubicBezTo>
                  <a:cubicBezTo>
                    <a:pt x="62" y="193"/>
                    <a:pt x="58" y="205"/>
                    <a:pt x="54" y="215"/>
                  </a:cubicBezTo>
                  <a:cubicBezTo>
                    <a:pt x="66" y="228"/>
                    <a:pt x="81" y="240"/>
                    <a:pt x="99" y="240"/>
                  </a:cubicBezTo>
                  <a:cubicBezTo>
                    <a:pt x="115" y="239"/>
                    <a:pt x="126" y="228"/>
                    <a:pt x="137" y="217"/>
                  </a:cubicBezTo>
                  <a:cubicBezTo>
                    <a:pt x="135" y="214"/>
                    <a:pt x="133" y="207"/>
                    <a:pt x="131" y="204"/>
                  </a:cubicBezTo>
                  <a:cubicBezTo>
                    <a:pt x="121" y="203"/>
                    <a:pt x="110" y="206"/>
                    <a:pt x="102" y="198"/>
                  </a:cubicBezTo>
                  <a:cubicBezTo>
                    <a:pt x="106" y="192"/>
                    <a:pt x="112" y="190"/>
                    <a:pt x="118" y="191"/>
                  </a:cubicBezTo>
                  <a:cubicBezTo>
                    <a:pt x="150" y="191"/>
                    <a:pt x="182" y="191"/>
                    <a:pt x="214" y="191"/>
                  </a:cubicBezTo>
                  <a:cubicBezTo>
                    <a:pt x="214" y="194"/>
                    <a:pt x="215" y="200"/>
                    <a:pt x="215" y="202"/>
                  </a:cubicBezTo>
                  <a:cubicBezTo>
                    <a:pt x="206" y="203"/>
                    <a:pt x="197" y="203"/>
                    <a:pt x="189" y="204"/>
                  </a:cubicBezTo>
                  <a:cubicBezTo>
                    <a:pt x="186" y="217"/>
                    <a:pt x="175" y="225"/>
                    <a:pt x="164" y="231"/>
                  </a:cubicBezTo>
                  <a:cubicBezTo>
                    <a:pt x="152" y="243"/>
                    <a:pt x="144" y="258"/>
                    <a:pt x="133" y="272"/>
                  </a:cubicBezTo>
                  <a:cubicBezTo>
                    <a:pt x="159" y="272"/>
                    <a:pt x="184" y="271"/>
                    <a:pt x="210" y="272"/>
                  </a:cubicBezTo>
                  <a:cubicBezTo>
                    <a:pt x="216" y="271"/>
                    <a:pt x="218" y="286"/>
                    <a:pt x="210" y="284"/>
                  </a:cubicBezTo>
                  <a:cubicBezTo>
                    <a:pt x="141" y="285"/>
                    <a:pt x="72" y="285"/>
                    <a:pt x="3" y="284"/>
                  </a:cubicBezTo>
                  <a:cubicBezTo>
                    <a:pt x="3" y="281"/>
                    <a:pt x="3" y="275"/>
                    <a:pt x="4" y="272"/>
                  </a:cubicBezTo>
                  <a:cubicBezTo>
                    <a:pt x="26" y="272"/>
                    <a:pt x="48" y="271"/>
                    <a:pt x="70" y="272"/>
                  </a:cubicBezTo>
                  <a:cubicBezTo>
                    <a:pt x="57" y="260"/>
                    <a:pt x="46" y="248"/>
                    <a:pt x="35" y="234"/>
                  </a:cubicBezTo>
                  <a:cubicBezTo>
                    <a:pt x="28" y="223"/>
                    <a:pt x="11" y="222"/>
                    <a:pt x="6" y="209"/>
                  </a:cubicBezTo>
                  <a:cubicBezTo>
                    <a:pt x="0" y="199"/>
                    <a:pt x="6" y="188"/>
                    <a:pt x="10" y="178"/>
                  </a:cubicBezTo>
                  <a:close/>
                  <a:moveTo>
                    <a:pt x="23" y="185"/>
                  </a:moveTo>
                  <a:cubicBezTo>
                    <a:pt x="7" y="195"/>
                    <a:pt x="24" y="222"/>
                    <a:pt x="39" y="210"/>
                  </a:cubicBezTo>
                  <a:cubicBezTo>
                    <a:pt x="55" y="200"/>
                    <a:pt x="39" y="174"/>
                    <a:pt x="23" y="185"/>
                  </a:cubicBezTo>
                  <a:close/>
                  <a:moveTo>
                    <a:pt x="143" y="204"/>
                  </a:moveTo>
                  <a:cubicBezTo>
                    <a:pt x="148" y="208"/>
                    <a:pt x="151" y="215"/>
                    <a:pt x="157" y="216"/>
                  </a:cubicBezTo>
                  <a:cubicBezTo>
                    <a:pt x="166" y="218"/>
                    <a:pt x="171" y="209"/>
                    <a:pt x="177" y="205"/>
                  </a:cubicBezTo>
                  <a:cubicBezTo>
                    <a:pt x="166" y="203"/>
                    <a:pt x="155" y="203"/>
                    <a:pt x="143" y="204"/>
                  </a:cubicBezTo>
                  <a:close/>
                  <a:moveTo>
                    <a:pt x="111" y="151"/>
                  </a:moveTo>
                  <a:cubicBezTo>
                    <a:pt x="123" y="143"/>
                    <a:pt x="137" y="136"/>
                    <a:pt x="149" y="128"/>
                  </a:cubicBezTo>
                  <a:cubicBezTo>
                    <a:pt x="155" y="135"/>
                    <a:pt x="161" y="140"/>
                    <a:pt x="167" y="146"/>
                  </a:cubicBezTo>
                  <a:cubicBezTo>
                    <a:pt x="160" y="147"/>
                    <a:pt x="154" y="148"/>
                    <a:pt x="148" y="149"/>
                  </a:cubicBezTo>
                  <a:cubicBezTo>
                    <a:pt x="147" y="156"/>
                    <a:pt x="146" y="163"/>
                    <a:pt x="145" y="170"/>
                  </a:cubicBezTo>
                  <a:cubicBezTo>
                    <a:pt x="142" y="167"/>
                    <a:pt x="139" y="164"/>
                    <a:pt x="135" y="161"/>
                  </a:cubicBezTo>
                  <a:cubicBezTo>
                    <a:pt x="133" y="161"/>
                    <a:pt x="129" y="162"/>
                    <a:pt x="126" y="162"/>
                  </a:cubicBezTo>
                  <a:cubicBezTo>
                    <a:pt x="123" y="166"/>
                    <a:pt x="120" y="171"/>
                    <a:pt x="116" y="176"/>
                  </a:cubicBezTo>
                  <a:cubicBezTo>
                    <a:pt x="114" y="167"/>
                    <a:pt x="112" y="159"/>
                    <a:pt x="111" y="15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6" name="PA_组合 2"/>
          <p:cNvGrpSpPr/>
          <p:nvPr>
            <p:custDataLst>
              <p:tags r:id="rId9"/>
            </p:custDataLst>
          </p:nvPr>
        </p:nvGrpSpPr>
        <p:grpSpPr>
          <a:xfrm>
            <a:off x="799807" y="3158973"/>
            <a:ext cx="653168" cy="653370"/>
            <a:chOff x="844731" y="3402918"/>
            <a:chExt cx="653168" cy="653168"/>
          </a:xfrm>
        </p:grpSpPr>
        <p:sp>
          <p:nvSpPr>
            <p:cNvPr id="61" name="椭圆 60"/>
            <p:cNvSpPr/>
            <p:nvPr/>
          </p:nvSpPr>
          <p:spPr>
            <a:xfrm>
              <a:off x="844731" y="3402918"/>
              <a:ext cx="653168" cy="6531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878"/>
            <p:cNvSpPr>
              <a:spLocks noEditPoints="1"/>
            </p:cNvSpPr>
            <p:nvPr/>
          </p:nvSpPr>
          <p:spPr bwMode="auto">
            <a:xfrm>
              <a:off x="969703" y="3515190"/>
              <a:ext cx="403225" cy="428625"/>
            </a:xfrm>
            <a:custGeom>
              <a:avLst/>
              <a:gdLst>
                <a:gd name="T0" fmla="*/ 112 w 262"/>
                <a:gd name="T1" fmla="*/ 0 h 279"/>
                <a:gd name="T2" fmla="*/ 56 w 262"/>
                <a:gd name="T3" fmla="*/ 3 h 279"/>
                <a:gd name="T4" fmla="*/ 47 w 262"/>
                <a:gd name="T5" fmla="*/ 57 h 279"/>
                <a:gd name="T6" fmla="*/ 64 w 262"/>
                <a:gd name="T7" fmla="*/ 59 h 279"/>
                <a:gd name="T8" fmla="*/ 53 w 262"/>
                <a:gd name="T9" fmla="*/ 80 h 279"/>
                <a:gd name="T10" fmla="*/ 67 w 262"/>
                <a:gd name="T11" fmla="*/ 137 h 279"/>
                <a:gd name="T12" fmla="*/ 3 w 262"/>
                <a:gd name="T13" fmla="*/ 163 h 279"/>
                <a:gd name="T14" fmla="*/ 115 w 262"/>
                <a:gd name="T15" fmla="*/ 219 h 279"/>
                <a:gd name="T16" fmla="*/ 13 w 262"/>
                <a:gd name="T17" fmla="*/ 265 h 279"/>
                <a:gd name="T18" fmla="*/ 242 w 262"/>
                <a:gd name="T19" fmla="*/ 275 h 279"/>
                <a:gd name="T20" fmla="*/ 256 w 262"/>
                <a:gd name="T21" fmla="*/ 207 h 279"/>
                <a:gd name="T22" fmla="*/ 189 w 262"/>
                <a:gd name="T23" fmla="*/ 150 h 279"/>
                <a:gd name="T24" fmla="*/ 260 w 262"/>
                <a:gd name="T25" fmla="*/ 138 h 279"/>
                <a:gd name="T26" fmla="*/ 137 w 262"/>
                <a:gd name="T27" fmla="*/ 51 h 279"/>
                <a:gd name="T28" fmla="*/ 47 w 262"/>
                <a:gd name="T29" fmla="*/ 57 h 279"/>
                <a:gd name="T30" fmla="*/ 34 w 262"/>
                <a:gd name="T31" fmla="*/ 149 h 279"/>
                <a:gd name="T32" fmla="*/ 21 w 262"/>
                <a:gd name="T33" fmla="*/ 205 h 279"/>
                <a:gd name="T34" fmla="*/ 52 w 262"/>
                <a:gd name="T35" fmla="*/ 209 h 279"/>
                <a:gd name="T36" fmla="*/ 52 w 262"/>
                <a:gd name="T37" fmla="*/ 209 h 279"/>
                <a:gd name="T38" fmla="*/ 176 w 262"/>
                <a:gd name="T39" fmla="*/ 149 h 279"/>
                <a:gd name="T40" fmla="*/ 67 w 262"/>
                <a:gd name="T41" fmla="*/ 207 h 279"/>
                <a:gd name="T42" fmla="*/ 130 w 262"/>
                <a:gd name="T43" fmla="*/ 219 h 279"/>
                <a:gd name="T44" fmla="*/ 212 w 262"/>
                <a:gd name="T45" fmla="*/ 264 h 279"/>
                <a:gd name="T46" fmla="*/ 130 w 262"/>
                <a:gd name="T47" fmla="*/ 219 h 279"/>
                <a:gd name="T48" fmla="*/ 237 w 262"/>
                <a:gd name="T49" fmla="*/ 264 h 279"/>
                <a:gd name="T50" fmla="*/ 226 w 262"/>
                <a:gd name="T51" fmla="*/ 217 h 279"/>
                <a:gd name="T52" fmla="*/ 244 w 262"/>
                <a:gd name="T53" fmla="*/ 157 h 279"/>
                <a:gd name="T54" fmla="*/ 194 w 262"/>
                <a:gd name="T55" fmla="*/ 163 h 279"/>
                <a:gd name="T56" fmla="*/ 80 w 262"/>
                <a:gd name="T57" fmla="*/ 171 h 279"/>
                <a:gd name="T58" fmla="*/ 80 w 262"/>
                <a:gd name="T59" fmla="*/ 171 h 279"/>
                <a:gd name="T60" fmla="*/ 246 w 262"/>
                <a:gd name="T61" fmla="*/ 176 h 279"/>
                <a:gd name="T62" fmla="*/ 186 w 262"/>
                <a:gd name="T63" fmla="*/ 176 h 279"/>
                <a:gd name="T64" fmla="*/ 108 w 262"/>
                <a:gd name="T65" fmla="*/ 185 h 279"/>
                <a:gd name="T66" fmla="*/ 193 w 262"/>
                <a:gd name="T67" fmla="*/ 193 h 279"/>
                <a:gd name="T68" fmla="*/ 193 w 262"/>
                <a:gd name="T69" fmla="*/ 199 h 279"/>
                <a:gd name="T70" fmla="*/ 20 w 262"/>
                <a:gd name="T71" fmla="*/ 230 h 279"/>
                <a:gd name="T72" fmla="*/ 116 w 262"/>
                <a:gd name="T73" fmla="*/ 231 h 279"/>
                <a:gd name="T74" fmla="*/ 160 w 262"/>
                <a:gd name="T75" fmla="*/ 237 h 279"/>
                <a:gd name="T76" fmla="*/ 210 w 262"/>
                <a:gd name="T77" fmla="*/ 247 h 279"/>
                <a:gd name="T78" fmla="*/ 160 w 262"/>
                <a:gd name="T79" fmla="*/ 237 h 279"/>
                <a:gd name="T80" fmla="*/ 118 w 262"/>
                <a:gd name="T81" fmla="*/ 241 h 279"/>
                <a:gd name="T82" fmla="*/ 26 w 262"/>
                <a:gd name="T83" fmla="*/ 238 h 279"/>
                <a:gd name="T84" fmla="*/ 116 w 262"/>
                <a:gd name="T85" fmla="*/ 252 h 279"/>
                <a:gd name="T86" fmla="*/ 39 w 262"/>
                <a:gd name="T87" fmla="*/ 25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2" h="279">
                  <a:moveTo>
                    <a:pt x="91" y="21"/>
                  </a:moveTo>
                  <a:cubicBezTo>
                    <a:pt x="97" y="12"/>
                    <a:pt x="103" y="5"/>
                    <a:pt x="112" y="0"/>
                  </a:cubicBezTo>
                  <a:cubicBezTo>
                    <a:pt x="104" y="14"/>
                    <a:pt x="95" y="27"/>
                    <a:pt x="93" y="43"/>
                  </a:cubicBezTo>
                  <a:cubicBezTo>
                    <a:pt x="75" y="35"/>
                    <a:pt x="59" y="23"/>
                    <a:pt x="56" y="3"/>
                  </a:cubicBezTo>
                  <a:cubicBezTo>
                    <a:pt x="70" y="4"/>
                    <a:pt x="84" y="9"/>
                    <a:pt x="91" y="21"/>
                  </a:cubicBezTo>
                  <a:close/>
                  <a:moveTo>
                    <a:pt x="47" y="57"/>
                  </a:moveTo>
                  <a:cubicBezTo>
                    <a:pt x="51" y="59"/>
                    <a:pt x="55" y="62"/>
                    <a:pt x="58" y="64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77" y="59"/>
                    <a:pt x="65" y="72"/>
                    <a:pt x="64" y="79"/>
                  </a:cubicBezTo>
                  <a:cubicBezTo>
                    <a:pt x="60" y="79"/>
                    <a:pt x="57" y="79"/>
                    <a:pt x="53" y="80"/>
                  </a:cubicBezTo>
                  <a:cubicBezTo>
                    <a:pt x="56" y="71"/>
                    <a:pt x="49" y="64"/>
                    <a:pt x="46" y="57"/>
                  </a:cubicBezTo>
                  <a:cubicBezTo>
                    <a:pt x="28" y="84"/>
                    <a:pt x="43" y="119"/>
                    <a:pt x="67" y="137"/>
                  </a:cubicBezTo>
                  <a:cubicBezTo>
                    <a:pt x="52" y="136"/>
                    <a:pt x="36" y="135"/>
                    <a:pt x="21" y="137"/>
                  </a:cubicBezTo>
                  <a:cubicBezTo>
                    <a:pt x="10" y="140"/>
                    <a:pt x="6" y="153"/>
                    <a:pt x="3" y="163"/>
                  </a:cubicBezTo>
                  <a:cubicBezTo>
                    <a:pt x="0" y="181"/>
                    <a:pt x="2" y="203"/>
                    <a:pt x="16" y="217"/>
                  </a:cubicBezTo>
                  <a:cubicBezTo>
                    <a:pt x="48" y="222"/>
                    <a:pt x="82" y="217"/>
                    <a:pt x="115" y="219"/>
                  </a:cubicBezTo>
                  <a:cubicBezTo>
                    <a:pt x="122" y="233"/>
                    <a:pt x="121" y="249"/>
                    <a:pt x="115" y="264"/>
                  </a:cubicBezTo>
                  <a:cubicBezTo>
                    <a:pt x="81" y="265"/>
                    <a:pt x="47" y="263"/>
                    <a:pt x="13" y="265"/>
                  </a:cubicBezTo>
                  <a:cubicBezTo>
                    <a:pt x="14" y="279"/>
                    <a:pt x="29" y="276"/>
                    <a:pt x="39" y="276"/>
                  </a:cubicBezTo>
                  <a:cubicBezTo>
                    <a:pt x="106" y="275"/>
                    <a:pt x="174" y="278"/>
                    <a:pt x="242" y="275"/>
                  </a:cubicBezTo>
                  <a:cubicBezTo>
                    <a:pt x="257" y="262"/>
                    <a:pt x="256" y="239"/>
                    <a:pt x="253" y="221"/>
                  </a:cubicBezTo>
                  <a:cubicBezTo>
                    <a:pt x="255" y="217"/>
                    <a:pt x="262" y="212"/>
                    <a:pt x="256" y="207"/>
                  </a:cubicBezTo>
                  <a:cubicBezTo>
                    <a:pt x="234" y="205"/>
                    <a:pt x="212" y="209"/>
                    <a:pt x="190" y="205"/>
                  </a:cubicBezTo>
                  <a:cubicBezTo>
                    <a:pt x="178" y="189"/>
                    <a:pt x="183" y="168"/>
                    <a:pt x="189" y="150"/>
                  </a:cubicBezTo>
                  <a:cubicBezTo>
                    <a:pt x="211" y="148"/>
                    <a:pt x="234" y="150"/>
                    <a:pt x="256" y="149"/>
                  </a:cubicBezTo>
                  <a:cubicBezTo>
                    <a:pt x="257" y="146"/>
                    <a:pt x="259" y="141"/>
                    <a:pt x="260" y="138"/>
                  </a:cubicBezTo>
                  <a:cubicBezTo>
                    <a:pt x="214" y="135"/>
                    <a:pt x="166" y="137"/>
                    <a:pt x="119" y="137"/>
                  </a:cubicBezTo>
                  <a:cubicBezTo>
                    <a:pt x="145" y="118"/>
                    <a:pt x="159" y="77"/>
                    <a:pt x="137" y="51"/>
                  </a:cubicBezTo>
                  <a:cubicBezTo>
                    <a:pt x="119" y="35"/>
                    <a:pt x="96" y="54"/>
                    <a:pt x="76" y="46"/>
                  </a:cubicBezTo>
                  <a:cubicBezTo>
                    <a:pt x="65" y="41"/>
                    <a:pt x="55" y="50"/>
                    <a:pt x="47" y="57"/>
                  </a:cubicBezTo>
                  <a:close/>
                  <a:moveTo>
                    <a:pt x="20" y="151"/>
                  </a:moveTo>
                  <a:cubicBezTo>
                    <a:pt x="24" y="150"/>
                    <a:pt x="31" y="149"/>
                    <a:pt x="34" y="149"/>
                  </a:cubicBezTo>
                  <a:cubicBezTo>
                    <a:pt x="28" y="168"/>
                    <a:pt x="28" y="188"/>
                    <a:pt x="34" y="207"/>
                  </a:cubicBezTo>
                  <a:cubicBezTo>
                    <a:pt x="31" y="207"/>
                    <a:pt x="24" y="206"/>
                    <a:pt x="21" y="205"/>
                  </a:cubicBezTo>
                  <a:cubicBezTo>
                    <a:pt x="13" y="188"/>
                    <a:pt x="13" y="168"/>
                    <a:pt x="20" y="151"/>
                  </a:cubicBezTo>
                  <a:close/>
                  <a:moveTo>
                    <a:pt x="52" y="209"/>
                  </a:moveTo>
                  <a:cubicBezTo>
                    <a:pt x="39" y="191"/>
                    <a:pt x="38" y="165"/>
                    <a:pt x="52" y="147"/>
                  </a:cubicBezTo>
                  <a:cubicBezTo>
                    <a:pt x="46" y="168"/>
                    <a:pt x="47" y="189"/>
                    <a:pt x="52" y="209"/>
                  </a:cubicBezTo>
                  <a:close/>
                  <a:moveTo>
                    <a:pt x="68" y="150"/>
                  </a:moveTo>
                  <a:cubicBezTo>
                    <a:pt x="104" y="148"/>
                    <a:pt x="140" y="149"/>
                    <a:pt x="176" y="149"/>
                  </a:cubicBezTo>
                  <a:cubicBezTo>
                    <a:pt x="168" y="168"/>
                    <a:pt x="169" y="188"/>
                    <a:pt x="175" y="207"/>
                  </a:cubicBezTo>
                  <a:cubicBezTo>
                    <a:pt x="139" y="206"/>
                    <a:pt x="103" y="207"/>
                    <a:pt x="67" y="207"/>
                  </a:cubicBezTo>
                  <a:cubicBezTo>
                    <a:pt x="59" y="189"/>
                    <a:pt x="55" y="166"/>
                    <a:pt x="68" y="150"/>
                  </a:cubicBezTo>
                  <a:close/>
                  <a:moveTo>
                    <a:pt x="130" y="219"/>
                  </a:moveTo>
                  <a:cubicBezTo>
                    <a:pt x="157" y="219"/>
                    <a:pt x="185" y="219"/>
                    <a:pt x="212" y="219"/>
                  </a:cubicBezTo>
                  <a:cubicBezTo>
                    <a:pt x="218" y="234"/>
                    <a:pt x="218" y="249"/>
                    <a:pt x="212" y="264"/>
                  </a:cubicBezTo>
                  <a:cubicBezTo>
                    <a:pt x="184" y="264"/>
                    <a:pt x="156" y="264"/>
                    <a:pt x="129" y="264"/>
                  </a:cubicBezTo>
                  <a:cubicBezTo>
                    <a:pt x="133" y="249"/>
                    <a:pt x="133" y="234"/>
                    <a:pt x="130" y="219"/>
                  </a:cubicBezTo>
                  <a:close/>
                  <a:moveTo>
                    <a:pt x="226" y="217"/>
                  </a:moveTo>
                  <a:cubicBezTo>
                    <a:pt x="248" y="220"/>
                    <a:pt x="244" y="249"/>
                    <a:pt x="237" y="264"/>
                  </a:cubicBezTo>
                  <a:cubicBezTo>
                    <a:pt x="234" y="264"/>
                    <a:pt x="228" y="264"/>
                    <a:pt x="226" y="264"/>
                  </a:cubicBezTo>
                  <a:cubicBezTo>
                    <a:pt x="230" y="249"/>
                    <a:pt x="229" y="233"/>
                    <a:pt x="226" y="217"/>
                  </a:cubicBezTo>
                  <a:close/>
                  <a:moveTo>
                    <a:pt x="194" y="156"/>
                  </a:moveTo>
                  <a:cubicBezTo>
                    <a:pt x="210" y="156"/>
                    <a:pt x="227" y="155"/>
                    <a:pt x="244" y="157"/>
                  </a:cubicBezTo>
                  <a:cubicBezTo>
                    <a:pt x="244" y="158"/>
                    <a:pt x="244" y="161"/>
                    <a:pt x="244" y="162"/>
                  </a:cubicBezTo>
                  <a:cubicBezTo>
                    <a:pt x="227" y="163"/>
                    <a:pt x="211" y="162"/>
                    <a:pt x="194" y="163"/>
                  </a:cubicBezTo>
                  <a:cubicBezTo>
                    <a:pt x="194" y="161"/>
                    <a:pt x="194" y="157"/>
                    <a:pt x="194" y="156"/>
                  </a:cubicBezTo>
                  <a:close/>
                  <a:moveTo>
                    <a:pt x="80" y="171"/>
                  </a:moveTo>
                  <a:cubicBezTo>
                    <a:pt x="86" y="167"/>
                    <a:pt x="101" y="166"/>
                    <a:pt x="104" y="173"/>
                  </a:cubicBezTo>
                  <a:cubicBezTo>
                    <a:pt x="98" y="176"/>
                    <a:pt x="83" y="178"/>
                    <a:pt x="80" y="171"/>
                  </a:cubicBezTo>
                  <a:close/>
                  <a:moveTo>
                    <a:pt x="186" y="176"/>
                  </a:moveTo>
                  <a:cubicBezTo>
                    <a:pt x="206" y="173"/>
                    <a:pt x="226" y="173"/>
                    <a:pt x="246" y="176"/>
                  </a:cubicBezTo>
                  <a:cubicBezTo>
                    <a:pt x="243" y="184"/>
                    <a:pt x="233" y="180"/>
                    <a:pt x="227" y="181"/>
                  </a:cubicBezTo>
                  <a:cubicBezTo>
                    <a:pt x="214" y="180"/>
                    <a:pt x="198" y="184"/>
                    <a:pt x="186" y="176"/>
                  </a:cubicBezTo>
                  <a:close/>
                  <a:moveTo>
                    <a:pt x="76" y="181"/>
                  </a:moveTo>
                  <a:cubicBezTo>
                    <a:pt x="87" y="181"/>
                    <a:pt x="99" y="177"/>
                    <a:pt x="108" y="185"/>
                  </a:cubicBezTo>
                  <a:cubicBezTo>
                    <a:pt x="97" y="186"/>
                    <a:pt x="84" y="191"/>
                    <a:pt x="76" y="181"/>
                  </a:cubicBezTo>
                  <a:close/>
                  <a:moveTo>
                    <a:pt x="193" y="193"/>
                  </a:moveTo>
                  <a:cubicBezTo>
                    <a:pt x="211" y="193"/>
                    <a:pt x="230" y="192"/>
                    <a:pt x="248" y="194"/>
                  </a:cubicBezTo>
                  <a:cubicBezTo>
                    <a:pt x="231" y="203"/>
                    <a:pt x="211" y="198"/>
                    <a:pt x="193" y="199"/>
                  </a:cubicBezTo>
                  <a:cubicBezTo>
                    <a:pt x="193" y="193"/>
                    <a:pt x="193" y="193"/>
                    <a:pt x="193" y="193"/>
                  </a:cubicBezTo>
                  <a:close/>
                  <a:moveTo>
                    <a:pt x="20" y="230"/>
                  </a:moveTo>
                  <a:cubicBezTo>
                    <a:pt x="29" y="220"/>
                    <a:pt x="46" y="227"/>
                    <a:pt x="58" y="225"/>
                  </a:cubicBezTo>
                  <a:cubicBezTo>
                    <a:pt x="77" y="227"/>
                    <a:pt x="99" y="220"/>
                    <a:pt x="116" y="231"/>
                  </a:cubicBezTo>
                  <a:cubicBezTo>
                    <a:pt x="84" y="232"/>
                    <a:pt x="52" y="233"/>
                    <a:pt x="20" y="230"/>
                  </a:cubicBezTo>
                  <a:close/>
                  <a:moveTo>
                    <a:pt x="160" y="237"/>
                  </a:moveTo>
                  <a:cubicBezTo>
                    <a:pt x="175" y="234"/>
                    <a:pt x="191" y="234"/>
                    <a:pt x="206" y="236"/>
                  </a:cubicBezTo>
                  <a:cubicBezTo>
                    <a:pt x="207" y="239"/>
                    <a:pt x="209" y="244"/>
                    <a:pt x="210" y="247"/>
                  </a:cubicBezTo>
                  <a:cubicBezTo>
                    <a:pt x="193" y="247"/>
                    <a:pt x="176" y="249"/>
                    <a:pt x="160" y="246"/>
                  </a:cubicBezTo>
                  <a:cubicBezTo>
                    <a:pt x="160" y="244"/>
                    <a:pt x="160" y="239"/>
                    <a:pt x="160" y="237"/>
                  </a:cubicBezTo>
                  <a:close/>
                  <a:moveTo>
                    <a:pt x="26" y="238"/>
                  </a:moveTo>
                  <a:cubicBezTo>
                    <a:pt x="56" y="239"/>
                    <a:pt x="88" y="234"/>
                    <a:pt x="118" y="241"/>
                  </a:cubicBezTo>
                  <a:cubicBezTo>
                    <a:pt x="88" y="249"/>
                    <a:pt x="56" y="243"/>
                    <a:pt x="26" y="245"/>
                  </a:cubicBezTo>
                  <a:cubicBezTo>
                    <a:pt x="26" y="243"/>
                    <a:pt x="26" y="240"/>
                    <a:pt x="26" y="238"/>
                  </a:cubicBezTo>
                  <a:close/>
                  <a:moveTo>
                    <a:pt x="18" y="253"/>
                  </a:moveTo>
                  <a:cubicBezTo>
                    <a:pt x="50" y="249"/>
                    <a:pt x="83" y="251"/>
                    <a:pt x="116" y="252"/>
                  </a:cubicBezTo>
                  <a:cubicBezTo>
                    <a:pt x="114" y="253"/>
                    <a:pt x="109" y="256"/>
                    <a:pt x="107" y="257"/>
                  </a:cubicBezTo>
                  <a:cubicBezTo>
                    <a:pt x="84" y="258"/>
                    <a:pt x="62" y="257"/>
                    <a:pt x="39" y="257"/>
                  </a:cubicBezTo>
                  <a:cubicBezTo>
                    <a:pt x="31" y="258"/>
                    <a:pt x="24" y="256"/>
                    <a:pt x="18" y="25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grpSp>
        <p:nvGrpSpPr>
          <p:cNvPr id="7" name="PA_组合 5"/>
          <p:cNvGrpSpPr/>
          <p:nvPr>
            <p:custDataLst>
              <p:tags r:id="rId10"/>
            </p:custDataLst>
          </p:nvPr>
        </p:nvGrpSpPr>
        <p:grpSpPr>
          <a:xfrm>
            <a:off x="7633441" y="3186231"/>
            <a:ext cx="653168" cy="653370"/>
            <a:chOff x="7570479" y="3494251"/>
            <a:chExt cx="653168" cy="653168"/>
          </a:xfrm>
        </p:grpSpPr>
        <p:sp>
          <p:nvSpPr>
            <p:cNvPr id="67" name="椭圆 66"/>
            <p:cNvSpPr/>
            <p:nvPr/>
          </p:nvSpPr>
          <p:spPr>
            <a:xfrm>
              <a:off x="7570479" y="3494251"/>
              <a:ext cx="653168" cy="65316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893"/>
            <p:cNvSpPr>
              <a:spLocks noEditPoints="1"/>
            </p:cNvSpPr>
            <p:nvPr/>
          </p:nvSpPr>
          <p:spPr bwMode="auto">
            <a:xfrm>
              <a:off x="7776407" y="3633003"/>
              <a:ext cx="241312" cy="415198"/>
            </a:xfrm>
            <a:custGeom>
              <a:avLst/>
              <a:gdLst>
                <a:gd name="T0" fmla="*/ 105 w 115"/>
                <a:gd name="T1" fmla="*/ 49 h 198"/>
                <a:gd name="T2" fmla="*/ 115 w 115"/>
                <a:gd name="T3" fmla="*/ 53 h 198"/>
                <a:gd name="T4" fmla="*/ 101 w 115"/>
                <a:gd name="T5" fmla="*/ 93 h 198"/>
                <a:gd name="T6" fmla="*/ 89 w 115"/>
                <a:gd name="T7" fmla="*/ 93 h 198"/>
                <a:gd name="T8" fmla="*/ 105 w 115"/>
                <a:gd name="T9" fmla="*/ 49 h 198"/>
                <a:gd name="T10" fmla="*/ 112 w 115"/>
                <a:gd name="T11" fmla="*/ 18 h 198"/>
                <a:gd name="T12" fmla="*/ 109 w 115"/>
                <a:gd name="T13" fmla="*/ 17 h 198"/>
                <a:gd name="T14" fmla="*/ 94 w 115"/>
                <a:gd name="T15" fmla="*/ 33 h 198"/>
                <a:gd name="T16" fmla="*/ 114 w 115"/>
                <a:gd name="T17" fmla="*/ 39 h 198"/>
                <a:gd name="T18" fmla="*/ 112 w 115"/>
                <a:gd name="T19" fmla="*/ 18 h 198"/>
                <a:gd name="T20" fmla="*/ 78 w 115"/>
                <a:gd name="T21" fmla="*/ 93 h 198"/>
                <a:gd name="T22" fmla="*/ 95 w 115"/>
                <a:gd name="T23" fmla="*/ 46 h 198"/>
                <a:gd name="T24" fmla="*/ 85 w 115"/>
                <a:gd name="T25" fmla="*/ 42 h 198"/>
                <a:gd name="T26" fmla="*/ 67 w 115"/>
                <a:gd name="T27" fmla="*/ 93 h 198"/>
                <a:gd name="T28" fmla="*/ 78 w 115"/>
                <a:gd name="T29" fmla="*/ 93 h 198"/>
                <a:gd name="T30" fmla="*/ 2 w 115"/>
                <a:gd name="T31" fmla="*/ 25 h 198"/>
                <a:gd name="T32" fmla="*/ 15 w 115"/>
                <a:gd name="T33" fmla="*/ 3 h 198"/>
                <a:gd name="T34" fmla="*/ 38 w 115"/>
                <a:gd name="T35" fmla="*/ 16 h 198"/>
                <a:gd name="T36" fmla="*/ 58 w 115"/>
                <a:gd name="T37" fmla="*/ 93 h 198"/>
                <a:gd name="T38" fmla="*/ 20 w 115"/>
                <a:gd name="T39" fmla="*/ 93 h 198"/>
                <a:gd name="T40" fmla="*/ 2 w 115"/>
                <a:gd name="T41" fmla="*/ 25 h 198"/>
                <a:gd name="T42" fmla="*/ 16 w 115"/>
                <a:gd name="T43" fmla="*/ 22 h 198"/>
                <a:gd name="T44" fmla="*/ 28 w 115"/>
                <a:gd name="T45" fmla="*/ 69 h 198"/>
                <a:gd name="T46" fmla="*/ 34 w 115"/>
                <a:gd name="T47" fmla="*/ 72 h 198"/>
                <a:gd name="T48" fmla="*/ 37 w 115"/>
                <a:gd name="T49" fmla="*/ 66 h 198"/>
                <a:gd name="T50" fmla="*/ 24 w 115"/>
                <a:gd name="T51" fmla="*/ 19 h 198"/>
                <a:gd name="T52" fmla="*/ 19 w 115"/>
                <a:gd name="T53" fmla="*/ 16 h 198"/>
                <a:gd name="T54" fmla="*/ 16 w 115"/>
                <a:gd name="T55" fmla="*/ 22 h 198"/>
                <a:gd name="T56" fmla="*/ 107 w 115"/>
                <a:gd name="T57" fmla="*/ 100 h 198"/>
                <a:gd name="T58" fmla="*/ 8 w 115"/>
                <a:gd name="T59" fmla="*/ 100 h 198"/>
                <a:gd name="T60" fmla="*/ 2 w 115"/>
                <a:gd name="T61" fmla="*/ 105 h 198"/>
                <a:gd name="T62" fmla="*/ 8 w 115"/>
                <a:gd name="T63" fmla="*/ 109 h 198"/>
                <a:gd name="T64" fmla="*/ 19 w 115"/>
                <a:gd name="T65" fmla="*/ 190 h 198"/>
                <a:gd name="T66" fmla="*/ 14 w 115"/>
                <a:gd name="T67" fmla="*/ 194 h 198"/>
                <a:gd name="T68" fmla="*/ 20 w 115"/>
                <a:gd name="T69" fmla="*/ 198 h 198"/>
                <a:gd name="T70" fmla="*/ 95 w 115"/>
                <a:gd name="T71" fmla="*/ 198 h 198"/>
                <a:gd name="T72" fmla="*/ 101 w 115"/>
                <a:gd name="T73" fmla="*/ 194 h 198"/>
                <a:gd name="T74" fmla="*/ 96 w 115"/>
                <a:gd name="T75" fmla="*/ 190 h 198"/>
                <a:gd name="T76" fmla="*/ 107 w 115"/>
                <a:gd name="T77" fmla="*/ 109 h 198"/>
                <a:gd name="T78" fmla="*/ 113 w 115"/>
                <a:gd name="T79" fmla="*/ 105 h 198"/>
                <a:gd name="T80" fmla="*/ 107 w 115"/>
                <a:gd name="T81" fmla="*/ 100 h 198"/>
                <a:gd name="T82" fmla="*/ 34 w 115"/>
                <a:gd name="T83" fmla="*/ 186 h 198"/>
                <a:gd name="T84" fmla="*/ 34 w 115"/>
                <a:gd name="T85" fmla="*/ 186 h 198"/>
                <a:gd name="T86" fmla="*/ 30 w 115"/>
                <a:gd name="T87" fmla="*/ 183 h 198"/>
                <a:gd name="T88" fmla="*/ 20 w 115"/>
                <a:gd name="T89" fmla="*/ 115 h 198"/>
                <a:gd name="T90" fmla="*/ 23 w 115"/>
                <a:gd name="T91" fmla="*/ 110 h 198"/>
                <a:gd name="T92" fmla="*/ 28 w 115"/>
                <a:gd name="T93" fmla="*/ 114 h 198"/>
                <a:gd name="T94" fmla="*/ 38 w 115"/>
                <a:gd name="T95" fmla="*/ 182 h 198"/>
                <a:gd name="T96" fmla="*/ 34 w 115"/>
                <a:gd name="T9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" h="198">
                  <a:moveTo>
                    <a:pt x="105" y="49"/>
                  </a:moveTo>
                  <a:cubicBezTo>
                    <a:pt x="115" y="53"/>
                    <a:pt x="115" y="53"/>
                    <a:pt x="115" y="5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89" y="93"/>
                    <a:pt x="89" y="93"/>
                    <a:pt x="89" y="93"/>
                  </a:cubicBezTo>
                  <a:lnTo>
                    <a:pt x="105" y="49"/>
                  </a:lnTo>
                  <a:close/>
                  <a:moveTo>
                    <a:pt x="112" y="18"/>
                  </a:moveTo>
                  <a:cubicBezTo>
                    <a:pt x="112" y="16"/>
                    <a:pt x="111" y="16"/>
                    <a:pt x="109" y="1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114" y="39"/>
                    <a:pt x="114" y="39"/>
                    <a:pt x="114" y="39"/>
                  </a:cubicBezTo>
                  <a:lnTo>
                    <a:pt x="112" y="18"/>
                  </a:lnTo>
                  <a:close/>
                  <a:moveTo>
                    <a:pt x="78" y="93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78" y="93"/>
                  </a:lnTo>
                  <a:close/>
                  <a:moveTo>
                    <a:pt x="2" y="25"/>
                  </a:moveTo>
                  <a:cubicBezTo>
                    <a:pt x="0" y="15"/>
                    <a:pt x="5" y="5"/>
                    <a:pt x="15" y="3"/>
                  </a:cubicBezTo>
                  <a:cubicBezTo>
                    <a:pt x="25" y="0"/>
                    <a:pt x="35" y="6"/>
                    <a:pt x="38" y="16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" y="25"/>
                  </a:lnTo>
                  <a:close/>
                  <a:moveTo>
                    <a:pt x="16" y="2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9" y="71"/>
                    <a:pt x="31" y="72"/>
                    <a:pt x="34" y="72"/>
                  </a:cubicBezTo>
                  <a:cubicBezTo>
                    <a:pt x="36" y="71"/>
                    <a:pt x="38" y="69"/>
                    <a:pt x="37" y="6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1" y="16"/>
                    <a:pt x="19" y="16"/>
                  </a:cubicBezTo>
                  <a:cubicBezTo>
                    <a:pt x="16" y="17"/>
                    <a:pt x="15" y="19"/>
                    <a:pt x="16" y="22"/>
                  </a:cubicBezTo>
                  <a:close/>
                  <a:moveTo>
                    <a:pt x="107" y="100"/>
                  </a:moveTo>
                  <a:cubicBezTo>
                    <a:pt x="8" y="100"/>
                    <a:pt x="8" y="100"/>
                    <a:pt x="8" y="100"/>
                  </a:cubicBezTo>
                  <a:cubicBezTo>
                    <a:pt x="5" y="100"/>
                    <a:pt x="2" y="102"/>
                    <a:pt x="2" y="105"/>
                  </a:cubicBezTo>
                  <a:cubicBezTo>
                    <a:pt x="2" y="107"/>
                    <a:pt x="4" y="109"/>
                    <a:pt x="8" y="109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6" y="190"/>
                    <a:pt x="14" y="192"/>
                    <a:pt x="14" y="194"/>
                  </a:cubicBezTo>
                  <a:cubicBezTo>
                    <a:pt x="14" y="196"/>
                    <a:pt x="17" y="198"/>
                    <a:pt x="20" y="198"/>
                  </a:cubicBezTo>
                  <a:cubicBezTo>
                    <a:pt x="95" y="198"/>
                    <a:pt x="95" y="198"/>
                    <a:pt x="95" y="198"/>
                  </a:cubicBezTo>
                  <a:cubicBezTo>
                    <a:pt x="98" y="198"/>
                    <a:pt x="101" y="196"/>
                    <a:pt x="101" y="194"/>
                  </a:cubicBezTo>
                  <a:cubicBezTo>
                    <a:pt x="101" y="192"/>
                    <a:pt x="99" y="190"/>
                    <a:pt x="96" y="19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11" y="109"/>
                    <a:pt x="113" y="107"/>
                    <a:pt x="113" y="105"/>
                  </a:cubicBezTo>
                  <a:cubicBezTo>
                    <a:pt x="113" y="102"/>
                    <a:pt x="110" y="100"/>
                    <a:pt x="107" y="100"/>
                  </a:cubicBezTo>
                  <a:close/>
                  <a:moveTo>
                    <a:pt x="34" y="186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2" y="186"/>
                    <a:pt x="30" y="185"/>
                    <a:pt x="30" y="183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19" y="112"/>
                    <a:pt x="21" y="110"/>
                    <a:pt x="23" y="110"/>
                  </a:cubicBezTo>
                  <a:cubicBezTo>
                    <a:pt x="26" y="110"/>
                    <a:pt x="28" y="111"/>
                    <a:pt x="28" y="114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8" y="184"/>
                    <a:pt x="37" y="186"/>
                    <a:pt x="34" y="18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/>
              </a:endParaRPr>
            </a:p>
          </p:txBody>
        </p:sp>
      </p:grpSp>
      <p:sp>
        <p:nvSpPr>
          <p:cNvPr id="35" name="文本框 52"/>
          <p:cNvSpPr txBox="1"/>
          <p:nvPr/>
        </p:nvSpPr>
        <p:spPr>
          <a:xfrm>
            <a:off x="839335" y="843626"/>
            <a:ext cx="793122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ru-RU" altLang="zh-CN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云字库姚体1.0" panose="02010604000000000000" charset="-122"/>
                <a:ea typeface="锐字云字库姚体1.0" panose="02010604000000000000" charset="-122"/>
                <a:cs typeface="Arial" panose="020B0604020202020204" pitchFamily="34" charset="0"/>
                <a:sym typeface="+mn-ea"/>
              </a:rPr>
              <a:t>Факторы влияющие на мотивацию</a:t>
            </a:r>
            <a:endParaRPr lang="en-US" altLang="zh-CN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云字库姚体1.0" panose="02010604000000000000" charset="-122"/>
              <a:ea typeface="锐字云字库姚体1.0" panose="02010604000000000000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6" name=" 219"/>
          <p:cNvSpPr/>
          <p:nvPr/>
        </p:nvSpPr>
        <p:spPr>
          <a:xfrm>
            <a:off x="830005" y="275476"/>
            <a:ext cx="4467225" cy="59120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solidFill>
              <a:schemeClr val="bg1">
                <a:lumMod val="85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98065" y="375786"/>
            <a:ext cx="1079086" cy="46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797926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  <p:bldLst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3"/>
          <p:cNvGrpSpPr/>
          <p:nvPr/>
        </p:nvGrpSpPr>
        <p:grpSpPr>
          <a:xfrm>
            <a:off x="3749478" y="1282512"/>
            <a:ext cx="1951193" cy="411486"/>
            <a:chOff x="1792812" y="1276468"/>
            <a:chExt cx="2779190" cy="518462"/>
          </a:xfrm>
          <a:solidFill>
            <a:schemeClr val="tx2"/>
          </a:solidFill>
        </p:grpSpPr>
        <p:sp>
          <p:nvSpPr>
            <p:cNvPr id="33" name="Pentagon 65"/>
            <p:cNvSpPr/>
            <p:nvPr/>
          </p:nvSpPr>
          <p:spPr>
            <a:xfrm>
              <a:off x="1792812" y="1276468"/>
              <a:ext cx="2779190" cy="518462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sp>
          <p:nvSpPr>
            <p:cNvPr id="34" name="TextBox 66"/>
            <p:cNvSpPr txBox="1"/>
            <p:nvPr/>
          </p:nvSpPr>
          <p:spPr>
            <a:xfrm>
              <a:off x="3920415" y="1399973"/>
              <a:ext cx="93" cy="27145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914378">
                <a:spcBef>
                  <a:spcPct val="20000"/>
                </a:spcBef>
                <a:defRPr/>
              </a:pP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67"/>
          <p:cNvGrpSpPr/>
          <p:nvPr/>
        </p:nvGrpSpPr>
        <p:grpSpPr>
          <a:xfrm>
            <a:off x="3749551" y="1740901"/>
            <a:ext cx="1587121" cy="411486"/>
            <a:chOff x="1792915" y="2110893"/>
            <a:chExt cx="2260621" cy="518462"/>
          </a:xfrm>
          <a:solidFill>
            <a:schemeClr val="bg2"/>
          </a:solidFill>
        </p:grpSpPr>
        <p:sp>
          <p:nvSpPr>
            <p:cNvPr id="36" name="Pentagon 68"/>
            <p:cNvSpPr/>
            <p:nvPr/>
          </p:nvSpPr>
          <p:spPr>
            <a:xfrm>
              <a:off x="1792915" y="2110893"/>
              <a:ext cx="2260621" cy="518462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sp>
          <p:nvSpPr>
            <p:cNvPr id="43" name="TextBox 86"/>
            <p:cNvSpPr txBox="1"/>
            <p:nvPr/>
          </p:nvSpPr>
          <p:spPr>
            <a:xfrm>
              <a:off x="3413004" y="2237463"/>
              <a:ext cx="93" cy="271454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914378">
                <a:spcBef>
                  <a:spcPct val="20000"/>
                </a:spcBef>
                <a:defRPr/>
              </a:pP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0" name="Pentagon 88"/>
          <p:cNvSpPr/>
          <p:nvPr/>
        </p:nvSpPr>
        <p:spPr>
          <a:xfrm>
            <a:off x="3750756" y="2199290"/>
            <a:ext cx="1221918" cy="411486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53" name="Pentagon 91"/>
          <p:cNvSpPr/>
          <p:nvPr/>
        </p:nvSpPr>
        <p:spPr>
          <a:xfrm>
            <a:off x="782232" y="382518"/>
            <a:ext cx="4469218" cy="297367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542373" y="1237839"/>
            <a:ext cx="3813530" cy="2370952"/>
            <a:chOff x="376" y="1148"/>
            <a:chExt cx="2053" cy="1276"/>
          </a:xfrm>
        </p:grpSpPr>
        <p:sp>
          <p:nvSpPr>
            <p:cNvPr id="56" name="AutoShape 3"/>
            <p:cNvSpPr>
              <a:spLocks noChangeAspect="1" noChangeArrowheads="1" noTextEdit="1"/>
            </p:cNvSpPr>
            <p:nvPr/>
          </p:nvSpPr>
          <p:spPr bwMode="auto">
            <a:xfrm>
              <a:off x="376" y="1148"/>
              <a:ext cx="2053" cy="1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700" dirty="0"/>
            </a:p>
          </p:txBody>
        </p:sp>
        <p:sp>
          <p:nvSpPr>
            <p:cNvPr id="57" name="Freeform 5"/>
            <p:cNvSpPr>
              <a:spLocks/>
            </p:cNvSpPr>
            <p:nvPr/>
          </p:nvSpPr>
          <p:spPr bwMode="auto">
            <a:xfrm>
              <a:off x="640" y="1150"/>
              <a:ext cx="1525" cy="1002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925" y="0"/>
                </a:cxn>
                <a:cxn ang="0">
                  <a:pos x="958" y="33"/>
                </a:cxn>
                <a:cxn ang="0">
                  <a:pos x="958" y="596"/>
                </a:cxn>
                <a:cxn ang="0">
                  <a:pos x="925" y="629"/>
                </a:cxn>
                <a:cxn ang="0">
                  <a:pos x="33" y="629"/>
                </a:cxn>
                <a:cxn ang="0">
                  <a:pos x="0" y="596"/>
                </a:cxn>
                <a:cxn ang="0">
                  <a:pos x="0" y="33"/>
                </a:cxn>
                <a:cxn ang="0">
                  <a:pos x="33" y="0"/>
                </a:cxn>
              </a:cxnLst>
              <a:rect l="0" t="0" r="r" b="b"/>
              <a:pathLst>
                <a:path w="958" h="629">
                  <a:moveTo>
                    <a:pt x="33" y="0"/>
                  </a:moveTo>
                  <a:cubicBezTo>
                    <a:pt x="925" y="0"/>
                    <a:pt x="925" y="0"/>
                    <a:pt x="925" y="0"/>
                  </a:cubicBezTo>
                  <a:cubicBezTo>
                    <a:pt x="943" y="0"/>
                    <a:pt x="958" y="15"/>
                    <a:pt x="958" y="33"/>
                  </a:cubicBezTo>
                  <a:cubicBezTo>
                    <a:pt x="958" y="596"/>
                    <a:pt x="958" y="596"/>
                    <a:pt x="958" y="596"/>
                  </a:cubicBezTo>
                  <a:cubicBezTo>
                    <a:pt x="958" y="614"/>
                    <a:pt x="943" y="629"/>
                    <a:pt x="925" y="629"/>
                  </a:cubicBezTo>
                  <a:cubicBezTo>
                    <a:pt x="33" y="629"/>
                    <a:pt x="33" y="629"/>
                    <a:pt x="33" y="629"/>
                  </a:cubicBezTo>
                  <a:cubicBezTo>
                    <a:pt x="15" y="629"/>
                    <a:pt x="0" y="614"/>
                    <a:pt x="0" y="59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700" dirty="0"/>
            </a:p>
          </p:txBody>
        </p:sp>
        <p:sp>
          <p:nvSpPr>
            <p:cNvPr id="59" name="Oval 7"/>
            <p:cNvSpPr>
              <a:spLocks noChangeArrowheads="1"/>
            </p:cNvSpPr>
            <p:nvPr/>
          </p:nvSpPr>
          <p:spPr bwMode="auto">
            <a:xfrm>
              <a:off x="1383" y="1185"/>
              <a:ext cx="39" cy="3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700" dirty="0"/>
            </a:p>
          </p:txBody>
        </p:sp>
        <p:sp>
          <p:nvSpPr>
            <p:cNvPr id="60" name="Rectangle 8"/>
            <p:cNvSpPr>
              <a:spLocks noChangeArrowheads="1"/>
            </p:cNvSpPr>
            <p:nvPr/>
          </p:nvSpPr>
          <p:spPr bwMode="auto">
            <a:xfrm>
              <a:off x="1371" y="2034"/>
              <a:ext cx="63" cy="6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700" dirty="0"/>
            </a:p>
          </p:txBody>
        </p:sp>
        <p:sp>
          <p:nvSpPr>
            <p:cNvPr id="61" name="Freeform 9"/>
            <p:cNvSpPr>
              <a:spLocks/>
            </p:cNvSpPr>
            <p:nvPr/>
          </p:nvSpPr>
          <p:spPr bwMode="auto">
            <a:xfrm>
              <a:off x="376" y="2152"/>
              <a:ext cx="2053" cy="173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1789" y="0"/>
                </a:cxn>
                <a:cxn ang="0">
                  <a:pos x="2053" y="173"/>
                </a:cxn>
                <a:cxn ang="0">
                  <a:pos x="0" y="173"/>
                </a:cxn>
                <a:cxn ang="0">
                  <a:pos x="264" y="0"/>
                </a:cxn>
              </a:cxnLst>
              <a:rect l="0" t="0" r="r" b="b"/>
              <a:pathLst>
                <a:path w="2053" h="173">
                  <a:moveTo>
                    <a:pt x="264" y="0"/>
                  </a:moveTo>
                  <a:lnTo>
                    <a:pt x="1789" y="0"/>
                  </a:lnTo>
                  <a:lnTo>
                    <a:pt x="2053" y="173"/>
                  </a:lnTo>
                  <a:lnTo>
                    <a:pt x="0" y="173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700" dirty="0"/>
            </a:p>
          </p:txBody>
        </p:sp>
        <p:sp>
          <p:nvSpPr>
            <p:cNvPr id="62" name="Freeform 10"/>
            <p:cNvSpPr>
              <a:spLocks/>
            </p:cNvSpPr>
            <p:nvPr/>
          </p:nvSpPr>
          <p:spPr bwMode="auto">
            <a:xfrm>
              <a:off x="376" y="2325"/>
              <a:ext cx="2053" cy="9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90" y="0"/>
                </a:cxn>
                <a:cxn ang="0">
                  <a:pos x="1290" y="38"/>
                </a:cxn>
                <a:cxn ang="0">
                  <a:pos x="1266" y="61"/>
                </a:cxn>
                <a:cxn ang="0">
                  <a:pos x="24" y="61"/>
                </a:cxn>
                <a:cxn ang="0">
                  <a:pos x="0" y="38"/>
                </a:cxn>
                <a:cxn ang="0">
                  <a:pos x="0" y="0"/>
                </a:cxn>
              </a:cxnLst>
              <a:rect l="0" t="0" r="r" b="b"/>
              <a:pathLst>
                <a:path w="1290" h="61">
                  <a:moveTo>
                    <a:pt x="0" y="0"/>
                  </a:moveTo>
                  <a:cubicBezTo>
                    <a:pt x="1290" y="0"/>
                    <a:pt x="1290" y="0"/>
                    <a:pt x="1290" y="0"/>
                  </a:cubicBezTo>
                  <a:cubicBezTo>
                    <a:pt x="1290" y="38"/>
                    <a:pt x="1290" y="38"/>
                    <a:pt x="1290" y="38"/>
                  </a:cubicBezTo>
                  <a:cubicBezTo>
                    <a:pt x="1290" y="51"/>
                    <a:pt x="1280" y="61"/>
                    <a:pt x="1266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11" y="61"/>
                    <a:pt x="0" y="51"/>
                    <a:pt x="0" y="3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700" dirty="0"/>
            </a:p>
          </p:txBody>
        </p:sp>
        <p:sp>
          <p:nvSpPr>
            <p:cNvPr id="63" name="Rectangle 11"/>
            <p:cNvSpPr>
              <a:spLocks noChangeArrowheads="1"/>
            </p:cNvSpPr>
            <p:nvPr/>
          </p:nvSpPr>
          <p:spPr bwMode="auto">
            <a:xfrm>
              <a:off x="1196" y="2376"/>
              <a:ext cx="413" cy="27"/>
            </a:xfrm>
            <a:prstGeom prst="roundRect">
              <a:avLst/>
            </a:prstGeom>
            <a:solidFill>
              <a:srgbClr val="70707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700" dirty="0"/>
            </a:p>
          </p:txBody>
        </p:sp>
        <p:sp>
          <p:nvSpPr>
            <p:cNvPr id="64" name="Rectangle 12"/>
            <p:cNvSpPr>
              <a:spLocks noChangeArrowheads="1"/>
            </p:cNvSpPr>
            <p:nvPr/>
          </p:nvSpPr>
          <p:spPr bwMode="auto">
            <a:xfrm>
              <a:off x="376" y="2325"/>
              <a:ext cx="2053" cy="3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700" dirty="0"/>
            </a:p>
          </p:txBody>
        </p:sp>
      </p:grpSp>
      <p:cxnSp>
        <p:nvCxnSpPr>
          <p:cNvPr id="71" name="Straight Connector 101"/>
          <p:cNvCxnSpPr/>
          <p:nvPr/>
        </p:nvCxnSpPr>
        <p:spPr>
          <a:xfrm>
            <a:off x="782232" y="3900465"/>
            <a:ext cx="7579538" cy="0"/>
          </a:xfrm>
          <a:prstGeom prst="line">
            <a:avLst/>
          </a:prstGeom>
          <a:ln w="19050">
            <a:solidFill>
              <a:schemeClr val="bg1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0" name="TextBox 107"/>
          <p:cNvSpPr txBox="1"/>
          <p:nvPr/>
        </p:nvSpPr>
        <p:spPr>
          <a:xfrm>
            <a:off x="622054" y="3917317"/>
            <a:ext cx="7842113" cy="864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ru-RU" altLang="zh-CN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微软雅黑" pitchFamily="34" charset="-122"/>
              </a:rPr>
              <a:t>Использование ИКТ на уроках ИЗО в школе позволяет развивать умение ориентироваться в информационных потоках окружающего мира, овладевать практическими способами работы с информацией, развивать умения, позволяющие обмениваться информацией с помощью современных технических средств. </a:t>
            </a:r>
            <a:endParaRPr lang="zh-CN" altLang="en-US" sz="1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微软雅黑" pitchFamily="34" charset="-122"/>
            </a:endParaRPr>
          </a:p>
        </p:txBody>
      </p:sp>
      <p:grpSp>
        <p:nvGrpSpPr>
          <p:cNvPr id="16" name="组合 2"/>
          <p:cNvGrpSpPr/>
          <p:nvPr/>
        </p:nvGrpSpPr>
        <p:grpSpPr>
          <a:xfrm>
            <a:off x="5474948" y="1707678"/>
            <a:ext cx="513000" cy="513158"/>
            <a:chOff x="7381295" y="2358084"/>
            <a:chExt cx="647999" cy="648000"/>
          </a:xfrm>
        </p:grpSpPr>
        <p:sp>
          <p:nvSpPr>
            <p:cNvPr id="66" name="Oval 58"/>
            <p:cNvSpPr>
              <a:spLocks noChangeAspect="1"/>
            </p:cNvSpPr>
            <p:nvPr/>
          </p:nvSpPr>
          <p:spPr>
            <a:xfrm>
              <a:off x="7381295" y="2358084"/>
              <a:ext cx="647999" cy="64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5" name="Freeform 173"/>
            <p:cNvSpPr>
              <a:spLocks noChangeAspect="1" noEditPoints="1"/>
            </p:cNvSpPr>
            <p:nvPr/>
          </p:nvSpPr>
          <p:spPr bwMode="auto">
            <a:xfrm>
              <a:off x="7561057" y="2510281"/>
              <a:ext cx="305892" cy="326189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00" dirty="0"/>
            </a:p>
          </p:txBody>
        </p:sp>
      </p:grpSp>
      <p:grpSp>
        <p:nvGrpSpPr>
          <p:cNvPr id="17" name="组合 4"/>
          <p:cNvGrpSpPr/>
          <p:nvPr/>
        </p:nvGrpSpPr>
        <p:grpSpPr>
          <a:xfrm>
            <a:off x="4720841" y="2692580"/>
            <a:ext cx="513000" cy="513158"/>
            <a:chOff x="6361541" y="3481431"/>
            <a:chExt cx="647999" cy="648000"/>
          </a:xfrm>
        </p:grpSpPr>
        <p:sp>
          <p:nvSpPr>
            <p:cNvPr id="68" name="Oval 61"/>
            <p:cNvSpPr>
              <a:spLocks noChangeAspect="1"/>
            </p:cNvSpPr>
            <p:nvPr/>
          </p:nvSpPr>
          <p:spPr>
            <a:xfrm>
              <a:off x="6361541" y="3481431"/>
              <a:ext cx="647999" cy="64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8" name="Freeform 122"/>
            <p:cNvSpPr>
              <a:spLocks noChangeAspect="1" noEditPoints="1"/>
            </p:cNvSpPr>
            <p:nvPr/>
          </p:nvSpPr>
          <p:spPr bwMode="auto">
            <a:xfrm>
              <a:off x="6579369" y="3642337"/>
              <a:ext cx="212342" cy="326189"/>
            </a:xfrm>
            <a:custGeom>
              <a:avLst/>
              <a:gdLst>
                <a:gd name="T0" fmla="*/ 31 w 70"/>
                <a:gd name="T1" fmla="*/ 20 h 108"/>
                <a:gd name="T2" fmla="*/ 36 w 70"/>
                <a:gd name="T3" fmla="*/ 20 h 108"/>
                <a:gd name="T4" fmla="*/ 51 w 70"/>
                <a:gd name="T5" fmla="*/ 32 h 108"/>
                <a:gd name="T6" fmla="*/ 62 w 70"/>
                <a:gd name="T7" fmla="*/ 51 h 108"/>
                <a:gd name="T8" fmla="*/ 64 w 70"/>
                <a:gd name="T9" fmla="*/ 69 h 108"/>
                <a:gd name="T10" fmla="*/ 63 w 70"/>
                <a:gd name="T11" fmla="*/ 74 h 108"/>
                <a:gd name="T12" fmla="*/ 54 w 70"/>
                <a:gd name="T13" fmla="*/ 60 h 108"/>
                <a:gd name="T14" fmla="*/ 49 w 70"/>
                <a:gd name="T15" fmla="*/ 55 h 108"/>
                <a:gd name="T16" fmla="*/ 41 w 70"/>
                <a:gd name="T17" fmla="*/ 42 h 108"/>
                <a:gd name="T18" fmla="*/ 40 w 70"/>
                <a:gd name="T19" fmla="*/ 34 h 108"/>
                <a:gd name="T20" fmla="*/ 31 w 70"/>
                <a:gd name="T21" fmla="*/ 20 h 108"/>
                <a:gd name="T22" fmla="*/ 39 w 70"/>
                <a:gd name="T23" fmla="*/ 60 h 108"/>
                <a:gd name="T24" fmla="*/ 36 w 70"/>
                <a:gd name="T25" fmla="*/ 70 h 108"/>
                <a:gd name="T26" fmla="*/ 54 w 70"/>
                <a:gd name="T27" fmla="*/ 103 h 108"/>
                <a:gd name="T28" fmla="*/ 65 w 70"/>
                <a:gd name="T29" fmla="*/ 106 h 108"/>
                <a:gd name="T30" fmla="*/ 65 w 70"/>
                <a:gd name="T31" fmla="*/ 106 h 108"/>
                <a:gd name="T32" fmla="*/ 68 w 70"/>
                <a:gd name="T33" fmla="*/ 95 h 108"/>
                <a:gd name="T34" fmla="*/ 49 w 70"/>
                <a:gd name="T35" fmla="*/ 63 h 108"/>
                <a:gd name="T36" fmla="*/ 39 w 70"/>
                <a:gd name="T37" fmla="*/ 60 h 108"/>
                <a:gd name="T38" fmla="*/ 39 w 70"/>
                <a:gd name="T39" fmla="*/ 60 h 108"/>
                <a:gd name="T40" fmla="*/ 5 w 70"/>
                <a:gd name="T41" fmla="*/ 2 h 108"/>
                <a:gd name="T42" fmla="*/ 2 w 70"/>
                <a:gd name="T43" fmla="*/ 13 h 108"/>
                <a:gd name="T44" fmla="*/ 21 w 70"/>
                <a:gd name="T45" fmla="*/ 45 h 108"/>
                <a:gd name="T46" fmla="*/ 32 w 70"/>
                <a:gd name="T47" fmla="*/ 48 h 108"/>
                <a:gd name="T48" fmla="*/ 32 w 70"/>
                <a:gd name="T49" fmla="*/ 48 h 108"/>
                <a:gd name="T50" fmla="*/ 35 w 70"/>
                <a:gd name="T51" fmla="*/ 37 h 108"/>
                <a:gd name="T52" fmla="*/ 16 w 70"/>
                <a:gd name="T53" fmla="*/ 5 h 108"/>
                <a:gd name="T54" fmla="*/ 5 w 70"/>
                <a:gd name="T55" fmla="*/ 2 h 108"/>
                <a:gd name="T56" fmla="*/ 5 w 70"/>
                <a:gd name="T57" fmla="*/ 2 h 108"/>
                <a:gd name="T58" fmla="*/ 39 w 70"/>
                <a:gd name="T59" fmla="*/ 88 h 108"/>
                <a:gd name="T60" fmla="*/ 31 w 70"/>
                <a:gd name="T61" fmla="*/ 73 h 108"/>
                <a:gd name="T62" fmla="*/ 29 w 70"/>
                <a:gd name="T63" fmla="*/ 66 h 108"/>
                <a:gd name="T64" fmla="*/ 22 w 70"/>
                <a:gd name="T65" fmla="*/ 53 h 108"/>
                <a:gd name="T66" fmla="*/ 16 w 70"/>
                <a:gd name="T67" fmla="*/ 48 h 108"/>
                <a:gd name="T68" fmla="*/ 8 w 70"/>
                <a:gd name="T69" fmla="*/ 33 h 108"/>
                <a:gd name="T70" fmla="*/ 6 w 70"/>
                <a:gd name="T71" fmla="*/ 38 h 108"/>
                <a:gd name="T72" fmla="*/ 8 w 70"/>
                <a:gd name="T73" fmla="*/ 57 h 108"/>
                <a:gd name="T74" fmla="*/ 19 w 70"/>
                <a:gd name="T75" fmla="*/ 75 h 108"/>
                <a:gd name="T76" fmla="*/ 34 w 70"/>
                <a:gd name="T77" fmla="*/ 87 h 108"/>
                <a:gd name="T78" fmla="*/ 39 w 70"/>
                <a:gd name="T79" fmla="*/ 8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108">
                  <a:moveTo>
                    <a:pt x="31" y="20"/>
                  </a:moveTo>
                  <a:cubicBezTo>
                    <a:pt x="33" y="20"/>
                    <a:pt x="34" y="20"/>
                    <a:pt x="36" y="20"/>
                  </a:cubicBezTo>
                  <a:cubicBezTo>
                    <a:pt x="42" y="22"/>
                    <a:pt x="48" y="26"/>
                    <a:pt x="51" y="3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5" y="56"/>
                    <a:pt x="66" y="63"/>
                    <a:pt x="64" y="69"/>
                  </a:cubicBezTo>
                  <a:cubicBezTo>
                    <a:pt x="64" y="71"/>
                    <a:pt x="63" y="73"/>
                    <a:pt x="63" y="7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3" y="58"/>
                    <a:pt x="51" y="56"/>
                    <a:pt x="49" y="5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39"/>
                    <a:pt x="41" y="37"/>
                    <a:pt x="40" y="34"/>
                  </a:cubicBezTo>
                  <a:cubicBezTo>
                    <a:pt x="31" y="20"/>
                    <a:pt x="31" y="20"/>
                    <a:pt x="31" y="20"/>
                  </a:cubicBezTo>
                  <a:close/>
                  <a:moveTo>
                    <a:pt x="39" y="60"/>
                  </a:moveTo>
                  <a:cubicBezTo>
                    <a:pt x="35" y="62"/>
                    <a:pt x="34" y="67"/>
                    <a:pt x="36" y="70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7" y="107"/>
                    <a:pt x="61" y="108"/>
                    <a:pt x="65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9" y="104"/>
                    <a:pt x="70" y="99"/>
                    <a:pt x="68" y="95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7" y="59"/>
                    <a:pt x="42" y="57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lose/>
                  <a:moveTo>
                    <a:pt x="5" y="2"/>
                  </a:moveTo>
                  <a:cubicBezTo>
                    <a:pt x="2" y="4"/>
                    <a:pt x="0" y="9"/>
                    <a:pt x="2" y="13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9"/>
                    <a:pt x="28" y="50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6" y="46"/>
                    <a:pt x="37" y="41"/>
                    <a:pt x="35" y="3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1"/>
                    <a:pt x="9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39" y="88"/>
                  </a:moveTo>
                  <a:cubicBezTo>
                    <a:pt x="31" y="73"/>
                    <a:pt x="31" y="73"/>
                    <a:pt x="31" y="73"/>
                  </a:cubicBezTo>
                  <a:cubicBezTo>
                    <a:pt x="30" y="71"/>
                    <a:pt x="29" y="69"/>
                    <a:pt x="29" y="66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2"/>
                    <a:pt x="18" y="50"/>
                    <a:pt x="16" y="4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4"/>
                    <a:pt x="6" y="36"/>
                    <a:pt x="6" y="38"/>
                  </a:cubicBezTo>
                  <a:cubicBezTo>
                    <a:pt x="4" y="44"/>
                    <a:pt x="5" y="51"/>
                    <a:pt x="8" y="57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2" y="81"/>
                    <a:pt x="28" y="85"/>
                    <a:pt x="34" y="87"/>
                  </a:cubicBezTo>
                  <a:cubicBezTo>
                    <a:pt x="36" y="87"/>
                    <a:pt x="38" y="88"/>
                    <a:pt x="39" y="8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00" dirty="0"/>
            </a:p>
          </p:txBody>
        </p:sp>
      </p:grpSp>
      <p:grpSp>
        <p:nvGrpSpPr>
          <p:cNvPr id="18" name="组合 1"/>
          <p:cNvGrpSpPr/>
          <p:nvPr/>
        </p:nvGrpSpPr>
        <p:grpSpPr>
          <a:xfrm>
            <a:off x="5852002" y="1215227"/>
            <a:ext cx="513000" cy="513158"/>
            <a:chOff x="7869756" y="1796411"/>
            <a:chExt cx="647999" cy="648000"/>
          </a:xfrm>
        </p:grpSpPr>
        <p:sp>
          <p:nvSpPr>
            <p:cNvPr id="65" name="Oval 51"/>
            <p:cNvSpPr>
              <a:spLocks noChangeAspect="1"/>
            </p:cNvSpPr>
            <p:nvPr/>
          </p:nvSpPr>
          <p:spPr>
            <a:xfrm>
              <a:off x="7869756" y="1796411"/>
              <a:ext cx="647999" cy="648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1" name="Freeform 357"/>
            <p:cNvSpPr>
              <a:spLocks noChangeAspect="1" noEditPoints="1"/>
            </p:cNvSpPr>
            <p:nvPr/>
          </p:nvSpPr>
          <p:spPr bwMode="auto">
            <a:xfrm>
              <a:off x="8001693" y="1984331"/>
              <a:ext cx="384125" cy="272160"/>
            </a:xfrm>
            <a:custGeom>
              <a:avLst/>
              <a:gdLst>
                <a:gd name="T0" fmla="*/ 47 w 94"/>
                <a:gd name="T1" fmla="*/ 17 h 67"/>
                <a:gd name="T2" fmla="*/ 31 w 94"/>
                <a:gd name="T3" fmla="*/ 33 h 67"/>
                <a:gd name="T4" fmla="*/ 47 w 94"/>
                <a:gd name="T5" fmla="*/ 49 h 67"/>
                <a:gd name="T6" fmla="*/ 63 w 94"/>
                <a:gd name="T7" fmla="*/ 33 h 67"/>
                <a:gd name="T8" fmla="*/ 47 w 94"/>
                <a:gd name="T9" fmla="*/ 17 h 67"/>
                <a:gd name="T10" fmla="*/ 71 w 94"/>
                <a:gd name="T11" fmla="*/ 10 h 67"/>
                <a:gd name="T12" fmla="*/ 65 w 94"/>
                <a:gd name="T13" fmla="*/ 15 h 67"/>
                <a:gd name="T14" fmla="*/ 72 w 94"/>
                <a:gd name="T15" fmla="*/ 33 h 67"/>
                <a:gd name="T16" fmla="*/ 65 w 94"/>
                <a:gd name="T17" fmla="*/ 51 h 67"/>
                <a:gd name="T18" fmla="*/ 71 w 94"/>
                <a:gd name="T19" fmla="*/ 57 h 67"/>
                <a:gd name="T20" fmla="*/ 80 w 94"/>
                <a:gd name="T21" fmla="*/ 33 h 67"/>
                <a:gd name="T22" fmla="*/ 71 w 94"/>
                <a:gd name="T23" fmla="*/ 10 h 67"/>
                <a:gd name="T24" fmla="*/ 81 w 94"/>
                <a:gd name="T25" fmla="*/ 0 h 67"/>
                <a:gd name="T26" fmla="*/ 75 w 94"/>
                <a:gd name="T27" fmla="*/ 5 h 67"/>
                <a:gd name="T28" fmla="*/ 86 w 94"/>
                <a:gd name="T29" fmla="*/ 33 h 67"/>
                <a:gd name="T30" fmla="*/ 75 w 94"/>
                <a:gd name="T31" fmla="*/ 61 h 67"/>
                <a:gd name="T32" fmla="*/ 81 w 94"/>
                <a:gd name="T33" fmla="*/ 67 h 67"/>
                <a:gd name="T34" fmla="*/ 94 w 94"/>
                <a:gd name="T35" fmla="*/ 33 h 67"/>
                <a:gd name="T36" fmla="*/ 81 w 94"/>
                <a:gd name="T37" fmla="*/ 0 h 67"/>
                <a:gd name="T38" fmla="*/ 24 w 94"/>
                <a:gd name="T39" fmla="*/ 10 h 67"/>
                <a:gd name="T40" fmla="*/ 14 w 94"/>
                <a:gd name="T41" fmla="*/ 33 h 67"/>
                <a:gd name="T42" fmla="*/ 24 w 94"/>
                <a:gd name="T43" fmla="*/ 57 h 67"/>
                <a:gd name="T44" fmla="*/ 30 w 94"/>
                <a:gd name="T45" fmla="*/ 51 h 67"/>
                <a:gd name="T46" fmla="*/ 22 w 94"/>
                <a:gd name="T47" fmla="*/ 33 h 67"/>
                <a:gd name="T48" fmla="*/ 30 w 94"/>
                <a:gd name="T49" fmla="*/ 15 h 67"/>
                <a:gd name="T50" fmla="*/ 24 w 94"/>
                <a:gd name="T51" fmla="*/ 10 h 67"/>
                <a:gd name="T52" fmla="*/ 19 w 94"/>
                <a:gd name="T53" fmla="*/ 5 h 67"/>
                <a:gd name="T54" fmla="*/ 14 w 94"/>
                <a:gd name="T55" fmla="*/ 0 h 67"/>
                <a:gd name="T56" fmla="*/ 0 w 94"/>
                <a:gd name="T57" fmla="*/ 33 h 67"/>
                <a:gd name="T58" fmla="*/ 14 w 94"/>
                <a:gd name="T59" fmla="*/ 67 h 67"/>
                <a:gd name="T60" fmla="*/ 19 w 94"/>
                <a:gd name="T61" fmla="*/ 61 h 67"/>
                <a:gd name="T62" fmla="*/ 8 w 94"/>
                <a:gd name="T63" fmla="*/ 33 h 67"/>
                <a:gd name="T64" fmla="*/ 19 w 94"/>
                <a:gd name="T65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4" h="67">
                  <a:moveTo>
                    <a:pt x="47" y="17"/>
                  </a:moveTo>
                  <a:cubicBezTo>
                    <a:pt x="38" y="17"/>
                    <a:pt x="31" y="24"/>
                    <a:pt x="31" y="33"/>
                  </a:cubicBezTo>
                  <a:cubicBezTo>
                    <a:pt x="31" y="42"/>
                    <a:pt x="38" y="49"/>
                    <a:pt x="47" y="49"/>
                  </a:cubicBezTo>
                  <a:cubicBezTo>
                    <a:pt x="56" y="49"/>
                    <a:pt x="63" y="42"/>
                    <a:pt x="63" y="33"/>
                  </a:cubicBezTo>
                  <a:cubicBezTo>
                    <a:pt x="63" y="24"/>
                    <a:pt x="56" y="17"/>
                    <a:pt x="47" y="17"/>
                  </a:cubicBezTo>
                  <a:close/>
                  <a:moveTo>
                    <a:pt x="71" y="10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9" y="20"/>
                    <a:pt x="72" y="26"/>
                    <a:pt x="72" y="33"/>
                  </a:cubicBezTo>
                  <a:cubicBezTo>
                    <a:pt x="72" y="40"/>
                    <a:pt x="69" y="46"/>
                    <a:pt x="65" y="51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7" y="50"/>
                    <a:pt x="80" y="42"/>
                    <a:pt x="80" y="33"/>
                  </a:cubicBezTo>
                  <a:cubicBezTo>
                    <a:pt x="80" y="24"/>
                    <a:pt x="77" y="16"/>
                    <a:pt x="71" y="10"/>
                  </a:cubicBezTo>
                  <a:close/>
                  <a:moveTo>
                    <a:pt x="81" y="0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82" y="13"/>
                    <a:pt x="86" y="22"/>
                    <a:pt x="86" y="33"/>
                  </a:cubicBezTo>
                  <a:cubicBezTo>
                    <a:pt x="86" y="44"/>
                    <a:pt x="82" y="54"/>
                    <a:pt x="75" y="61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9" y="58"/>
                    <a:pt x="94" y="46"/>
                    <a:pt x="94" y="33"/>
                  </a:cubicBezTo>
                  <a:cubicBezTo>
                    <a:pt x="94" y="20"/>
                    <a:pt x="89" y="8"/>
                    <a:pt x="81" y="0"/>
                  </a:cubicBezTo>
                  <a:close/>
                  <a:moveTo>
                    <a:pt x="24" y="10"/>
                  </a:moveTo>
                  <a:cubicBezTo>
                    <a:pt x="18" y="16"/>
                    <a:pt x="14" y="24"/>
                    <a:pt x="14" y="33"/>
                  </a:cubicBezTo>
                  <a:cubicBezTo>
                    <a:pt x="14" y="42"/>
                    <a:pt x="18" y="50"/>
                    <a:pt x="24" y="5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5" y="46"/>
                    <a:pt x="22" y="40"/>
                    <a:pt x="22" y="33"/>
                  </a:cubicBezTo>
                  <a:cubicBezTo>
                    <a:pt x="22" y="26"/>
                    <a:pt x="25" y="20"/>
                    <a:pt x="30" y="15"/>
                  </a:cubicBezTo>
                  <a:lnTo>
                    <a:pt x="24" y="10"/>
                  </a:lnTo>
                  <a:close/>
                  <a:moveTo>
                    <a:pt x="19" y="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8"/>
                    <a:pt x="0" y="20"/>
                    <a:pt x="0" y="33"/>
                  </a:cubicBezTo>
                  <a:cubicBezTo>
                    <a:pt x="0" y="46"/>
                    <a:pt x="5" y="58"/>
                    <a:pt x="14" y="67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2" y="54"/>
                    <a:pt x="8" y="44"/>
                    <a:pt x="8" y="33"/>
                  </a:cubicBezTo>
                  <a:cubicBezTo>
                    <a:pt x="8" y="22"/>
                    <a:pt x="12" y="12"/>
                    <a:pt x="19" y="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00" dirty="0"/>
            </a:p>
          </p:txBody>
        </p:sp>
      </p:grpSp>
      <p:grpSp>
        <p:nvGrpSpPr>
          <p:cNvPr id="19" name="组合 3"/>
          <p:cNvGrpSpPr/>
          <p:nvPr/>
        </p:nvGrpSpPr>
        <p:grpSpPr>
          <a:xfrm>
            <a:off x="5097894" y="2200129"/>
            <a:ext cx="513000" cy="513158"/>
            <a:chOff x="6920225" y="2919757"/>
            <a:chExt cx="647999" cy="648000"/>
          </a:xfrm>
        </p:grpSpPr>
        <p:sp>
          <p:nvSpPr>
            <p:cNvPr id="67" name="Oval 60"/>
            <p:cNvSpPr>
              <a:spLocks noChangeAspect="1"/>
            </p:cNvSpPr>
            <p:nvPr/>
          </p:nvSpPr>
          <p:spPr>
            <a:xfrm>
              <a:off x="6920225" y="2919757"/>
              <a:ext cx="647999" cy="648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4" name="Freeform 359"/>
            <p:cNvSpPr>
              <a:spLocks noChangeAspect="1" noEditPoints="1"/>
            </p:cNvSpPr>
            <p:nvPr/>
          </p:nvSpPr>
          <p:spPr bwMode="auto">
            <a:xfrm>
              <a:off x="7114190" y="3071954"/>
              <a:ext cx="260069" cy="326189"/>
            </a:xfrm>
            <a:custGeom>
              <a:avLst/>
              <a:gdLst>
                <a:gd name="T0" fmla="*/ 144 w 177"/>
                <a:gd name="T1" fmla="*/ 61 h 222"/>
                <a:gd name="T2" fmla="*/ 144 w 177"/>
                <a:gd name="T3" fmla="*/ 222 h 222"/>
                <a:gd name="T4" fmla="*/ 177 w 177"/>
                <a:gd name="T5" fmla="*/ 222 h 222"/>
                <a:gd name="T6" fmla="*/ 177 w 177"/>
                <a:gd name="T7" fmla="*/ 61 h 222"/>
                <a:gd name="T8" fmla="*/ 144 w 177"/>
                <a:gd name="T9" fmla="*/ 61 h 222"/>
                <a:gd name="T10" fmla="*/ 96 w 177"/>
                <a:gd name="T11" fmla="*/ 222 h 222"/>
                <a:gd name="T12" fmla="*/ 130 w 177"/>
                <a:gd name="T13" fmla="*/ 222 h 222"/>
                <a:gd name="T14" fmla="*/ 130 w 177"/>
                <a:gd name="T15" fmla="*/ 90 h 222"/>
                <a:gd name="T16" fmla="*/ 96 w 177"/>
                <a:gd name="T17" fmla="*/ 90 h 222"/>
                <a:gd name="T18" fmla="*/ 96 w 177"/>
                <a:gd name="T19" fmla="*/ 222 h 222"/>
                <a:gd name="T20" fmla="*/ 47 w 177"/>
                <a:gd name="T21" fmla="*/ 222 h 222"/>
                <a:gd name="T22" fmla="*/ 80 w 177"/>
                <a:gd name="T23" fmla="*/ 222 h 222"/>
                <a:gd name="T24" fmla="*/ 80 w 177"/>
                <a:gd name="T25" fmla="*/ 0 h 222"/>
                <a:gd name="T26" fmla="*/ 47 w 177"/>
                <a:gd name="T27" fmla="*/ 0 h 222"/>
                <a:gd name="T28" fmla="*/ 47 w 177"/>
                <a:gd name="T29" fmla="*/ 222 h 222"/>
                <a:gd name="T30" fmla="*/ 0 w 177"/>
                <a:gd name="T31" fmla="*/ 222 h 222"/>
                <a:gd name="T32" fmla="*/ 33 w 177"/>
                <a:gd name="T33" fmla="*/ 222 h 222"/>
                <a:gd name="T34" fmla="*/ 33 w 177"/>
                <a:gd name="T35" fmla="*/ 139 h 222"/>
                <a:gd name="T36" fmla="*/ 0 w 177"/>
                <a:gd name="T37" fmla="*/ 139 h 222"/>
                <a:gd name="T38" fmla="*/ 0 w 177"/>
                <a:gd name="T3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222">
                  <a:moveTo>
                    <a:pt x="144" y="61"/>
                  </a:moveTo>
                  <a:lnTo>
                    <a:pt x="144" y="222"/>
                  </a:lnTo>
                  <a:lnTo>
                    <a:pt x="177" y="222"/>
                  </a:lnTo>
                  <a:lnTo>
                    <a:pt x="177" y="61"/>
                  </a:lnTo>
                  <a:lnTo>
                    <a:pt x="144" y="61"/>
                  </a:lnTo>
                  <a:close/>
                  <a:moveTo>
                    <a:pt x="96" y="222"/>
                  </a:moveTo>
                  <a:lnTo>
                    <a:pt x="130" y="222"/>
                  </a:lnTo>
                  <a:lnTo>
                    <a:pt x="130" y="90"/>
                  </a:lnTo>
                  <a:lnTo>
                    <a:pt x="96" y="90"/>
                  </a:lnTo>
                  <a:lnTo>
                    <a:pt x="96" y="222"/>
                  </a:lnTo>
                  <a:close/>
                  <a:moveTo>
                    <a:pt x="47" y="222"/>
                  </a:moveTo>
                  <a:lnTo>
                    <a:pt x="80" y="222"/>
                  </a:lnTo>
                  <a:lnTo>
                    <a:pt x="80" y="0"/>
                  </a:lnTo>
                  <a:lnTo>
                    <a:pt x="47" y="0"/>
                  </a:lnTo>
                  <a:lnTo>
                    <a:pt x="47" y="222"/>
                  </a:lnTo>
                  <a:close/>
                  <a:moveTo>
                    <a:pt x="0" y="222"/>
                  </a:moveTo>
                  <a:lnTo>
                    <a:pt x="33" y="222"/>
                  </a:lnTo>
                  <a:lnTo>
                    <a:pt x="33" y="139"/>
                  </a:lnTo>
                  <a:lnTo>
                    <a:pt x="0" y="139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900" dirty="0"/>
            </a:p>
          </p:txBody>
        </p:sp>
      </p:grpSp>
      <p:sp>
        <p:nvSpPr>
          <p:cNvPr id="287" name="矩形 286"/>
          <p:cNvSpPr>
            <a:spLocks noChangeArrowheads="1"/>
          </p:cNvSpPr>
          <p:nvPr/>
        </p:nvSpPr>
        <p:spPr bwMode="auto">
          <a:xfrm>
            <a:off x="6516333" y="1293002"/>
            <a:ext cx="2238615" cy="59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r>
              <a:rPr lang="ru-RU" altLang="zh-CN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Презентации и видеоролики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30493"/>
          <a:stretch/>
        </p:blipFill>
        <p:spPr>
          <a:xfrm>
            <a:off x="1234146" y="1399663"/>
            <a:ext cx="2502728" cy="1532922"/>
          </a:xfrm>
          <a:prstGeom prst="rect">
            <a:avLst/>
          </a:prstGeom>
        </p:spPr>
      </p:pic>
      <p:sp>
        <p:nvSpPr>
          <p:cNvPr id="44" name="矩形 286"/>
          <p:cNvSpPr>
            <a:spLocks noChangeArrowheads="1"/>
          </p:cNvSpPr>
          <p:nvPr/>
        </p:nvSpPr>
        <p:spPr bwMode="auto">
          <a:xfrm>
            <a:off x="5581120" y="2423541"/>
            <a:ext cx="2238615" cy="88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r>
              <a:rPr lang="ru-RU" altLang="zh-CN" sz="9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ru-RU" altLang="zh-CN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Использование образовательных сайтов </a:t>
            </a:r>
            <a:endParaRPr lang="zh-CN" altLang="en-US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804401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"/>
                            </p:stCondLst>
                            <p:childTnLst>
                              <p:par>
                                <p:cTn id="3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00"/>
                            </p:stCondLst>
                            <p:childTnLst>
                              <p:par>
                                <p:cTn id="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00"/>
                            </p:stCondLst>
                            <p:childTnLst>
                              <p:par>
                                <p:cTn id="4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8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" grpId="0"/>
      <p:bldP spid="287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A_淘宝店chenying0907 5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5477124" y="1998238"/>
            <a:ext cx="2874169" cy="2970336"/>
          </a:xfrm>
          <a:custGeom>
            <a:avLst/>
            <a:gdLst>
              <a:gd name="T0" fmla="*/ 1298 w 3198"/>
              <a:gd name="T1" fmla="*/ 2774 h 3305"/>
              <a:gd name="T2" fmla="*/ 1038 w 3198"/>
              <a:gd name="T3" fmla="*/ 3274 h 3305"/>
              <a:gd name="T4" fmla="*/ 1770 w 3198"/>
              <a:gd name="T5" fmla="*/ 3274 h 3305"/>
              <a:gd name="T6" fmla="*/ 1687 w 3198"/>
              <a:gd name="T7" fmla="*/ 2152 h 3305"/>
              <a:gd name="T8" fmla="*/ 3198 w 3198"/>
              <a:gd name="T9" fmla="*/ 1775 h 3305"/>
              <a:gd name="T10" fmla="*/ 1650 w 3198"/>
              <a:gd name="T11" fmla="*/ 1942 h 3305"/>
              <a:gd name="T12" fmla="*/ 2364 w 3198"/>
              <a:gd name="T13" fmla="*/ 1249 h 3305"/>
              <a:gd name="T14" fmla="*/ 1566 w 3198"/>
              <a:gd name="T15" fmla="*/ 1735 h 3305"/>
              <a:gd name="T16" fmla="*/ 2101 w 3198"/>
              <a:gd name="T17" fmla="*/ 866 h 3305"/>
              <a:gd name="T18" fmla="*/ 2583 w 3198"/>
              <a:gd name="T19" fmla="*/ 167 h 3305"/>
              <a:gd name="T20" fmla="*/ 2082 w 3198"/>
              <a:gd name="T21" fmla="*/ 798 h 3305"/>
              <a:gd name="T22" fmla="*/ 1665 w 3198"/>
              <a:gd name="T23" fmla="*/ 1064 h 3305"/>
              <a:gd name="T24" fmla="*/ 1832 w 3198"/>
              <a:gd name="T25" fmla="*/ 767 h 3305"/>
              <a:gd name="T26" fmla="*/ 2184 w 3198"/>
              <a:gd name="T27" fmla="*/ 0 h 3305"/>
              <a:gd name="T28" fmla="*/ 1696 w 3198"/>
              <a:gd name="T29" fmla="*/ 829 h 3305"/>
              <a:gd name="T30" fmla="*/ 1431 w 3198"/>
              <a:gd name="T31" fmla="*/ 1407 h 3305"/>
              <a:gd name="T32" fmla="*/ 1276 w 3198"/>
              <a:gd name="T33" fmla="*/ 894 h 3305"/>
              <a:gd name="T34" fmla="*/ 1576 w 3198"/>
              <a:gd name="T35" fmla="*/ 276 h 3305"/>
              <a:gd name="T36" fmla="*/ 1156 w 3198"/>
              <a:gd name="T37" fmla="*/ 656 h 3305"/>
              <a:gd name="T38" fmla="*/ 439 w 3198"/>
              <a:gd name="T39" fmla="*/ 325 h 3305"/>
              <a:gd name="T40" fmla="*/ 1193 w 3198"/>
              <a:gd name="T41" fmla="*/ 1064 h 3305"/>
              <a:gd name="T42" fmla="*/ 1397 w 3198"/>
              <a:gd name="T43" fmla="*/ 1636 h 3305"/>
              <a:gd name="T44" fmla="*/ 1397 w 3198"/>
              <a:gd name="T45" fmla="*/ 1855 h 3305"/>
              <a:gd name="T46" fmla="*/ 816 w 3198"/>
              <a:gd name="T47" fmla="*/ 1351 h 3305"/>
              <a:gd name="T48" fmla="*/ 0 w 3198"/>
              <a:gd name="T49" fmla="*/ 807 h 3305"/>
              <a:gd name="T50" fmla="*/ 683 w 3198"/>
              <a:gd name="T51" fmla="*/ 1398 h 3305"/>
              <a:gd name="T52" fmla="*/ 1072 w 3198"/>
              <a:gd name="T53" fmla="*/ 1889 h 3305"/>
              <a:gd name="T54" fmla="*/ 1298 w 3198"/>
              <a:gd name="T55" fmla="*/ 2774 h 3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198" h="3305">
                <a:moveTo>
                  <a:pt x="1298" y="2774"/>
                </a:moveTo>
                <a:cubicBezTo>
                  <a:pt x="1251" y="3305"/>
                  <a:pt x="1038" y="3274"/>
                  <a:pt x="1038" y="3274"/>
                </a:cubicBezTo>
                <a:cubicBezTo>
                  <a:pt x="1770" y="3274"/>
                  <a:pt x="1770" y="3274"/>
                  <a:pt x="1770" y="3274"/>
                </a:cubicBezTo>
                <a:cubicBezTo>
                  <a:pt x="1894" y="2783"/>
                  <a:pt x="1600" y="2375"/>
                  <a:pt x="1687" y="2152"/>
                </a:cubicBezTo>
                <a:cubicBezTo>
                  <a:pt x="1860" y="1729"/>
                  <a:pt x="2636" y="1608"/>
                  <a:pt x="3198" y="1775"/>
                </a:cubicBezTo>
                <a:cubicBezTo>
                  <a:pt x="2704" y="1441"/>
                  <a:pt x="1934" y="1633"/>
                  <a:pt x="1650" y="1942"/>
                </a:cubicBezTo>
                <a:cubicBezTo>
                  <a:pt x="1739" y="1317"/>
                  <a:pt x="2364" y="1249"/>
                  <a:pt x="2364" y="1249"/>
                </a:cubicBezTo>
                <a:cubicBezTo>
                  <a:pt x="1773" y="1095"/>
                  <a:pt x="1566" y="1735"/>
                  <a:pt x="1566" y="1735"/>
                </a:cubicBezTo>
                <a:cubicBezTo>
                  <a:pt x="1526" y="1389"/>
                  <a:pt x="1554" y="1160"/>
                  <a:pt x="2101" y="866"/>
                </a:cubicBezTo>
                <a:cubicBezTo>
                  <a:pt x="2676" y="551"/>
                  <a:pt x="2583" y="167"/>
                  <a:pt x="2583" y="167"/>
                </a:cubicBezTo>
                <a:cubicBezTo>
                  <a:pt x="2583" y="167"/>
                  <a:pt x="2503" y="671"/>
                  <a:pt x="2082" y="798"/>
                </a:cubicBezTo>
                <a:cubicBezTo>
                  <a:pt x="1662" y="925"/>
                  <a:pt x="1665" y="1064"/>
                  <a:pt x="1665" y="1064"/>
                </a:cubicBezTo>
                <a:cubicBezTo>
                  <a:pt x="1665" y="1064"/>
                  <a:pt x="1665" y="977"/>
                  <a:pt x="1832" y="767"/>
                </a:cubicBezTo>
                <a:cubicBezTo>
                  <a:pt x="2188" y="353"/>
                  <a:pt x="2184" y="0"/>
                  <a:pt x="2184" y="0"/>
                </a:cubicBezTo>
                <a:cubicBezTo>
                  <a:pt x="2082" y="359"/>
                  <a:pt x="1974" y="588"/>
                  <a:pt x="1696" y="829"/>
                </a:cubicBezTo>
                <a:cubicBezTo>
                  <a:pt x="1418" y="1070"/>
                  <a:pt x="1431" y="1407"/>
                  <a:pt x="1431" y="1407"/>
                </a:cubicBezTo>
                <a:cubicBezTo>
                  <a:pt x="1431" y="1407"/>
                  <a:pt x="1341" y="1373"/>
                  <a:pt x="1276" y="894"/>
                </a:cubicBezTo>
                <a:cubicBezTo>
                  <a:pt x="1220" y="412"/>
                  <a:pt x="1576" y="276"/>
                  <a:pt x="1576" y="276"/>
                </a:cubicBezTo>
                <a:cubicBezTo>
                  <a:pt x="1233" y="303"/>
                  <a:pt x="1156" y="656"/>
                  <a:pt x="1156" y="656"/>
                </a:cubicBezTo>
                <a:cubicBezTo>
                  <a:pt x="893" y="282"/>
                  <a:pt x="439" y="325"/>
                  <a:pt x="439" y="325"/>
                </a:cubicBezTo>
                <a:cubicBezTo>
                  <a:pt x="958" y="362"/>
                  <a:pt x="1180" y="724"/>
                  <a:pt x="1193" y="1064"/>
                </a:cubicBezTo>
                <a:cubicBezTo>
                  <a:pt x="1205" y="1404"/>
                  <a:pt x="1397" y="1636"/>
                  <a:pt x="1397" y="1636"/>
                </a:cubicBezTo>
                <a:cubicBezTo>
                  <a:pt x="1397" y="1855"/>
                  <a:pt x="1397" y="1855"/>
                  <a:pt x="1397" y="1855"/>
                </a:cubicBezTo>
                <a:cubicBezTo>
                  <a:pt x="1397" y="1855"/>
                  <a:pt x="1084" y="1858"/>
                  <a:pt x="816" y="1351"/>
                </a:cubicBezTo>
                <a:cubicBezTo>
                  <a:pt x="516" y="702"/>
                  <a:pt x="0" y="807"/>
                  <a:pt x="0" y="807"/>
                </a:cubicBezTo>
                <a:cubicBezTo>
                  <a:pt x="287" y="835"/>
                  <a:pt x="497" y="925"/>
                  <a:pt x="683" y="1398"/>
                </a:cubicBezTo>
                <a:cubicBezTo>
                  <a:pt x="683" y="1398"/>
                  <a:pt x="816" y="1688"/>
                  <a:pt x="1072" y="1889"/>
                </a:cubicBezTo>
                <a:cubicBezTo>
                  <a:pt x="1424" y="2161"/>
                  <a:pt x="1298" y="2774"/>
                  <a:pt x="1298" y="277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PA_淘宝店chenying0907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581899" y="1696005"/>
            <a:ext cx="469106" cy="468060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PA_淘宝店chenying0907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781775" y="2506406"/>
            <a:ext cx="294085" cy="295366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PA_淘宝店chenying0907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979818" y="3634660"/>
            <a:ext cx="550069" cy="547857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PA_淘宝店chenying0907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032026" y="2705976"/>
            <a:ext cx="339329" cy="340624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PA_淘宝店chenying0907 1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763000" y="1295550"/>
            <a:ext cx="754856" cy="756281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PA_淘宝店chenying0907 11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6914208" y="1473009"/>
            <a:ext cx="429816" cy="401365"/>
          </a:xfrm>
          <a:custGeom>
            <a:avLst/>
            <a:gdLst>
              <a:gd name="T0" fmla="*/ 428 w 478"/>
              <a:gd name="T1" fmla="*/ 255 h 447"/>
              <a:gd name="T2" fmla="*/ 396 w 478"/>
              <a:gd name="T3" fmla="*/ 255 h 447"/>
              <a:gd name="T4" fmla="*/ 329 w 478"/>
              <a:gd name="T5" fmla="*/ 223 h 447"/>
              <a:gd name="T6" fmla="*/ 349 w 478"/>
              <a:gd name="T7" fmla="*/ 159 h 447"/>
              <a:gd name="T8" fmla="*/ 348 w 478"/>
              <a:gd name="T9" fmla="*/ 143 h 447"/>
              <a:gd name="T10" fmla="*/ 381 w 478"/>
              <a:gd name="T11" fmla="*/ 149 h 447"/>
              <a:gd name="T12" fmla="*/ 445 w 478"/>
              <a:gd name="T13" fmla="*/ 127 h 447"/>
              <a:gd name="T14" fmla="*/ 476 w 478"/>
              <a:gd name="T15" fmla="*/ 216 h 447"/>
              <a:gd name="T16" fmla="*/ 428 w 478"/>
              <a:gd name="T17" fmla="*/ 255 h 447"/>
              <a:gd name="T18" fmla="*/ 381 w 478"/>
              <a:gd name="T19" fmla="*/ 127 h 447"/>
              <a:gd name="T20" fmla="*/ 318 w 478"/>
              <a:gd name="T21" fmla="*/ 64 h 447"/>
              <a:gd name="T22" fmla="*/ 381 w 478"/>
              <a:gd name="T23" fmla="*/ 0 h 447"/>
              <a:gd name="T24" fmla="*/ 445 w 478"/>
              <a:gd name="T25" fmla="*/ 64 h 447"/>
              <a:gd name="T26" fmla="*/ 381 w 478"/>
              <a:gd name="T27" fmla="*/ 127 h 447"/>
              <a:gd name="T28" fmla="*/ 238 w 478"/>
              <a:gd name="T29" fmla="*/ 255 h 447"/>
              <a:gd name="T30" fmla="*/ 143 w 478"/>
              <a:gd name="T31" fmla="*/ 159 h 447"/>
              <a:gd name="T32" fmla="*/ 238 w 478"/>
              <a:gd name="T33" fmla="*/ 64 h 447"/>
              <a:gd name="T34" fmla="*/ 334 w 478"/>
              <a:gd name="T35" fmla="*/ 159 h 447"/>
              <a:gd name="T36" fmla="*/ 238 w 478"/>
              <a:gd name="T37" fmla="*/ 255 h 447"/>
              <a:gd name="T38" fmla="*/ 346 w 478"/>
              <a:gd name="T39" fmla="*/ 447 h 447"/>
              <a:gd name="T40" fmla="*/ 130 w 478"/>
              <a:gd name="T41" fmla="*/ 447 h 447"/>
              <a:gd name="T42" fmla="*/ 64 w 478"/>
              <a:gd name="T43" fmla="*/ 382 h 447"/>
              <a:gd name="T44" fmla="*/ 150 w 478"/>
              <a:gd name="T45" fmla="*/ 239 h 447"/>
              <a:gd name="T46" fmla="*/ 238 w 478"/>
              <a:gd name="T47" fmla="*/ 274 h 447"/>
              <a:gd name="T48" fmla="*/ 328 w 478"/>
              <a:gd name="T49" fmla="*/ 239 h 447"/>
              <a:gd name="T50" fmla="*/ 413 w 478"/>
              <a:gd name="T51" fmla="*/ 382 h 447"/>
              <a:gd name="T52" fmla="*/ 346 w 478"/>
              <a:gd name="T53" fmla="*/ 447 h 447"/>
              <a:gd name="T54" fmla="*/ 95 w 478"/>
              <a:gd name="T55" fmla="*/ 127 h 447"/>
              <a:gd name="T56" fmla="*/ 32 w 478"/>
              <a:gd name="T57" fmla="*/ 64 h 447"/>
              <a:gd name="T58" fmla="*/ 95 w 478"/>
              <a:gd name="T59" fmla="*/ 0 h 447"/>
              <a:gd name="T60" fmla="*/ 159 w 478"/>
              <a:gd name="T61" fmla="*/ 64 h 447"/>
              <a:gd name="T62" fmla="*/ 95 w 478"/>
              <a:gd name="T63" fmla="*/ 127 h 447"/>
              <a:gd name="T64" fmla="*/ 81 w 478"/>
              <a:gd name="T65" fmla="*/ 255 h 447"/>
              <a:gd name="T66" fmla="*/ 48 w 478"/>
              <a:gd name="T67" fmla="*/ 255 h 447"/>
              <a:gd name="T68" fmla="*/ 0 w 478"/>
              <a:gd name="T69" fmla="*/ 216 h 447"/>
              <a:gd name="T70" fmla="*/ 31 w 478"/>
              <a:gd name="T71" fmla="*/ 127 h 447"/>
              <a:gd name="T72" fmla="*/ 95 w 478"/>
              <a:gd name="T73" fmla="*/ 149 h 447"/>
              <a:gd name="T74" fmla="*/ 128 w 478"/>
              <a:gd name="T75" fmla="*/ 143 h 447"/>
              <a:gd name="T76" fmla="*/ 127 w 478"/>
              <a:gd name="T77" fmla="*/ 159 h 447"/>
              <a:gd name="T78" fmla="*/ 147 w 478"/>
              <a:gd name="T79" fmla="*/ 223 h 447"/>
              <a:gd name="T80" fmla="*/ 81 w 478"/>
              <a:gd name="T81" fmla="*/ 255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78" h="447">
                <a:moveTo>
                  <a:pt x="428" y="255"/>
                </a:moveTo>
                <a:cubicBezTo>
                  <a:pt x="396" y="255"/>
                  <a:pt x="396" y="255"/>
                  <a:pt x="396" y="255"/>
                </a:cubicBezTo>
                <a:cubicBezTo>
                  <a:pt x="378" y="235"/>
                  <a:pt x="356" y="224"/>
                  <a:pt x="329" y="223"/>
                </a:cubicBezTo>
                <a:cubicBezTo>
                  <a:pt x="342" y="204"/>
                  <a:pt x="349" y="182"/>
                  <a:pt x="349" y="159"/>
                </a:cubicBezTo>
                <a:cubicBezTo>
                  <a:pt x="349" y="154"/>
                  <a:pt x="349" y="149"/>
                  <a:pt x="348" y="143"/>
                </a:cubicBezTo>
                <a:cubicBezTo>
                  <a:pt x="358" y="146"/>
                  <a:pt x="370" y="149"/>
                  <a:pt x="381" y="149"/>
                </a:cubicBezTo>
                <a:cubicBezTo>
                  <a:pt x="415" y="149"/>
                  <a:pt x="441" y="127"/>
                  <a:pt x="445" y="127"/>
                </a:cubicBezTo>
                <a:cubicBezTo>
                  <a:pt x="478" y="127"/>
                  <a:pt x="476" y="196"/>
                  <a:pt x="476" y="216"/>
                </a:cubicBezTo>
                <a:cubicBezTo>
                  <a:pt x="476" y="243"/>
                  <a:pt x="453" y="255"/>
                  <a:pt x="428" y="255"/>
                </a:cubicBezTo>
                <a:close/>
                <a:moveTo>
                  <a:pt x="381" y="127"/>
                </a:moveTo>
                <a:cubicBezTo>
                  <a:pt x="346" y="127"/>
                  <a:pt x="318" y="99"/>
                  <a:pt x="318" y="64"/>
                </a:cubicBezTo>
                <a:cubicBezTo>
                  <a:pt x="318" y="29"/>
                  <a:pt x="346" y="0"/>
                  <a:pt x="381" y="0"/>
                </a:cubicBezTo>
                <a:cubicBezTo>
                  <a:pt x="416" y="0"/>
                  <a:pt x="445" y="29"/>
                  <a:pt x="445" y="64"/>
                </a:cubicBezTo>
                <a:cubicBezTo>
                  <a:pt x="445" y="99"/>
                  <a:pt x="416" y="127"/>
                  <a:pt x="381" y="127"/>
                </a:cubicBezTo>
                <a:close/>
                <a:moveTo>
                  <a:pt x="238" y="255"/>
                </a:moveTo>
                <a:cubicBezTo>
                  <a:pt x="186" y="255"/>
                  <a:pt x="143" y="212"/>
                  <a:pt x="143" y="159"/>
                </a:cubicBezTo>
                <a:cubicBezTo>
                  <a:pt x="143" y="107"/>
                  <a:pt x="186" y="64"/>
                  <a:pt x="238" y="64"/>
                </a:cubicBezTo>
                <a:cubicBezTo>
                  <a:pt x="291" y="64"/>
                  <a:pt x="334" y="107"/>
                  <a:pt x="334" y="159"/>
                </a:cubicBezTo>
                <a:cubicBezTo>
                  <a:pt x="334" y="212"/>
                  <a:pt x="291" y="255"/>
                  <a:pt x="238" y="255"/>
                </a:cubicBezTo>
                <a:close/>
                <a:moveTo>
                  <a:pt x="346" y="447"/>
                </a:moveTo>
                <a:cubicBezTo>
                  <a:pt x="130" y="447"/>
                  <a:pt x="130" y="447"/>
                  <a:pt x="130" y="447"/>
                </a:cubicBezTo>
                <a:cubicBezTo>
                  <a:pt x="91" y="447"/>
                  <a:pt x="64" y="423"/>
                  <a:pt x="64" y="382"/>
                </a:cubicBezTo>
                <a:cubicBezTo>
                  <a:pt x="64" y="326"/>
                  <a:pt x="77" y="239"/>
                  <a:pt x="150" y="239"/>
                </a:cubicBezTo>
                <a:cubicBezTo>
                  <a:pt x="158" y="239"/>
                  <a:pt x="188" y="274"/>
                  <a:pt x="238" y="274"/>
                </a:cubicBezTo>
                <a:cubicBezTo>
                  <a:pt x="287" y="274"/>
                  <a:pt x="318" y="239"/>
                  <a:pt x="328" y="239"/>
                </a:cubicBezTo>
                <a:cubicBezTo>
                  <a:pt x="400" y="239"/>
                  <a:pt x="413" y="326"/>
                  <a:pt x="413" y="382"/>
                </a:cubicBezTo>
                <a:cubicBezTo>
                  <a:pt x="413" y="423"/>
                  <a:pt x="387" y="447"/>
                  <a:pt x="346" y="447"/>
                </a:cubicBezTo>
                <a:close/>
                <a:moveTo>
                  <a:pt x="95" y="127"/>
                </a:moveTo>
                <a:cubicBezTo>
                  <a:pt x="60" y="127"/>
                  <a:pt x="32" y="99"/>
                  <a:pt x="32" y="64"/>
                </a:cubicBezTo>
                <a:cubicBezTo>
                  <a:pt x="32" y="29"/>
                  <a:pt x="60" y="0"/>
                  <a:pt x="95" y="0"/>
                </a:cubicBezTo>
                <a:cubicBezTo>
                  <a:pt x="131" y="0"/>
                  <a:pt x="159" y="29"/>
                  <a:pt x="159" y="64"/>
                </a:cubicBezTo>
                <a:cubicBezTo>
                  <a:pt x="159" y="99"/>
                  <a:pt x="131" y="127"/>
                  <a:pt x="95" y="127"/>
                </a:cubicBezTo>
                <a:close/>
                <a:moveTo>
                  <a:pt x="81" y="255"/>
                </a:moveTo>
                <a:cubicBezTo>
                  <a:pt x="48" y="255"/>
                  <a:pt x="48" y="255"/>
                  <a:pt x="48" y="255"/>
                </a:cubicBezTo>
                <a:cubicBezTo>
                  <a:pt x="24" y="255"/>
                  <a:pt x="0" y="243"/>
                  <a:pt x="0" y="216"/>
                </a:cubicBezTo>
                <a:cubicBezTo>
                  <a:pt x="0" y="196"/>
                  <a:pt x="0" y="127"/>
                  <a:pt x="31" y="127"/>
                </a:cubicBezTo>
                <a:cubicBezTo>
                  <a:pt x="36" y="127"/>
                  <a:pt x="61" y="149"/>
                  <a:pt x="95" y="149"/>
                </a:cubicBezTo>
                <a:cubicBezTo>
                  <a:pt x="107" y="149"/>
                  <a:pt x="118" y="146"/>
                  <a:pt x="128" y="143"/>
                </a:cubicBezTo>
                <a:cubicBezTo>
                  <a:pt x="128" y="149"/>
                  <a:pt x="127" y="154"/>
                  <a:pt x="127" y="159"/>
                </a:cubicBezTo>
                <a:cubicBezTo>
                  <a:pt x="127" y="182"/>
                  <a:pt x="135" y="204"/>
                  <a:pt x="147" y="223"/>
                </a:cubicBezTo>
                <a:cubicBezTo>
                  <a:pt x="122" y="224"/>
                  <a:pt x="97" y="235"/>
                  <a:pt x="81" y="2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PA_淘宝店chenying0907 12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8091736" y="3779116"/>
            <a:ext cx="326231" cy="258944"/>
          </a:xfrm>
          <a:custGeom>
            <a:avLst/>
            <a:gdLst>
              <a:gd name="T0" fmla="*/ 317 w 344"/>
              <a:gd name="T1" fmla="*/ 260 h 345"/>
              <a:gd name="T2" fmla="*/ 317 w 344"/>
              <a:gd name="T3" fmla="*/ 218 h 345"/>
              <a:gd name="T4" fmla="*/ 254 w 344"/>
              <a:gd name="T5" fmla="*/ 155 h 345"/>
              <a:gd name="T6" fmla="*/ 218 w 344"/>
              <a:gd name="T7" fmla="*/ 155 h 345"/>
              <a:gd name="T8" fmla="*/ 189 w 344"/>
              <a:gd name="T9" fmla="*/ 135 h 345"/>
              <a:gd name="T10" fmla="*/ 189 w 344"/>
              <a:gd name="T11" fmla="*/ 84 h 345"/>
              <a:gd name="T12" fmla="*/ 216 w 344"/>
              <a:gd name="T13" fmla="*/ 44 h 345"/>
              <a:gd name="T14" fmla="*/ 172 w 344"/>
              <a:gd name="T15" fmla="*/ 0 h 345"/>
              <a:gd name="T16" fmla="*/ 128 w 344"/>
              <a:gd name="T17" fmla="*/ 44 h 345"/>
              <a:gd name="T18" fmla="*/ 154 w 344"/>
              <a:gd name="T19" fmla="*/ 84 h 345"/>
              <a:gd name="T20" fmla="*/ 154 w 344"/>
              <a:gd name="T21" fmla="*/ 135 h 345"/>
              <a:gd name="T22" fmla="*/ 126 w 344"/>
              <a:gd name="T23" fmla="*/ 155 h 345"/>
              <a:gd name="T24" fmla="*/ 89 w 344"/>
              <a:gd name="T25" fmla="*/ 155 h 345"/>
              <a:gd name="T26" fmla="*/ 26 w 344"/>
              <a:gd name="T27" fmla="*/ 218 h 345"/>
              <a:gd name="T28" fmla="*/ 26 w 344"/>
              <a:gd name="T29" fmla="*/ 260 h 345"/>
              <a:gd name="T30" fmla="*/ 0 w 344"/>
              <a:gd name="T31" fmla="*/ 301 h 345"/>
              <a:gd name="T32" fmla="*/ 44 w 344"/>
              <a:gd name="T33" fmla="*/ 345 h 345"/>
              <a:gd name="T34" fmla="*/ 88 w 344"/>
              <a:gd name="T35" fmla="*/ 301 h 345"/>
              <a:gd name="T36" fmla="*/ 61 w 344"/>
              <a:gd name="T37" fmla="*/ 260 h 345"/>
              <a:gd name="T38" fmla="*/ 61 w 344"/>
              <a:gd name="T39" fmla="*/ 218 h 345"/>
              <a:gd name="T40" fmla="*/ 89 w 344"/>
              <a:gd name="T41" fmla="*/ 190 h 345"/>
              <a:gd name="T42" fmla="*/ 126 w 344"/>
              <a:gd name="T43" fmla="*/ 190 h 345"/>
              <a:gd name="T44" fmla="*/ 154 w 344"/>
              <a:gd name="T45" fmla="*/ 185 h 345"/>
              <a:gd name="T46" fmla="*/ 154 w 344"/>
              <a:gd name="T47" fmla="*/ 260 h 345"/>
              <a:gd name="T48" fmla="*/ 128 w 344"/>
              <a:gd name="T49" fmla="*/ 301 h 345"/>
              <a:gd name="T50" fmla="*/ 172 w 344"/>
              <a:gd name="T51" fmla="*/ 345 h 345"/>
              <a:gd name="T52" fmla="*/ 216 w 344"/>
              <a:gd name="T53" fmla="*/ 301 h 345"/>
              <a:gd name="T54" fmla="*/ 189 w 344"/>
              <a:gd name="T55" fmla="*/ 260 h 345"/>
              <a:gd name="T56" fmla="*/ 189 w 344"/>
              <a:gd name="T57" fmla="*/ 185 h 345"/>
              <a:gd name="T58" fmla="*/ 218 w 344"/>
              <a:gd name="T59" fmla="*/ 190 h 345"/>
              <a:gd name="T60" fmla="*/ 254 w 344"/>
              <a:gd name="T61" fmla="*/ 190 h 345"/>
              <a:gd name="T62" fmla="*/ 282 w 344"/>
              <a:gd name="T63" fmla="*/ 218 h 345"/>
              <a:gd name="T64" fmla="*/ 282 w 344"/>
              <a:gd name="T65" fmla="*/ 260 h 345"/>
              <a:gd name="T66" fmla="*/ 256 w 344"/>
              <a:gd name="T67" fmla="*/ 301 h 345"/>
              <a:gd name="T68" fmla="*/ 300 w 344"/>
              <a:gd name="T69" fmla="*/ 345 h 345"/>
              <a:gd name="T70" fmla="*/ 344 w 344"/>
              <a:gd name="T71" fmla="*/ 301 h 345"/>
              <a:gd name="T72" fmla="*/ 317 w 344"/>
              <a:gd name="T73" fmla="*/ 260 h 345"/>
              <a:gd name="T74" fmla="*/ 68 w 344"/>
              <a:gd name="T75" fmla="*/ 301 h 345"/>
              <a:gd name="T76" fmla="*/ 44 w 344"/>
              <a:gd name="T77" fmla="*/ 326 h 345"/>
              <a:gd name="T78" fmla="*/ 18 w 344"/>
              <a:gd name="T79" fmla="*/ 301 h 345"/>
              <a:gd name="T80" fmla="*/ 44 w 344"/>
              <a:gd name="T81" fmla="*/ 275 h 345"/>
              <a:gd name="T82" fmla="*/ 68 w 344"/>
              <a:gd name="T83" fmla="*/ 301 h 345"/>
              <a:gd name="T84" fmla="*/ 146 w 344"/>
              <a:gd name="T85" fmla="*/ 44 h 345"/>
              <a:gd name="T86" fmla="*/ 172 w 344"/>
              <a:gd name="T87" fmla="*/ 18 h 345"/>
              <a:gd name="T88" fmla="*/ 196 w 344"/>
              <a:gd name="T89" fmla="*/ 44 h 345"/>
              <a:gd name="T90" fmla="*/ 172 w 344"/>
              <a:gd name="T91" fmla="*/ 69 h 345"/>
              <a:gd name="T92" fmla="*/ 146 w 344"/>
              <a:gd name="T93" fmla="*/ 44 h 345"/>
              <a:gd name="T94" fmla="*/ 196 w 344"/>
              <a:gd name="T95" fmla="*/ 301 h 345"/>
              <a:gd name="T96" fmla="*/ 172 w 344"/>
              <a:gd name="T97" fmla="*/ 326 h 345"/>
              <a:gd name="T98" fmla="*/ 146 w 344"/>
              <a:gd name="T99" fmla="*/ 301 h 345"/>
              <a:gd name="T100" fmla="*/ 172 w 344"/>
              <a:gd name="T101" fmla="*/ 275 h 345"/>
              <a:gd name="T102" fmla="*/ 196 w 344"/>
              <a:gd name="T103" fmla="*/ 301 h 345"/>
              <a:gd name="T104" fmla="*/ 300 w 344"/>
              <a:gd name="T105" fmla="*/ 326 h 345"/>
              <a:gd name="T106" fmla="*/ 274 w 344"/>
              <a:gd name="T107" fmla="*/ 301 h 345"/>
              <a:gd name="T108" fmla="*/ 300 w 344"/>
              <a:gd name="T109" fmla="*/ 275 h 345"/>
              <a:gd name="T110" fmla="*/ 325 w 344"/>
              <a:gd name="T111" fmla="*/ 301 h 345"/>
              <a:gd name="T112" fmla="*/ 300 w 344"/>
              <a:gd name="T113" fmla="*/ 32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4" h="345">
                <a:moveTo>
                  <a:pt x="317" y="260"/>
                </a:moveTo>
                <a:cubicBezTo>
                  <a:pt x="317" y="218"/>
                  <a:pt x="317" y="218"/>
                  <a:pt x="317" y="218"/>
                </a:cubicBezTo>
                <a:cubicBezTo>
                  <a:pt x="317" y="192"/>
                  <a:pt x="300" y="155"/>
                  <a:pt x="254" y="155"/>
                </a:cubicBezTo>
                <a:cubicBezTo>
                  <a:pt x="218" y="155"/>
                  <a:pt x="218" y="155"/>
                  <a:pt x="218" y="155"/>
                </a:cubicBezTo>
                <a:cubicBezTo>
                  <a:pt x="191" y="155"/>
                  <a:pt x="189" y="142"/>
                  <a:pt x="189" y="135"/>
                </a:cubicBezTo>
                <a:cubicBezTo>
                  <a:pt x="189" y="84"/>
                  <a:pt x="189" y="84"/>
                  <a:pt x="189" y="84"/>
                </a:cubicBezTo>
                <a:cubicBezTo>
                  <a:pt x="205" y="78"/>
                  <a:pt x="216" y="62"/>
                  <a:pt x="216" y="44"/>
                </a:cubicBezTo>
                <a:cubicBezTo>
                  <a:pt x="216" y="19"/>
                  <a:pt x="196" y="0"/>
                  <a:pt x="172" y="0"/>
                </a:cubicBezTo>
                <a:cubicBezTo>
                  <a:pt x="147" y="0"/>
                  <a:pt x="128" y="19"/>
                  <a:pt x="128" y="44"/>
                </a:cubicBezTo>
                <a:cubicBezTo>
                  <a:pt x="128" y="62"/>
                  <a:pt x="139" y="78"/>
                  <a:pt x="154" y="84"/>
                </a:cubicBezTo>
                <a:cubicBezTo>
                  <a:pt x="154" y="135"/>
                  <a:pt x="154" y="135"/>
                  <a:pt x="154" y="135"/>
                </a:cubicBezTo>
                <a:cubicBezTo>
                  <a:pt x="154" y="140"/>
                  <a:pt x="153" y="155"/>
                  <a:pt x="126" y="155"/>
                </a:cubicBezTo>
                <a:cubicBezTo>
                  <a:pt x="89" y="155"/>
                  <a:pt x="89" y="155"/>
                  <a:pt x="89" y="155"/>
                </a:cubicBezTo>
                <a:cubicBezTo>
                  <a:pt x="43" y="155"/>
                  <a:pt x="26" y="192"/>
                  <a:pt x="26" y="218"/>
                </a:cubicBezTo>
                <a:cubicBezTo>
                  <a:pt x="26" y="260"/>
                  <a:pt x="26" y="260"/>
                  <a:pt x="26" y="260"/>
                </a:cubicBezTo>
                <a:cubicBezTo>
                  <a:pt x="11" y="267"/>
                  <a:pt x="0" y="282"/>
                  <a:pt x="0" y="301"/>
                </a:cubicBezTo>
                <a:cubicBezTo>
                  <a:pt x="0" y="324"/>
                  <a:pt x="19" y="345"/>
                  <a:pt x="44" y="345"/>
                </a:cubicBezTo>
                <a:cubicBezTo>
                  <a:pt x="67" y="345"/>
                  <a:pt x="88" y="324"/>
                  <a:pt x="88" y="301"/>
                </a:cubicBezTo>
                <a:cubicBezTo>
                  <a:pt x="88" y="282"/>
                  <a:pt x="77" y="267"/>
                  <a:pt x="61" y="260"/>
                </a:cubicBezTo>
                <a:cubicBezTo>
                  <a:pt x="61" y="218"/>
                  <a:pt x="61" y="218"/>
                  <a:pt x="61" y="218"/>
                </a:cubicBezTo>
                <a:cubicBezTo>
                  <a:pt x="61" y="213"/>
                  <a:pt x="62" y="190"/>
                  <a:pt x="89" y="190"/>
                </a:cubicBezTo>
                <a:cubicBezTo>
                  <a:pt x="126" y="190"/>
                  <a:pt x="126" y="190"/>
                  <a:pt x="126" y="190"/>
                </a:cubicBezTo>
                <a:cubicBezTo>
                  <a:pt x="137" y="190"/>
                  <a:pt x="146" y="188"/>
                  <a:pt x="154" y="185"/>
                </a:cubicBezTo>
                <a:cubicBezTo>
                  <a:pt x="154" y="260"/>
                  <a:pt x="154" y="260"/>
                  <a:pt x="154" y="260"/>
                </a:cubicBezTo>
                <a:cubicBezTo>
                  <a:pt x="139" y="267"/>
                  <a:pt x="128" y="282"/>
                  <a:pt x="128" y="301"/>
                </a:cubicBezTo>
                <a:cubicBezTo>
                  <a:pt x="128" y="324"/>
                  <a:pt x="147" y="345"/>
                  <a:pt x="172" y="345"/>
                </a:cubicBezTo>
                <a:cubicBezTo>
                  <a:pt x="196" y="345"/>
                  <a:pt x="216" y="324"/>
                  <a:pt x="216" y="301"/>
                </a:cubicBezTo>
                <a:cubicBezTo>
                  <a:pt x="216" y="282"/>
                  <a:pt x="205" y="267"/>
                  <a:pt x="189" y="260"/>
                </a:cubicBezTo>
                <a:cubicBezTo>
                  <a:pt x="189" y="185"/>
                  <a:pt x="189" y="185"/>
                  <a:pt x="189" y="185"/>
                </a:cubicBezTo>
                <a:cubicBezTo>
                  <a:pt x="196" y="188"/>
                  <a:pt x="207" y="190"/>
                  <a:pt x="218" y="190"/>
                </a:cubicBezTo>
                <a:cubicBezTo>
                  <a:pt x="254" y="190"/>
                  <a:pt x="254" y="190"/>
                  <a:pt x="254" y="190"/>
                </a:cubicBezTo>
                <a:cubicBezTo>
                  <a:pt x="280" y="190"/>
                  <a:pt x="282" y="212"/>
                  <a:pt x="282" y="218"/>
                </a:cubicBezTo>
                <a:cubicBezTo>
                  <a:pt x="282" y="260"/>
                  <a:pt x="282" y="260"/>
                  <a:pt x="282" y="260"/>
                </a:cubicBezTo>
                <a:cubicBezTo>
                  <a:pt x="267" y="267"/>
                  <a:pt x="256" y="282"/>
                  <a:pt x="256" y="301"/>
                </a:cubicBezTo>
                <a:cubicBezTo>
                  <a:pt x="256" y="324"/>
                  <a:pt x="275" y="345"/>
                  <a:pt x="300" y="345"/>
                </a:cubicBezTo>
                <a:cubicBezTo>
                  <a:pt x="324" y="345"/>
                  <a:pt x="344" y="324"/>
                  <a:pt x="344" y="301"/>
                </a:cubicBezTo>
                <a:cubicBezTo>
                  <a:pt x="344" y="282"/>
                  <a:pt x="333" y="267"/>
                  <a:pt x="317" y="260"/>
                </a:cubicBezTo>
                <a:close/>
                <a:moveTo>
                  <a:pt x="68" y="301"/>
                </a:moveTo>
                <a:cubicBezTo>
                  <a:pt x="68" y="314"/>
                  <a:pt x="57" y="326"/>
                  <a:pt x="44" y="326"/>
                </a:cubicBezTo>
                <a:cubicBezTo>
                  <a:pt x="29" y="326"/>
                  <a:pt x="18" y="314"/>
                  <a:pt x="18" y="301"/>
                </a:cubicBezTo>
                <a:cubicBezTo>
                  <a:pt x="18" y="287"/>
                  <a:pt x="29" y="275"/>
                  <a:pt x="44" y="275"/>
                </a:cubicBezTo>
                <a:cubicBezTo>
                  <a:pt x="57" y="275"/>
                  <a:pt x="68" y="287"/>
                  <a:pt x="68" y="301"/>
                </a:cubicBezTo>
                <a:close/>
                <a:moveTo>
                  <a:pt x="146" y="44"/>
                </a:moveTo>
                <a:cubicBezTo>
                  <a:pt x="146" y="30"/>
                  <a:pt x="157" y="18"/>
                  <a:pt x="172" y="18"/>
                </a:cubicBezTo>
                <a:cubicBezTo>
                  <a:pt x="185" y="18"/>
                  <a:pt x="196" y="30"/>
                  <a:pt x="196" y="44"/>
                </a:cubicBezTo>
                <a:cubicBezTo>
                  <a:pt x="196" y="57"/>
                  <a:pt x="185" y="69"/>
                  <a:pt x="172" y="69"/>
                </a:cubicBezTo>
                <a:cubicBezTo>
                  <a:pt x="157" y="69"/>
                  <a:pt x="146" y="57"/>
                  <a:pt x="146" y="44"/>
                </a:cubicBezTo>
                <a:close/>
                <a:moveTo>
                  <a:pt x="196" y="301"/>
                </a:moveTo>
                <a:cubicBezTo>
                  <a:pt x="196" y="314"/>
                  <a:pt x="185" y="326"/>
                  <a:pt x="172" y="326"/>
                </a:cubicBezTo>
                <a:cubicBezTo>
                  <a:pt x="157" y="326"/>
                  <a:pt x="146" y="314"/>
                  <a:pt x="146" y="301"/>
                </a:cubicBezTo>
                <a:cubicBezTo>
                  <a:pt x="146" y="287"/>
                  <a:pt x="157" y="275"/>
                  <a:pt x="172" y="275"/>
                </a:cubicBezTo>
                <a:cubicBezTo>
                  <a:pt x="185" y="275"/>
                  <a:pt x="196" y="287"/>
                  <a:pt x="196" y="301"/>
                </a:cubicBezTo>
                <a:close/>
                <a:moveTo>
                  <a:pt x="300" y="326"/>
                </a:moveTo>
                <a:cubicBezTo>
                  <a:pt x="285" y="326"/>
                  <a:pt x="274" y="314"/>
                  <a:pt x="274" y="301"/>
                </a:cubicBezTo>
                <a:cubicBezTo>
                  <a:pt x="274" y="287"/>
                  <a:pt x="285" y="275"/>
                  <a:pt x="300" y="275"/>
                </a:cubicBezTo>
                <a:cubicBezTo>
                  <a:pt x="314" y="275"/>
                  <a:pt x="325" y="287"/>
                  <a:pt x="325" y="301"/>
                </a:cubicBezTo>
                <a:cubicBezTo>
                  <a:pt x="325" y="314"/>
                  <a:pt x="314" y="326"/>
                  <a:pt x="300" y="3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PA_淘宝店chenying0907 13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7806828" y="2543288"/>
            <a:ext cx="205979" cy="206042"/>
          </a:xfrm>
          <a:custGeom>
            <a:avLst/>
            <a:gdLst>
              <a:gd name="T0" fmla="*/ 200 w 229"/>
              <a:gd name="T1" fmla="*/ 161 h 229"/>
              <a:gd name="T2" fmla="*/ 212 w 229"/>
              <a:gd name="T3" fmla="*/ 115 h 229"/>
              <a:gd name="T4" fmla="*/ 200 w 229"/>
              <a:gd name="T5" fmla="*/ 68 h 229"/>
              <a:gd name="T6" fmla="*/ 176 w 229"/>
              <a:gd name="T7" fmla="*/ 93 h 229"/>
              <a:gd name="T8" fmla="*/ 180 w 229"/>
              <a:gd name="T9" fmla="*/ 115 h 229"/>
              <a:gd name="T10" fmla="*/ 176 w 229"/>
              <a:gd name="T11" fmla="*/ 136 h 229"/>
              <a:gd name="T12" fmla="*/ 200 w 229"/>
              <a:gd name="T13" fmla="*/ 161 h 229"/>
              <a:gd name="T14" fmla="*/ 161 w 229"/>
              <a:gd name="T15" fmla="*/ 201 h 229"/>
              <a:gd name="T16" fmla="*/ 136 w 229"/>
              <a:gd name="T17" fmla="*/ 176 h 229"/>
              <a:gd name="T18" fmla="*/ 115 w 229"/>
              <a:gd name="T19" fmla="*/ 180 h 229"/>
              <a:gd name="T20" fmla="*/ 93 w 229"/>
              <a:gd name="T21" fmla="*/ 176 h 229"/>
              <a:gd name="T22" fmla="*/ 69 w 229"/>
              <a:gd name="T23" fmla="*/ 201 h 229"/>
              <a:gd name="T24" fmla="*/ 115 w 229"/>
              <a:gd name="T25" fmla="*/ 212 h 229"/>
              <a:gd name="T26" fmla="*/ 161 w 229"/>
              <a:gd name="T27" fmla="*/ 201 h 229"/>
              <a:gd name="T28" fmla="*/ 69 w 229"/>
              <a:gd name="T29" fmla="*/ 28 h 229"/>
              <a:gd name="T30" fmla="*/ 93 w 229"/>
              <a:gd name="T31" fmla="*/ 53 h 229"/>
              <a:gd name="T32" fmla="*/ 115 w 229"/>
              <a:gd name="T33" fmla="*/ 49 h 229"/>
              <a:gd name="T34" fmla="*/ 136 w 229"/>
              <a:gd name="T35" fmla="*/ 53 h 229"/>
              <a:gd name="T36" fmla="*/ 161 w 229"/>
              <a:gd name="T37" fmla="*/ 28 h 229"/>
              <a:gd name="T38" fmla="*/ 115 w 229"/>
              <a:gd name="T39" fmla="*/ 16 h 229"/>
              <a:gd name="T40" fmla="*/ 69 w 229"/>
              <a:gd name="T41" fmla="*/ 28 h 229"/>
              <a:gd name="T42" fmla="*/ 163 w 229"/>
              <a:gd name="T43" fmla="*/ 115 h 229"/>
              <a:gd name="T44" fmla="*/ 115 w 229"/>
              <a:gd name="T45" fmla="*/ 65 h 229"/>
              <a:gd name="T46" fmla="*/ 65 w 229"/>
              <a:gd name="T47" fmla="*/ 115 h 229"/>
              <a:gd name="T48" fmla="*/ 115 w 229"/>
              <a:gd name="T49" fmla="*/ 164 h 229"/>
              <a:gd name="T50" fmla="*/ 163 w 229"/>
              <a:gd name="T51" fmla="*/ 115 h 229"/>
              <a:gd name="T52" fmla="*/ 53 w 229"/>
              <a:gd name="T53" fmla="*/ 136 h 229"/>
              <a:gd name="T54" fmla="*/ 49 w 229"/>
              <a:gd name="T55" fmla="*/ 115 h 229"/>
              <a:gd name="T56" fmla="*/ 53 w 229"/>
              <a:gd name="T57" fmla="*/ 93 h 229"/>
              <a:gd name="T58" fmla="*/ 28 w 229"/>
              <a:gd name="T59" fmla="*/ 68 h 229"/>
              <a:gd name="T60" fmla="*/ 16 w 229"/>
              <a:gd name="T61" fmla="*/ 115 h 229"/>
              <a:gd name="T62" fmla="*/ 28 w 229"/>
              <a:gd name="T63" fmla="*/ 161 h 229"/>
              <a:gd name="T64" fmla="*/ 53 w 229"/>
              <a:gd name="T65" fmla="*/ 136 h 229"/>
              <a:gd name="T66" fmla="*/ 229 w 229"/>
              <a:gd name="T67" fmla="*/ 115 h 229"/>
              <a:gd name="T68" fmla="*/ 115 w 229"/>
              <a:gd name="T69" fmla="*/ 229 h 229"/>
              <a:gd name="T70" fmla="*/ 0 w 229"/>
              <a:gd name="T71" fmla="*/ 115 h 229"/>
              <a:gd name="T72" fmla="*/ 115 w 229"/>
              <a:gd name="T73" fmla="*/ 0 h 229"/>
              <a:gd name="T74" fmla="*/ 229 w 229"/>
              <a:gd name="T75" fmla="*/ 115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29" h="229">
                <a:moveTo>
                  <a:pt x="200" y="161"/>
                </a:moveTo>
                <a:cubicBezTo>
                  <a:pt x="208" y="147"/>
                  <a:pt x="212" y="131"/>
                  <a:pt x="212" y="115"/>
                </a:cubicBezTo>
                <a:cubicBezTo>
                  <a:pt x="212" y="98"/>
                  <a:pt x="208" y="82"/>
                  <a:pt x="200" y="68"/>
                </a:cubicBezTo>
                <a:cubicBezTo>
                  <a:pt x="176" y="93"/>
                  <a:pt x="176" y="93"/>
                  <a:pt x="176" y="93"/>
                </a:cubicBezTo>
                <a:cubicBezTo>
                  <a:pt x="178" y="100"/>
                  <a:pt x="180" y="107"/>
                  <a:pt x="180" y="115"/>
                </a:cubicBezTo>
                <a:cubicBezTo>
                  <a:pt x="180" y="122"/>
                  <a:pt x="178" y="129"/>
                  <a:pt x="176" y="136"/>
                </a:cubicBezTo>
                <a:lnTo>
                  <a:pt x="200" y="161"/>
                </a:lnTo>
                <a:close/>
                <a:moveTo>
                  <a:pt x="161" y="201"/>
                </a:moveTo>
                <a:cubicBezTo>
                  <a:pt x="136" y="176"/>
                  <a:pt x="136" y="176"/>
                  <a:pt x="136" y="176"/>
                </a:cubicBezTo>
                <a:cubicBezTo>
                  <a:pt x="129" y="179"/>
                  <a:pt x="122" y="180"/>
                  <a:pt x="115" y="180"/>
                </a:cubicBezTo>
                <a:cubicBezTo>
                  <a:pt x="107" y="180"/>
                  <a:pt x="100" y="179"/>
                  <a:pt x="93" y="176"/>
                </a:cubicBezTo>
                <a:cubicBezTo>
                  <a:pt x="69" y="201"/>
                  <a:pt x="69" y="201"/>
                  <a:pt x="69" y="201"/>
                </a:cubicBezTo>
                <a:cubicBezTo>
                  <a:pt x="82" y="208"/>
                  <a:pt x="98" y="212"/>
                  <a:pt x="115" y="212"/>
                </a:cubicBezTo>
                <a:cubicBezTo>
                  <a:pt x="131" y="212"/>
                  <a:pt x="147" y="208"/>
                  <a:pt x="161" y="201"/>
                </a:cubicBezTo>
                <a:close/>
                <a:moveTo>
                  <a:pt x="69" y="28"/>
                </a:moveTo>
                <a:cubicBezTo>
                  <a:pt x="93" y="53"/>
                  <a:pt x="93" y="53"/>
                  <a:pt x="93" y="53"/>
                </a:cubicBezTo>
                <a:cubicBezTo>
                  <a:pt x="100" y="51"/>
                  <a:pt x="107" y="49"/>
                  <a:pt x="115" y="49"/>
                </a:cubicBezTo>
                <a:cubicBezTo>
                  <a:pt x="122" y="49"/>
                  <a:pt x="129" y="51"/>
                  <a:pt x="136" y="53"/>
                </a:cubicBezTo>
                <a:cubicBezTo>
                  <a:pt x="161" y="28"/>
                  <a:pt x="161" y="28"/>
                  <a:pt x="161" y="28"/>
                </a:cubicBezTo>
                <a:cubicBezTo>
                  <a:pt x="147" y="20"/>
                  <a:pt x="131" y="16"/>
                  <a:pt x="115" y="16"/>
                </a:cubicBezTo>
                <a:cubicBezTo>
                  <a:pt x="98" y="16"/>
                  <a:pt x="82" y="20"/>
                  <a:pt x="69" y="28"/>
                </a:cubicBezTo>
                <a:close/>
                <a:moveTo>
                  <a:pt x="163" y="115"/>
                </a:moveTo>
                <a:cubicBezTo>
                  <a:pt x="163" y="87"/>
                  <a:pt x="141" y="65"/>
                  <a:pt x="115" y="65"/>
                </a:cubicBezTo>
                <a:cubicBezTo>
                  <a:pt x="87" y="65"/>
                  <a:pt x="65" y="87"/>
                  <a:pt x="65" y="115"/>
                </a:cubicBezTo>
                <a:cubicBezTo>
                  <a:pt x="65" y="141"/>
                  <a:pt x="87" y="164"/>
                  <a:pt x="115" y="164"/>
                </a:cubicBezTo>
                <a:cubicBezTo>
                  <a:pt x="141" y="164"/>
                  <a:pt x="163" y="141"/>
                  <a:pt x="163" y="115"/>
                </a:cubicBezTo>
                <a:close/>
                <a:moveTo>
                  <a:pt x="53" y="136"/>
                </a:moveTo>
                <a:cubicBezTo>
                  <a:pt x="51" y="129"/>
                  <a:pt x="49" y="122"/>
                  <a:pt x="49" y="115"/>
                </a:cubicBezTo>
                <a:cubicBezTo>
                  <a:pt x="49" y="107"/>
                  <a:pt x="51" y="100"/>
                  <a:pt x="53" y="93"/>
                </a:cubicBezTo>
                <a:cubicBezTo>
                  <a:pt x="28" y="68"/>
                  <a:pt x="28" y="68"/>
                  <a:pt x="28" y="68"/>
                </a:cubicBezTo>
                <a:cubicBezTo>
                  <a:pt x="21" y="82"/>
                  <a:pt x="16" y="98"/>
                  <a:pt x="16" y="115"/>
                </a:cubicBezTo>
                <a:cubicBezTo>
                  <a:pt x="16" y="131"/>
                  <a:pt x="21" y="147"/>
                  <a:pt x="28" y="161"/>
                </a:cubicBezTo>
                <a:lnTo>
                  <a:pt x="53" y="136"/>
                </a:lnTo>
                <a:close/>
                <a:moveTo>
                  <a:pt x="229" y="115"/>
                </a:moveTo>
                <a:cubicBezTo>
                  <a:pt x="229" y="178"/>
                  <a:pt x="178" y="229"/>
                  <a:pt x="115" y="229"/>
                </a:cubicBezTo>
                <a:cubicBezTo>
                  <a:pt x="51" y="229"/>
                  <a:pt x="0" y="178"/>
                  <a:pt x="0" y="115"/>
                </a:cubicBezTo>
                <a:cubicBezTo>
                  <a:pt x="0" y="51"/>
                  <a:pt x="51" y="0"/>
                  <a:pt x="115" y="0"/>
                </a:cubicBezTo>
                <a:cubicBezTo>
                  <a:pt x="178" y="0"/>
                  <a:pt x="229" y="51"/>
                  <a:pt x="229" y="11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PA_淘宝店chenying0907 15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5695603" y="1789814"/>
            <a:ext cx="241697" cy="208424"/>
          </a:xfrm>
          <a:custGeom>
            <a:avLst/>
            <a:gdLst>
              <a:gd name="T0" fmla="*/ 10 w 270"/>
              <a:gd name="T1" fmla="*/ 135 h 232"/>
              <a:gd name="T2" fmla="*/ 28 w 270"/>
              <a:gd name="T3" fmla="*/ 139 h 232"/>
              <a:gd name="T4" fmla="*/ 42 w 270"/>
              <a:gd name="T5" fmla="*/ 117 h 232"/>
              <a:gd name="T6" fmla="*/ 16 w 270"/>
              <a:gd name="T7" fmla="*/ 111 h 232"/>
              <a:gd name="T8" fmla="*/ 2 w 270"/>
              <a:gd name="T9" fmla="*/ 120 h 232"/>
              <a:gd name="T10" fmla="*/ 10 w 270"/>
              <a:gd name="T11" fmla="*/ 135 h 232"/>
              <a:gd name="T12" fmla="*/ 248 w 270"/>
              <a:gd name="T13" fmla="*/ 138 h 232"/>
              <a:gd name="T14" fmla="*/ 189 w 270"/>
              <a:gd name="T15" fmla="*/ 192 h 232"/>
              <a:gd name="T16" fmla="*/ 119 w 270"/>
              <a:gd name="T17" fmla="*/ 137 h 232"/>
              <a:gd name="T18" fmla="*/ 114 w 270"/>
              <a:gd name="T19" fmla="*/ 135 h 232"/>
              <a:gd name="T20" fmla="*/ 105 w 270"/>
              <a:gd name="T21" fmla="*/ 133 h 232"/>
              <a:gd name="T22" fmla="*/ 91 w 270"/>
              <a:gd name="T23" fmla="*/ 154 h 232"/>
              <a:gd name="T24" fmla="*/ 105 w 270"/>
              <a:gd name="T25" fmla="*/ 158 h 232"/>
              <a:gd name="T26" fmla="*/ 181 w 270"/>
              <a:gd name="T27" fmla="*/ 217 h 232"/>
              <a:gd name="T28" fmla="*/ 189 w 270"/>
              <a:gd name="T29" fmla="*/ 220 h 232"/>
              <a:gd name="T30" fmla="*/ 197 w 270"/>
              <a:gd name="T31" fmla="*/ 217 h 232"/>
              <a:gd name="T32" fmla="*/ 264 w 270"/>
              <a:gd name="T33" fmla="*/ 156 h 232"/>
              <a:gd name="T34" fmla="*/ 266 w 270"/>
              <a:gd name="T35" fmla="*/ 139 h 232"/>
              <a:gd name="T36" fmla="*/ 248 w 270"/>
              <a:gd name="T37" fmla="*/ 138 h 232"/>
              <a:gd name="T38" fmla="*/ 117 w 270"/>
              <a:gd name="T39" fmla="*/ 79 h 232"/>
              <a:gd name="T40" fmla="*/ 183 w 270"/>
              <a:gd name="T41" fmla="*/ 121 h 232"/>
              <a:gd name="T42" fmla="*/ 199 w 270"/>
              <a:gd name="T43" fmla="*/ 117 h 232"/>
              <a:gd name="T44" fmla="*/ 266 w 270"/>
              <a:gd name="T45" fmla="*/ 20 h 232"/>
              <a:gd name="T46" fmla="*/ 263 w 270"/>
              <a:gd name="T47" fmla="*/ 3 h 232"/>
              <a:gd name="T48" fmla="*/ 246 w 270"/>
              <a:gd name="T49" fmla="*/ 7 h 232"/>
              <a:gd name="T50" fmla="*/ 186 w 270"/>
              <a:gd name="T51" fmla="*/ 94 h 232"/>
              <a:gd name="T52" fmla="*/ 120 w 270"/>
              <a:gd name="T53" fmla="*/ 52 h 232"/>
              <a:gd name="T54" fmla="*/ 111 w 270"/>
              <a:gd name="T55" fmla="*/ 50 h 232"/>
              <a:gd name="T56" fmla="*/ 103 w 270"/>
              <a:gd name="T57" fmla="*/ 56 h 232"/>
              <a:gd name="T58" fmla="*/ 3 w 270"/>
              <a:gd name="T59" fmla="*/ 213 h 232"/>
              <a:gd name="T60" fmla="*/ 7 w 270"/>
              <a:gd name="T61" fmla="*/ 230 h 232"/>
              <a:gd name="T62" fmla="*/ 13 w 270"/>
              <a:gd name="T63" fmla="*/ 232 h 232"/>
              <a:gd name="T64" fmla="*/ 24 w 270"/>
              <a:gd name="T65" fmla="*/ 227 h 232"/>
              <a:gd name="T66" fmla="*/ 117 w 270"/>
              <a:gd name="T67" fmla="*/ 7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70" h="232">
                <a:moveTo>
                  <a:pt x="10" y="135"/>
                </a:moveTo>
                <a:cubicBezTo>
                  <a:pt x="28" y="139"/>
                  <a:pt x="28" y="139"/>
                  <a:pt x="28" y="139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0" y="109"/>
                  <a:pt x="3" y="113"/>
                  <a:pt x="2" y="120"/>
                </a:cubicBezTo>
                <a:cubicBezTo>
                  <a:pt x="0" y="126"/>
                  <a:pt x="4" y="133"/>
                  <a:pt x="10" y="135"/>
                </a:cubicBezTo>
                <a:close/>
                <a:moveTo>
                  <a:pt x="248" y="138"/>
                </a:moveTo>
                <a:cubicBezTo>
                  <a:pt x="189" y="192"/>
                  <a:pt x="189" y="192"/>
                  <a:pt x="189" y="192"/>
                </a:cubicBezTo>
                <a:cubicBezTo>
                  <a:pt x="119" y="137"/>
                  <a:pt x="119" y="137"/>
                  <a:pt x="119" y="137"/>
                </a:cubicBezTo>
                <a:cubicBezTo>
                  <a:pt x="117" y="136"/>
                  <a:pt x="115" y="135"/>
                  <a:pt x="114" y="135"/>
                </a:cubicBezTo>
                <a:cubicBezTo>
                  <a:pt x="105" y="133"/>
                  <a:pt x="105" y="133"/>
                  <a:pt x="105" y="133"/>
                </a:cubicBezTo>
                <a:cubicBezTo>
                  <a:pt x="91" y="154"/>
                  <a:pt x="91" y="154"/>
                  <a:pt x="91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81" y="217"/>
                  <a:pt x="181" y="217"/>
                  <a:pt x="181" y="217"/>
                </a:cubicBezTo>
                <a:cubicBezTo>
                  <a:pt x="184" y="219"/>
                  <a:pt x="187" y="220"/>
                  <a:pt x="189" y="220"/>
                </a:cubicBezTo>
                <a:cubicBezTo>
                  <a:pt x="192" y="220"/>
                  <a:pt x="195" y="219"/>
                  <a:pt x="197" y="217"/>
                </a:cubicBezTo>
                <a:cubicBezTo>
                  <a:pt x="264" y="156"/>
                  <a:pt x="264" y="156"/>
                  <a:pt x="264" y="156"/>
                </a:cubicBezTo>
                <a:cubicBezTo>
                  <a:pt x="270" y="152"/>
                  <a:pt x="270" y="144"/>
                  <a:pt x="266" y="139"/>
                </a:cubicBezTo>
                <a:cubicBezTo>
                  <a:pt x="261" y="134"/>
                  <a:pt x="253" y="133"/>
                  <a:pt x="248" y="138"/>
                </a:cubicBezTo>
                <a:close/>
                <a:moveTo>
                  <a:pt x="117" y="79"/>
                </a:moveTo>
                <a:cubicBezTo>
                  <a:pt x="183" y="121"/>
                  <a:pt x="183" y="121"/>
                  <a:pt x="183" y="121"/>
                </a:cubicBezTo>
                <a:cubicBezTo>
                  <a:pt x="188" y="124"/>
                  <a:pt x="195" y="123"/>
                  <a:pt x="199" y="117"/>
                </a:cubicBezTo>
                <a:cubicBezTo>
                  <a:pt x="266" y="20"/>
                  <a:pt x="266" y="20"/>
                  <a:pt x="266" y="20"/>
                </a:cubicBezTo>
                <a:cubicBezTo>
                  <a:pt x="270" y="15"/>
                  <a:pt x="269" y="7"/>
                  <a:pt x="263" y="3"/>
                </a:cubicBezTo>
                <a:cubicBezTo>
                  <a:pt x="258" y="0"/>
                  <a:pt x="250" y="1"/>
                  <a:pt x="246" y="7"/>
                </a:cubicBezTo>
                <a:cubicBezTo>
                  <a:pt x="186" y="94"/>
                  <a:pt x="186" y="94"/>
                  <a:pt x="186" y="94"/>
                </a:cubicBezTo>
                <a:cubicBezTo>
                  <a:pt x="120" y="52"/>
                  <a:pt x="120" y="52"/>
                  <a:pt x="120" y="52"/>
                </a:cubicBezTo>
                <a:cubicBezTo>
                  <a:pt x="117" y="50"/>
                  <a:pt x="114" y="50"/>
                  <a:pt x="111" y="50"/>
                </a:cubicBezTo>
                <a:cubicBezTo>
                  <a:pt x="108" y="51"/>
                  <a:pt x="105" y="53"/>
                  <a:pt x="103" y="56"/>
                </a:cubicBezTo>
                <a:cubicBezTo>
                  <a:pt x="3" y="213"/>
                  <a:pt x="3" y="213"/>
                  <a:pt x="3" y="213"/>
                </a:cubicBezTo>
                <a:cubicBezTo>
                  <a:pt x="0" y="219"/>
                  <a:pt x="1" y="227"/>
                  <a:pt x="7" y="230"/>
                </a:cubicBezTo>
                <a:cubicBezTo>
                  <a:pt x="9" y="231"/>
                  <a:pt x="11" y="232"/>
                  <a:pt x="13" y="232"/>
                </a:cubicBezTo>
                <a:cubicBezTo>
                  <a:pt x="18" y="232"/>
                  <a:pt x="21" y="230"/>
                  <a:pt x="24" y="227"/>
                </a:cubicBezTo>
                <a:cubicBezTo>
                  <a:pt x="117" y="79"/>
                  <a:pt x="117" y="79"/>
                  <a:pt x="117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PA_淘宝店chenying0907 43"/>
          <p:cNvSpPr txBox="1"/>
          <p:nvPr>
            <p:custDataLst>
              <p:tags r:id="rId11"/>
            </p:custDataLst>
          </p:nvPr>
        </p:nvSpPr>
        <p:spPr>
          <a:xfrm>
            <a:off x="538032" y="1043598"/>
            <a:ext cx="4493994" cy="35163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altLang="zh-CN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Конечно, важно в каком кабинете проходит урок, как он</a:t>
            </a:r>
          </a:p>
          <a:p>
            <a:r>
              <a:rPr lang="ru-RU" altLang="zh-CN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оснащен, удобен ли. Физический комфорт влияет на</a:t>
            </a:r>
          </a:p>
          <a:p>
            <a:r>
              <a:rPr lang="ru-RU" altLang="zh-CN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подсознательное восприятие материала. Но и эмоциональный</a:t>
            </a:r>
          </a:p>
          <a:p>
            <a:r>
              <a:rPr lang="ru-RU" altLang="zh-CN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комфорт несет с собой чувство удовлетворения собственной</a:t>
            </a:r>
          </a:p>
          <a:p>
            <a:r>
              <a:rPr lang="ru-RU" altLang="zh-CN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деятельностью и ведет к индивидуальному росту каждого</a:t>
            </a:r>
          </a:p>
          <a:p>
            <a:r>
              <a:rPr lang="ru-RU" altLang="zh-CN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учащегося. Атмосфера радости и желание ученика прийти на</a:t>
            </a:r>
          </a:p>
          <a:p>
            <a:r>
              <a:rPr lang="ru-RU" altLang="zh-CN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следующий урок во многом зависят от учителя</a:t>
            </a:r>
            <a:endParaRPr lang="zh-CN" altLang="en-U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9478" y="256144"/>
            <a:ext cx="4487045" cy="6157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64371" y="258677"/>
            <a:ext cx="1835055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917194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 autoUpdateAnimBg="0"/>
      <p:bldP spid="38" grpId="0" animBg="1" autoUpdateAnimBg="0"/>
      <p:bldP spid="40" grpId="0" animBg="1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A_圆角淘宝店chenying0907 34"/>
          <p:cNvSpPr/>
          <p:nvPr>
            <p:custDataLst>
              <p:tags r:id="rId1"/>
            </p:custDataLst>
          </p:nvPr>
        </p:nvSpPr>
        <p:spPr>
          <a:xfrm>
            <a:off x="2832493" y="1064856"/>
            <a:ext cx="3457157" cy="1818449"/>
          </a:xfrm>
          <a:prstGeom prst="roundRect">
            <a:avLst>
              <a:gd name="adj" fmla="val 17501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_圆角淘宝店chenying0907 13"/>
          <p:cNvSpPr/>
          <p:nvPr>
            <p:custDataLst>
              <p:tags r:id="rId2"/>
            </p:custDataLst>
          </p:nvPr>
        </p:nvSpPr>
        <p:spPr>
          <a:xfrm>
            <a:off x="804818" y="3123052"/>
            <a:ext cx="1911096" cy="1645736"/>
          </a:xfrm>
          <a:prstGeom prst="roundRect">
            <a:avLst>
              <a:gd name="adj" fmla="val 17501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PA_淘宝店chenying0907 46"/>
          <p:cNvSpPr/>
          <p:nvPr>
            <p:custDataLst>
              <p:tags r:id="rId3"/>
            </p:custDataLst>
          </p:nvPr>
        </p:nvSpPr>
        <p:spPr>
          <a:xfrm>
            <a:off x="3103228" y="2054976"/>
            <a:ext cx="271409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9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PA_淘宝店chenying0907 47"/>
          <p:cNvSpPr/>
          <p:nvPr>
            <p:custDataLst>
              <p:tags r:id="rId4"/>
            </p:custDataLst>
          </p:nvPr>
        </p:nvSpPr>
        <p:spPr>
          <a:xfrm>
            <a:off x="3103227" y="1755464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方正兰亭黑_GBK"/>
                <a:ea typeface="方正兰亭黑_GBK"/>
              </a:rPr>
              <a:t>添</a:t>
            </a:r>
            <a:r>
              <a:rPr lang="zh-CN" altLang="en-US" sz="1400" b="1" dirty="0" smtClean="0">
                <a:solidFill>
                  <a:schemeClr val="bg1"/>
                </a:solidFill>
                <a:latin typeface="方正兰亭黑_GBK"/>
                <a:ea typeface="方正兰亭黑_GBK"/>
              </a:rPr>
              <a:t>加题</a:t>
            </a:r>
            <a:endParaRPr lang="zh-CN" altLang="en-US" sz="1100" b="1" dirty="0">
              <a:solidFill>
                <a:schemeClr val="bg1"/>
              </a:solidFill>
              <a:ea typeface="微软雅黑"/>
            </a:endParaRPr>
          </a:p>
        </p:txBody>
      </p:sp>
      <p:pic>
        <p:nvPicPr>
          <p:cNvPr id="18" name="PA_图片 1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2429815" y="4382915"/>
            <a:ext cx="4262515" cy="161358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5576" y="241819"/>
            <a:ext cx="7560840" cy="615749"/>
          </a:xfrm>
          <a:prstGeom prst="rect">
            <a:avLst/>
          </a:prstGeom>
        </p:spPr>
      </p:pic>
      <p:sp>
        <p:nvSpPr>
          <p:cNvPr id="19" name="文本框 52"/>
          <p:cNvSpPr txBox="1"/>
          <p:nvPr/>
        </p:nvSpPr>
        <p:spPr>
          <a:xfrm>
            <a:off x="1273682" y="318350"/>
            <a:ext cx="5418648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sym typeface="+mn-ea"/>
              </a:rPr>
              <a:t>Проектная деятельность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39073" y="263156"/>
            <a:ext cx="1085182" cy="5730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1825" y="1016236"/>
            <a:ext cx="1440068" cy="1913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9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https://sun9-30.userapi.com/impg/q6h35Ag_189YtOIvVfu2kT9cwSAMUmge4J0B_Q/wK_He_ZVqQk.jpg?size=1204x1600&amp;quality=95&amp;sign=cacb0c70c790054ba83974ffd06c2e33&amp;type=album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511" y="1007543"/>
            <a:ext cx="1417487" cy="18837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9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32436" y="1196664"/>
            <a:ext cx="1188132" cy="157891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97333" y="1208545"/>
            <a:ext cx="1186342" cy="157653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4"/>
          <a:srcRect b="24112"/>
          <a:stretch/>
        </p:blipFill>
        <p:spPr>
          <a:xfrm>
            <a:off x="1053035" y="3206463"/>
            <a:ext cx="1458858" cy="147069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71824" y="3051942"/>
            <a:ext cx="1304861" cy="17211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9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6"/>
          <a:srcRect l="16319" t="8774" r="1125" b="35067"/>
          <a:stretch/>
        </p:blipFill>
        <p:spPr>
          <a:xfrm>
            <a:off x="3107265" y="3227885"/>
            <a:ext cx="1428731" cy="12910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9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916074" y="3098826"/>
            <a:ext cx="1153002" cy="15316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3">
                <a:lumMod val="9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72507254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27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 autoUpdateAnimBg="0"/>
      <p:bldP spid="14" grpId="0" animBg="1"/>
      <p:bldP spid="47" grpId="0" animBg="1" autoUpdateAnimBg="0"/>
      <p:bldP spid="4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https://www.freeppt7.com-Best PowerPoint templates for free download">
  <a:themeElements>
    <a:clrScheme name="自定义 58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FCDE0"/>
      </a:accent1>
      <a:accent2>
        <a:srgbClr val="CCB993"/>
      </a:accent2>
      <a:accent3>
        <a:srgbClr val="FFCDE0"/>
      </a:accent3>
      <a:accent4>
        <a:srgbClr val="CCB993"/>
      </a:accent4>
      <a:accent5>
        <a:srgbClr val="FFCDE0"/>
      </a:accent5>
      <a:accent6>
        <a:srgbClr val="CCB99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200</Words>
  <Application>Microsoft Office PowerPoint</Application>
  <PresentationFormat>Произвольный</PresentationFormat>
  <Paragraphs>24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6" baseType="lpstr">
      <vt:lpstr>微软雅黑</vt:lpstr>
      <vt:lpstr>Microsoft YaHei UI</vt:lpstr>
      <vt:lpstr>宋体</vt:lpstr>
      <vt:lpstr>Arial</vt:lpstr>
      <vt:lpstr>Calibri</vt:lpstr>
      <vt:lpstr>Carme</vt:lpstr>
      <vt:lpstr>Impact</vt:lpstr>
      <vt:lpstr>方正兰亭黑_GBK</vt:lpstr>
      <vt:lpstr>锐字云字库姚体1.0</vt:lpstr>
      <vt:lpstr>https://www.freeppt7.com-Best PowerPoint templates for free download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小清新PPT</dc:title>
  <dc:subject>RP</dc:subject>
  <dc:creator>Administrator</dc:creator>
  <cp:keywords>RP</cp:keywords>
  <dc:description>RP</dc:description>
  <cp:lastModifiedBy>Влада</cp:lastModifiedBy>
  <cp:revision>279</cp:revision>
  <dcterms:created xsi:type="dcterms:W3CDTF">2017-06-15T06:51:21Z</dcterms:created>
  <dcterms:modified xsi:type="dcterms:W3CDTF">2024-03-24T18:22:11Z</dcterms:modified>
  <cp:category>RP</cp:category>
  <cp:contentStatus>RP</cp:contentStatus>
</cp:coreProperties>
</file>