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3" r:id="rId12"/>
    <p:sldId id="264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585895-925B-3D4E-6A5A-0FE7C4839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619B9DD-55B5-9E46-4989-4E65620A5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3AF41C-FE05-27D3-CF0D-33C12A112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3DBA11-50B7-8DE6-C06A-F7F724262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FD53F9-1E46-55FC-9145-3DF4212B0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551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D35BD-9347-77DC-9463-3EA403E9C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25C008-AAC2-BABA-1799-6AD0050801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D38AAE5-7470-1DE2-51C9-11B7AD9D9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9F4680-073E-6BCC-B122-449D7054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B56FE4-2234-BC29-141F-FC0EB510C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778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F92303C-D135-9859-FA82-784CF141FB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256A27-2D65-106A-25A7-967E359BA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8F6E29-206A-632E-DD50-91BB28275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D74BBD-3103-BC70-3D73-2E4C7372B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1558E2-41D3-88A3-F544-746BB9DC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51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53438F-127C-9CBB-5288-64D798263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B90338-2C3E-92B1-228C-2D49925B4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499D5E-6296-5994-35C4-04A9F129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66AC6F-88F4-8C1E-3B25-AA2F04DC6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70C771-AB08-1EFD-6CDB-498D553D1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065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B821F7-150F-F7CF-5238-1DB9539A0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DD2DDB-430B-D68D-BEB5-BA11043311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79C384-EAE5-94C0-2AB6-971FD5DD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5C67FE-F430-C8B5-0D2A-C64FC7F95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AC4CCE-B932-84F0-6887-1870BE7E8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23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1FA366-2FC0-F9EE-6CDF-738772E9B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BBC6CD-42CE-D5D4-BBB6-70C0144A2A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CC26CB-6FC0-2155-00F5-AE6EF2F3E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FE4A68-DE9C-E838-8880-9373CEB19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2F6E96-60D1-8247-0BC9-5B38184DE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4E5B49-65F3-C8CB-03A9-B422E9D9E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678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F09B9-8559-9276-C636-A8CD66358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0CF002F-2044-4570-7E14-4D43C7B55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A80A62-3709-C150-22B1-7570594FC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D8E446-89CA-035D-7447-8233D34CA2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5D4E8A3-53A3-8E9F-7126-5BE41EB6D9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851FBF1-3F97-FD66-FD3D-EB94D29F4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7D2E2A-E5F4-6BC3-C897-AA7ECE86B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01CAD48-F579-6248-9F69-67D38DB36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92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21554-9744-E8A1-4995-7F0D1C6CD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886AD9-E3A1-2ADB-3FD9-DB9E96FC3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0DF837F-7AA5-4CC0-F177-38D4FFDB4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1D3DCAB-4CA6-B391-CFF2-62D5074EE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144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212A1AD-538D-B624-5FAE-D6028FEEE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89246CD-BADF-A042-29BD-5FF703D33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BB9B886-2D61-4121-46C0-0F53EB218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15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1E1923-397F-D1B4-7BBB-4B28C2914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9287DD-E463-08FC-DDB8-2145B0D20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B41ABF-87CA-F465-9CCE-C40E905AE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5E0AF68-1F83-12B2-6091-68476CE80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833EE0-BFA9-2BF3-46F8-E7D77846A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8B615E-541E-40CB-D75F-0DA01E55C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433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7F6F7-7614-32C8-62B5-ED8D3ADE8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A5627AE-1E3C-6E8C-EA1D-AE81D9519B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CFDB496-0CCE-C50A-ED2C-D980E40C3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17C97B7-10BE-9E1E-BC5B-011375AB7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BBD874-17D9-A63F-8DAD-9C6245F17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EC5280-22FA-AD84-3E0D-A7B0DD4A8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58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BFD63C-B578-8F84-F09D-F9A85C42F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E05549-FDD1-AB9B-4F58-A36FBA31DD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A2E856-B05F-25C5-E5CD-3B150A8551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3C126-4D85-4330-8381-0FBCD57FCD2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EB3DD1-29A1-6D84-CE9E-B6802E4598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FE7BDA-CC26-1801-B60F-A9693C777C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23A69-F7B2-49AB-B79E-32CA7AB560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19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A379E2-2D7F-3CE9-439E-C2A044D074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2F14DCC-517B-4395-96F1-E3381190F5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ABF6C9-7251-B33F-5BF2-C339AC7773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09" y="1083398"/>
            <a:ext cx="10359627" cy="493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274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77433-A471-5FB7-B5F2-9CCAC1492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C00000"/>
                </a:solidFill>
              </a:rPr>
              <a:t>Добавить капельки для создания иллюстраций к своей сказке.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6DD0881-AB25-66BF-2828-92693B8599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40900">
            <a:off x="6404482" y="987425"/>
            <a:ext cx="3729612" cy="4873625"/>
          </a:xfrm>
        </p:spPr>
      </p:pic>
      <p:sp>
        <p:nvSpPr>
          <p:cNvPr id="7" name="Капля 6">
            <a:extLst>
              <a:ext uri="{FF2B5EF4-FFF2-40B4-BE49-F238E27FC236}">
                <a16:creationId xmlns:a16="http://schemas.microsoft.com/office/drawing/2014/main" id="{9C78C665-CD63-4F19-B15B-B6286BB4DADC}"/>
              </a:ext>
            </a:extLst>
          </p:cNvPr>
          <p:cNvSpPr/>
          <p:nvPr/>
        </p:nvSpPr>
        <p:spPr>
          <a:xfrm rot="18674426">
            <a:off x="1483783" y="2748359"/>
            <a:ext cx="1146782" cy="1119318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8D784BD5-E07A-A29D-B191-DC3D75B925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 rot="18674426">
            <a:off x="2818058" y="2914442"/>
            <a:ext cx="1373686" cy="1327348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9" name="Капля 8">
            <a:extLst>
              <a:ext uri="{FF2B5EF4-FFF2-40B4-BE49-F238E27FC236}">
                <a16:creationId xmlns:a16="http://schemas.microsoft.com/office/drawing/2014/main" id="{AE9CFFBF-9B0D-D8C7-DE2A-CF99D97A6B34}"/>
              </a:ext>
            </a:extLst>
          </p:cNvPr>
          <p:cNvSpPr/>
          <p:nvPr/>
        </p:nvSpPr>
        <p:spPr>
          <a:xfrm rot="18674426">
            <a:off x="1979680" y="4348560"/>
            <a:ext cx="1146782" cy="1119318"/>
          </a:xfrm>
          <a:prstGeom prst="teardrop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603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A0D37-1412-AA8A-9A83-28FEA266B2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5ACB638-BB4D-A955-04ED-E93EDA177B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C617DE-B02B-FAE9-106D-2703DDFF12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" t="10534" r="4354" b="2933"/>
          <a:stretch/>
        </p:blipFill>
        <p:spPr>
          <a:xfrm>
            <a:off x="1161288" y="530352"/>
            <a:ext cx="9665208" cy="612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96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24B77-DA5B-D79F-20EE-83FB4AA0AE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4A573C-E8FF-94DA-2D1C-A098CFACA4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1B0B86-19AB-B83B-8E5F-6C9A461B2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6072"/>
            <a:ext cx="9144000" cy="592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3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8E74B-C150-237C-C56D-57C1C92155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BFCE7DA-8725-654F-0424-407E2992C4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473BE4-2AB9-B093-F72D-8C5C4E5B4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2" y="777240"/>
            <a:ext cx="985723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655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2B62CE-AC0D-4708-31ED-90EFFD7D97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740686-0D53-0424-38C6-AAC66A6A29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12DE1E0-6CC2-4122-8A27-CF7791D3D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38328"/>
            <a:ext cx="10067544" cy="613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45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8F842-9FC9-B38E-9004-C4D520680F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7B5745-A153-E13D-82E5-5F0284AD1D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F10AED-4276-BCD2-88DB-394567069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44" y="411480"/>
            <a:ext cx="9765792" cy="618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97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04A0AC-8BA7-6556-A6DD-92C032EB69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3E24F2-E86F-D84D-DBF9-D314B0568E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1662AC-39EF-BF2E-3B94-111301536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4048"/>
            <a:ext cx="9144000" cy="632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8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C4347-260F-5116-451C-656D1D45FD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A4DD0F-977F-2051-02ED-F46C23FBC2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6A9B18-24D6-898E-72BC-222E6ABBD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56" y="329184"/>
            <a:ext cx="9884664" cy="613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45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40682E-2279-C1C9-8461-241524179E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0025BE9-F817-7035-A436-A5DDF2566E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A9DBEE-B7D5-7D10-CE10-B1402EAD9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296" y="694508"/>
            <a:ext cx="9509760" cy="55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64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5B4F46-3B18-16B3-DCF5-065B4C894E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A79B5B-6DC2-527E-54E7-C9D7372FE00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976419-FB5A-D990-2D25-5E43CCFD7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60" y="384048"/>
            <a:ext cx="10138344" cy="6089904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89302E-F6FB-0D04-DA0E-756BA70D1C95}"/>
              </a:ext>
            </a:extLst>
          </p:cNvPr>
          <p:cNvSpPr/>
          <p:nvPr/>
        </p:nvSpPr>
        <p:spPr>
          <a:xfrm>
            <a:off x="5742432" y="2967335"/>
            <a:ext cx="439743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u="sng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uktyonZCTT" panose="03050502040202020204" pitchFamily="66" charset="0"/>
              </a:rPr>
              <a:t>Сказка</a:t>
            </a:r>
          </a:p>
          <a:p>
            <a:pPr algn="ctr"/>
            <a:r>
              <a:rPr lang="ru-RU" sz="5400" b="1" i="1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uktyonZCTT" panose="03050502040202020204" pitchFamily="66" charset="0"/>
              </a:rPr>
              <a:t>«Путешествие Капельки»</a:t>
            </a:r>
            <a:endParaRPr lang="ru-RU" sz="5400" b="1" i="1" cap="none" spc="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uktyonZCTT" panose="030505020402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774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566DA-2345-1117-75C3-18D0A4360C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25C6A8-DC3B-C4F0-611A-A27970F0C1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941A80-3593-1660-2390-809922E41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71907" y="0"/>
            <a:ext cx="5248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910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14</Words>
  <Application>Microsoft Office PowerPoint</Application>
  <PresentationFormat>Широкоэкранный</PresentationFormat>
  <Paragraphs>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AuktyonZCTT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Добавить капельки для создания иллюстраций к своей сказке.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2024-03-20T17:56:56Z</dcterms:created>
  <dcterms:modified xsi:type="dcterms:W3CDTF">2024-03-24T18:22:38Z</dcterms:modified>
</cp:coreProperties>
</file>