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9" r:id="rId13"/>
    <p:sldId id="260" r:id="rId14"/>
    <p:sldId id="270" r:id="rId15"/>
    <p:sldId id="26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25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103C0-67A2-491F-B39D-56C768B9C1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2A9EA5-06C4-4B74-992C-4FEACFC50F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594F22-9377-4F46-9804-042E88BB2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FD5A0D-DA9C-42BD-AFF7-3128438177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CAC6AF-B920-4866-B044-0C2B74AD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FE6BCC-D80B-462E-8D96-880F4E27DC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361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0DAA0C-C352-47F0-BE4B-E72AC7C90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7B72941-86B0-427F-9541-E18EA8CA1D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A5109B-35DB-48DC-A956-411CB67B5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422780-96C3-453E-A26C-A0891715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F389D5-F30C-4044-A207-C629A1D7A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56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E477263-71DC-4DF0-A2C5-9547607D6C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F76FFD9-8448-47BB-B50A-77D01AF384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DD8703-4AE0-48E8-8206-1503FD840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6DEB9D-2EFD-4D29-B707-3F2A2C06D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13C73-06BC-467E-9B06-48D71A95D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92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7F41DE-D7A4-4858-A684-21132B14E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DC4CD1-7833-4996-84E1-84A2D3D4A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F80D31-ADC9-487B-A31B-E56642A6A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56C6A1-F43C-4F85-9D9A-DD63661CA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46AF86-7B47-487D-95CB-A7358BD9E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685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B3DA5-9EB9-48DD-A4B7-186396688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CC3E76-9C65-4D71-A6DC-76376835D9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D40BA5-D2B6-41CE-AF03-30CEE00ED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27A252-4B42-423A-BC0A-4AC0CBA48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76505F-7E23-4C71-A8E7-568C119B0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459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CFF66-0915-4605-92F0-2A7DF0FD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E83995-6A6F-4301-8EB3-BB5D4FEDD2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1F8670-55FB-4AC0-9F3D-C04DEF27D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E14523-637D-4A96-8612-1D26B3309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181DD54-8B82-4649-88F2-F3AD29EB8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880061-074D-4E05-A509-AA0441DFD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987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2D7CA7-E70C-4595-8CE2-7136D99E6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7AAC0C-1285-4974-B8C8-26E850E40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1E42C03-ABD0-431A-A2FA-3E7E4CC56A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03EF6F4-35C6-4861-ACCA-6849451B6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2584D0-DDB7-4517-B752-04FB1A228A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369CE3A-50D1-419F-A6AF-F209C53B5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1927E3-A502-42BE-9D8E-C4CBDB2BD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C9B3162-5EBA-4713-8A5D-5EFF1CFDA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783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98DF07-DB3D-4CB7-A899-DC12D98F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F7E3CB2-F98E-4210-9B47-8B314D9B6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AC51A92-0BEE-4D6F-BAE7-635D2F062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B6F8678-6A99-4027-A016-A5302A3A9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258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04AC608-7C25-4686-9445-20F598C99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36D2430-D8A5-4CC2-9FB0-0D9D3C4F6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0495DD-74AA-45AA-B5FD-E88F4A5A9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85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555832-CFFA-4758-A609-C594381A4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7E0138-4481-43A1-9B2D-527E0F740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517C496-908A-43D6-83A0-B32035FABB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9E17C9-D5A1-4601-BDAD-F3759C543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C558D5-9D4E-45BC-A5A6-C6B9632AE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0233AA-CEC8-4915-A87B-6C8BE15CE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611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353A45-4749-4C04-88C8-5C2C82DAF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F908723-9A87-4B67-88FF-D955850F68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C680D30-5B6D-4507-B176-598BB284A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F4688FE-C75E-40D9-A275-3B83DC982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9B9DFE-1825-491B-BF1A-2F72E9450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780C3E-0881-4637-94EE-DC5D2E746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983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9A459-9966-42FA-AF5C-82FAABD27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7CD6E1-3B86-4A45-86CE-035AD742D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0BB467-BE6F-42D2-BCA9-9D1911DC3B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5F103-B01C-4E7F-AABB-86E3D5867105}" type="datetimeFigureOut">
              <a:rPr lang="ru-RU" smtClean="0"/>
              <a:t>21.03.2024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D5419C-5A79-4371-AB38-40F4AF420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BE1CC2-7E44-401F-9694-C662072E27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B04F1-46D0-4C47-822C-4B8DF79DF474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069096-A530-4E4A-AE5B-59F2E60B0FF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9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37360-1815-4442-A0ED-68997FD85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0944" y="399285"/>
            <a:ext cx="9144000" cy="23876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 по дереву.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68252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 роспись</a:t>
            </a:r>
            <a:endParaRPr lang="ru-RU" sz="4000" dirty="0">
              <a:solidFill>
                <a:srgbClr val="68252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85E9C0-FEFD-4C4F-BF41-F07EC1422C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0689" y="3636605"/>
            <a:ext cx="3964510" cy="178448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Выполнила:</a:t>
            </a:r>
          </a:p>
          <a:p>
            <a:r>
              <a:rPr lang="ru-RU" dirty="0"/>
              <a:t> ученица </a:t>
            </a:r>
            <a:r>
              <a:rPr lang="ru-RU" dirty="0" smtClean="0"/>
              <a:t>6 «В» </a:t>
            </a:r>
            <a:r>
              <a:rPr lang="ru-RU" dirty="0"/>
              <a:t>класса</a:t>
            </a:r>
          </a:p>
          <a:p>
            <a:r>
              <a:rPr lang="ru-RU" dirty="0"/>
              <a:t> </a:t>
            </a:r>
            <a:r>
              <a:rPr lang="ru-RU" dirty="0" smtClean="0"/>
              <a:t>Сафонова Дарья Евгеньевна</a:t>
            </a:r>
            <a:endParaRPr lang="ru-RU" dirty="0"/>
          </a:p>
          <a:p>
            <a:r>
              <a:rPr lang="ru-RU" dirty="0"/>
              <a:t>Преподаватель: </a:t>
            </a:r>
          </a:p>
          <a:p>
            <a:r>
              <a:rPr lang="ru-RU" dirty="0" smtClean="0"/>
              <a:t>Мордасова </a:t>
            </a:r>
            <a:r>
              <a:rPr lang="ru-RU" dirty="0"/>
              <a:t>Влада Руслановна</a:t>
            </a:r>
          </a:p>
        </p:txBody>
      </p:sp>
    </p:spTree>
    <p:extLst>
      <p:ext uri="{BB962C8B-B14F-4D97-AF65-F5344CB8AC3E}">
        <p14:creationId xmlns:p14="http://schemas.microsoft.com/office/powerpoint/2010/main" val="401195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2384D-E575-42F9-9D5F-7BDAABA67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06" y="204998"/>
            <a:ext cx="8596668" cy="766046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этап: </a:t>
            </a:r>
            <a:r>
              <a:rPr lang="ru-RU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Теневка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7230C9-50CE-4CFB-8422-8C0D007CB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506" y="2006826"/>
            <a:ext cx="8596668" cy="362927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основу этого этапа входит прорисовка лепестков. Здесь тоже нужно выполнять все симметрично для красоты композиции, что свойственно городецкой росписи. Лепестки могут быть в разных тонах, все зависит от тональности композиции.</a:t>
            </a:r>
          </a:p>
          <a:p>
            <a:pPr marL="0" indent="0">
              <a:buNone/>
            </a:pPr>
            <a:endParaRPr lang="ru-RU" sz="96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EEDE70-1319-461E-B814-599D39685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398" y="1239675"/>
            <a:ext cx="2687208" cy="3739698"/>
          </a:xfrm>
          <a:prstGeom prst="rect">
            <a:avLst/>
          </a:prstGeom>
          <a:ln w="38100">
            <a:solidFill>
              <a:schemeClr val="accent2"/>
            </a:solidFill>
            <a:prstDash val="solid"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840" y="1266587"/>
            <a:ext cx="5547841" cy="371278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279359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2384D-E575-42F9-9D5F-7BDAABA67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1320800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Оживка.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7230C9-50CE-4CFB-8422-8C0D007CB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этапа обязательно потребуется маленькая тонкая кисть и белая краска. Легкими касаниями кисточки мы рисуем капельки, штришки и дуги для того чтобы «оживить» нашу композицию. Ошибка начинающих - сильно обострять на этот этап свое внимание, из-за этого работа может получится слишком нагруженной.</a:t>
            </a:r>
          </a:p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выполнения всех этапов остается дождаться пока краска высохнет и покрыть работу лаком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1986C8-4F9B-4E14-8892-C4573977337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451" y="596774"/>
            <a:ext cx="1956321" cy="2816829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617" y="596774"/>
            <a:ext cx="2124778" cy="283451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1009" y="1253496"/>
            <a:ext cx="3590900" cy="2160107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41340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расчет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Деревянная заготовка (доски)  около 300 руб.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Лак бесцветный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- 285 руб.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Кисточки - 100 руб.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Работа над доской – 300 руб.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ИТОГО – 985 руб.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Время, затраченное на проект – 3 дня.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такая одна доска стоит примерно от 400 до 1000 рублей.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 сделано из экологически чистых материалов и покрыто натуральным лаком для древесины. При утилизации данного изделия окружающей среде не будет принесено никакого вреда.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350" y="1280160"/>
            <a:ext cx="3502450" cy="2721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4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2279469" cy="923744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2771" y="984069"/>
            <a:ext cx="7086600" cy="5290456"/>
          </a:xfrm>
        </p:spPr>
        <p:txBody>
          <a:bodyPr>
            <a:normAutofit fontScale="55000" lnSpcReduction="20000"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 хотите добавить уникальный шарм и изящество в свою кухню? Предлагаем вам обратить внимание на нашу кухонную доску, расписанную в городецком стиле. Это не просто функциональный элемент интерьера, но и настоящее произведение искусства, которое будет радовать вас и ваших гостей каждый день.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удастся избежать скучных и обыденных дизайнов с нашими кухонными досками в городецком стиле. Они станут прекрасным дополнением ландшафта вашей кухни и придаст ей шарм и уют. Вы сможете использовать доску не только для нарезки продуктов или оформления блюд, но и в качестве декоративного элемента, подчеркивающего стиль вашего интерьера.</a:t>
            </a:r>
          </a:p>
          <a:p>
            <a:pPr marL="0" indent="0">
              <a:buNone/>
            </a:pPr>
            <a:r>
              <a:rPr lang="ru-RU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упустите возможность обладать настоящим произведением искусства в своей кухне. Позвольте вашей кухне заговорить на языке городецких мастеров росписи!</a:t>
            </a:r>
          </a:p>
        </p:txBody>
      </p:sp>
    </p:spTree>
    <p:extLst>
      <p:ext uri="{BB962C8B-B14F-4D97-AF65-F5344CB8AC3E}">
        <p14:creationId xmlns:p14="http://schemas.microsoft.com/office/powerpoint/2010/main" val="108276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62384D-E575-42F9-9D5F-7BDAABA67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63050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7230C9-50CE-4CFB-8422-8C0D007CB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3771" y="1367247"/>
            <a:ext cx="5641221" cy="4924696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выполнила цель и мне удалось подтвердить свою гипотезу собственными трудами. Я изучила полностью все особенности истории и техники выполнения Городецкой росписи и выполнила практическую работу на деревянной шкатулке.</a:t>
            </a:r>
          </a:p>
          <a:p>
            <a:pPr marL="0" indent="0" algn="ctr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Таким образом, можно сказать, что городецкая роспись очень проста в выполнении и богата своей необыкновенной историей. В ней нет сложных элементов, и на своем примере я доказала, что человек, который не особо силен в навыках рисования, сможет расписать любую деревянную вещь в своем доме.</a:t>
            </a:r>
          </a:p>
          <a:p>
            <a:pPr marL="0" indent="0">
              <a:buNone/>
            </a:pPr>
            <a:endParaRPr lang="ru-RU" sz="20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560" y="1488613"/>
            <a:ext cx="4622318" cy="3710404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89366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775166" y="1358536"/>
            <a:ext cx="4676503" cy="2939143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95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7571" y="464142"/>
            <a:ext cx="11310258" cy="31020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Городецкая роспись вошла в десятку лучших художественных промыслов России и получила мировую известность.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Народное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искусство бережно сохраняет и творчески развивает традиции, пришедшие из глубокой древности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Городецкая роспись на кухонной доске является актуальной для тех, кто ценит традиции и национальный фольклор. Роспись на разделочной доске не только делает ее красивой и уникальной, но и защищает ее от повреждений и износа. Краски, используемые для росписи, являются натуральными и экологически чистыми, что делает эту доску безопасной для использования в кулинарии.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Ознакомиться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техникой выполнения городецкой росписи и расписать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деревянные доски.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Русские народные промыслы, возникшие в давние времена интересны и востребованы в современном обществе.</a:t>
            </a:r>
          </a:p>
          <a:p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9812" y="3977418"/>
            <a:ext cx="3350562" cy="2387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629" y="3977418"/>
            <a:ext cx="3168798" cy="238791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0759" y="3827418"/>
            <a:ext cx="1672046" cy="253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63439" y="1920240"/>
            <a:ext cx="9838509" cy="909221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658983" y="2811219"/>
            <a:ext cx="9420207" cy="2100414"/>
          </a:xfrm>
        </p:spPr>
        <p:txBody>
          <a:bodyPr/>
          <a:lstStyle/>
          <a:p>
            <a:r>
              <a:rPr lang="ru-RU" sz="2400" dirty="0"/>
              <a:t>1.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определение Городецкой росписи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Изучить и ознакомиться с историей промысла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Исследовать материалы и элементы городецкой росписи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Выполнить  практическую работу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26" y="4911633"/>
            <a:ext cx="11678193" cy="1580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26" y="341239"/>
            <a:ext cx="11680948" cy="157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4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B779AA-2EF9-4BC1-9481-54A57190F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95159"/>
            <a:ext cx="10515600" cy="13255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Городецкой Росписи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5AA7A-7AF8-4ECB-8D11-A86F6FE08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0812" y="1230699"/>
            <a:ext cx="7508508" cy="537910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Городецкая роспись появилась примерно в середине XIX века в Поволжье, но появилось она совсем неслучайно. Сама природа предвидела это событие наличием обильного количества лесов вокруг, находившийся рядом с городом.   Крестьяне из деревень </a:t>
            </a:r>
            <a:r>
              <a:rPr lang="ru-RU" sz="2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Хлебаиха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Курцево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Савино, </a:t>
            </a:r>
            <a:r>
              <a:rPr lang="ru-RU" sz="2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Букино</a:t>
            </a: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изготавливали деревянные шкатулки и прялки, донце и многое другое, что было сделано из дерева, которые они расписывали и отвозили на Нижегородскую ярмарку. Из-за этого, первоначальное название промысла было “Нижегородская роспись”.</a:t>
            </a:r>
          </a:p>
          <a:p>
            <a:pPr marL="0" indent="0" algn="ctr">
              <a:buNone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началу XX века промысел понемногу пришел в упадок, а вскоре и вовсе прекратил свое существование, но в 1930 году известный на то время исследователь народных культур Василенко М.В. стал основоположником нового название «Городецкая роспись». Из-за того что город Городец был рынком сбыта расписной утвари, название решили изменить на нынешнее.</a:t>
            </a:r>
          </a:p>
          <a:p>
            <a:pPr marL="0" indent="0" algn="ctr">
              <a:buNone/>
            </a:pPr>
            <a:r>
              <a:rPr lang="ru-RU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до сих пор сохраняют современные мастера, которые трудятся на фабрике «Городецкая роспись». Их умения оцениваются очень хорошо, некоторые мастера получили награду лауреата Репинской премии.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871870" y="2787423"/>
            <a:ext cx="6387737" cy="12570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23" y="1674836"/>
            <a:ext cx="2251489" cy="393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9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D2A77-8C11-4A7F-BC40-F0984AF08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Городецкой росписи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F6666B-C412-4A08-95C6-A3B0DCF4D0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88613"/>
            <a:ext cx="8596668" cy="388077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Во время росписи используются свободные штрихи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Роспись может осуществляться без дополнительных набросков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Набросок, если осуществляется, то сразу на деревянном изделии простым карандашом.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Сюжеты берут из тихой провинциальной жизни.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Используют разные приемы, как широкие мазки, линии и штрихи, так и тонкие.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.В городецких росписях можно увидеть барсов и львов, коней или петухов в воинственной позе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7.Городецкая роспись отличается от других своей большой содержательностью.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900395" y="2639498"/>
            <a:ext cx="6332046" cy="1579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5214654"/>
            <a:ext cx="4417180" cy="8961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5227717"/>
            <a:ext cx="4417180" cy="8961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094514" y="5227717"/>
            <a:ext cx="4179488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1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77517E-C21A-4CF6-83A3-E541CCE04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0999" y="1259868"/>
            <a:ext cx="8596668" cy="1320800"/>
          </a:xfrm>
        </p:spPr>
        <p:txBody>
          <a:bodyPr/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Городецкой росписи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F79E41-BACD-46DC-9114-586F7DC8A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394750"/>
            <a:ext cx="11386035" cy="50967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 					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	</a:t>
            </a: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A0E9D1-E54D-4E86-9C4E-CFEFBEF77A6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334" y="3346044"/>
            <a:ext cx="3087513" cy="2945267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640F1B2-C8BF-4695-A2C1-9B4750C26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95" y="557531"/>
            <a:ext cx="2811582" cy="2945267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E5BA85-6ACF-4AC8-9448-5373AD8A9C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6613" y="2303029"/>
            <a:ext cx="4100585" cy="2733723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9413" y="313587"/>
            <a:ext cx="4160767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943CC-6E79-469D-8BE3-8F9B78ABC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193" y="717697"/>
            <a:ext cx="8688947" cy="879013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выполнения Городецкой росписи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88C9B6-ECBE-4464-85D5-B2BA8B7565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193" y="1488613"/>
            <a:ext cx="8596668" cy="388077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выполнения Городецкой росписи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 можно выполнять сразу на деревянной основе или предварительно покрыть ее желтой, красной или черной краской.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1.Роспись можно выполнять сразу на деревянной основе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2.Тонкими линиями с помощью карандаша намечается будущий узор.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Широкой кистью наносят основу цветков в виде пятен круглой формы.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Сверху делают подобные мазки более темным оттенком. После с помощью нескольких мазков формируют листочки.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На заключительном этапе с помощью тонкой кисти наносят штрихи и точки черного и белого цвета.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После завершения, изделие покрывают бесцветным лаком.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053" y="5369386"/>
            <a:ext cx="5698181" cy="89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91495" y="5369386"/>
            <a:ext cx="4937761" cy="8953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3447" y="261852"/>
            <a:ext cx="1579001" cy="633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1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E8DF9-0D43-439D-A4FF-C850FF972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226" y="594660"/>
            <a:ext cx="8596668" cy="844957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в Городецкой росписи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6978E2-E8C5-4F2C-8E99-B71F11A5D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26" y="1094331"/>
            <a:ext cx="8596668" cy="3880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Геометрические элементы: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круги, скобки, спирали и штрихи, точки, капли.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Растительные элементы: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Городецкие цветы, бутоны ромашек, купав и роз. Листья рисуются группами от двух до пяти лепестков.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 элементы: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Птицы, которые воплощают семейное счастье и кони, которые воплощают богатство.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Цвета в городецкой росписи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первого этапа создание берут следующее цвета: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зеленый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черный.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второго этапа используют оттенки этих цветов:                                               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Розовый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голубой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черный; Блики делают белой краской, а обводку черной.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BFF2001-5CE7-41A7-A94A-ED20EFA7E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7267" y="472741"/>
            <a:ext cx="2524802" cy="3376483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7267" y="4291102"/>
            <a:ext cx="2524802" cy="2109699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300280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43BD9-27C0-4F89-B525-21A3AA1D1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1200" y="508505"/>
            <a:ext cx="7945551" cy="8335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выполнения работы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0E8060-4100-4EE7-8172-3B4BFEED42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182" y="1097280"/>
            <a:ext cx="8455405" cy="403681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6400" dirty="0"/>
              <a:t> </a:t>
            </a:r>
            <a:r>
              <a:rPr lang="ru-RU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начать выполнять практическую часть, мы должны подготовить необходимые материалы: кисти разных размеров и разных материалов, гуашь или акриловые краски, палитра и вода для смачивания кисти.</a:t>
            </a:r>
          </a:p>
          <a:p>
            <a:pPr marL="0" indent="0" algn="just">
              <a:buNone/>
            </a:pPr>
            <a:r>
              <a:rPr lang="ru-RU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Рекомендуется предварительно потренироваться на листе акварельной бумаги, чтобы «набить руку», набраться уверенности и не допускать ошибок. </a:t>
            </a:r>
            <a:endParaRPr lang="ru-RU" sz="7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7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64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  <a:r>
              <a:rPr lang="ru-RU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Подмалевок. – Это основа, состоящая из главных элементов, которая представляет собой начало цветов. Круги должны быть ровными и симметричными для баланса композиции. Этот этап очень прост для выполнения работы и с ним справится даже тот, кто не разу не рисовал в данной росписи.</a:t>
            </a:r>
          </a:p>
          <a:p>
            <a:pPr marL="0" indent="0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sz="36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4463D5-A2DD-4253-A303-3C114682D67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832" y="2420334"/>
            <a:ext cx="1875699" cy="236375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405" y="1579700"/>
            <a:ext cx="2129197" cy="32043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6450" y="2420334"/>
            <a:ext cx="3932765" cy="2363756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  <p:extLst>
      <p:ext uri="{BB962C8B-B14F-4D97-AF65-F5344CB8AC3E}">
        <p14:creationId xmlns:p14="http://schemas.microsoft.com/office/powerpoint/2010/main" val="167351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959</Words>
  <Application>Microsoft Office PowerPoint</Application>
  <PresentationFormat>Широкоэкранный</PresentationFormat>
  <Paragraphs>121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Роспись по дереву. Городецкая роспись</vt:lpstr>
      <vt:lpstr>Презентация PowerPoint</vt:lpstr>
      <vt:lpstr>Задачи</vt:lpstr>
      <vt:lpstr>Появление Городецкой Росписи</vt:lpstr>
      <vt:lpstr>Особенности Городецкой росписи </vt:lpstr>
      <vt:lpstr>Виды Городецкой росписи </vt:lpstr>
      <vt:lpstr>Технология выполнения Городецкой росписи </vt:lpstr>
      <vt:lpstr>Элементы в Городецкой росписи </vt:lpstr>
      <vt:lpstr> Этапы выполнения работы </vt:lpstr>
      <vt:lpstr>2 этап: Теневка.</vt:lpstr>
      <vt:lpstr>3 этап. Оживка.</vt:lpstr>
      <vt:lpstr>Экономический расчет </vt:lpstr>
      <vt:lpstr>Реклама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Влада</cp:lastModifiedBy>
  <cp:revision>26</cp:revision>
  <dcterms:created xsi:type="dcterms:W3CDTF">2021-10-28T12:05:52Z</dcterms:created>
  <dcterms:modified xsi:type="dcterms:W3CDTF">2024-03-21T19:25:16Z</dcterms:modified>
</cp:coreProperties>
</file>