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17" r:id="rId2"/>
    <p:sldId id="316" r:id="rId3"/>
    <p:sldId id="260" r:id="rId4"/>
    <p:sldId id="323" r:id="rId5"/>
    <p:sldId id="314" r:id="rId6"/>
    <p:sldId id="324" r:id="rId7"/>
    <p:sldId id="328" r:id="rId8"/>
    <p:sldId id="329" r:id="rId9"/>
    <p:sldId id="330" r:id="rId10"/>
    <p:sldId id="332" r:id="rId11"/>
    <p:sldId id="333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44" autoAdjust="0"/>
    <p:restoredTop sz="98394" autoAdjust="0"/>
  </p:normalViewPr>
  <p:slideViewPr>
    <p:cSldViewPr>
      <p:cViewPr>
        <p:scale>
          <a:sx n="90" d="100"/>
          <a:sy n="90" d="100"/>
        </p:scale>
        <p:origin x="-1674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8173C-82D0-4F77-A0F6-5A36DD3CF6A4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85083-60EB-480E-9D33-BB3BEAFEC3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5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948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05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112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951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89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2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43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782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55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394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2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7B17B-7E15-4F39-8E1F-B361E9CB9D47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52CC0-E910-48D4-ACCA-B0A3A24A8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973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microsoft.com/office/2007/relationships/hdphoto" Target="../media/hdphoto2.wdp"/><Relationship Id="rId4" Type="http://schemas.openxmlformats.org/officeDocument/2006/relationships/image" Target="../media/image14.jpe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Загорск</a:t>
            </a:r>
          </a:p>
          <a:p>
            <a:pPr marL="0" indent="0">
              <a:buNone/>
            </a:pPr>
            <a:r>
              <a:rPr lang="ru-RU" b="1" dirty="0" smtClean="0"/>
              <a:t>Семёнов</a:t>
            </a:r>
          </a:p>
          <a:p>
            <a:pPr marL="0" indent="0">
              <a:buNone/>
            </a:pPr>
            <a:r>
              <a:rPr lang="ru-RU" b="1" dirty="0" err="1" smtClean="0"/>
              <a:t>Полховский</a:t>
            </a:r>
            <a:r>
              <a:rPr lang="ru-RU" b="1" dirty="0" smtClean="0"/>
              <a:t> Майдан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52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5616624" cy="11430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err="1" smtClean="0"/>
              <a:t>Полхов-майданская</a:t>
            </a:r>
            <a:endParaRPr lang="ru-RU" b="1" dirty="0"/>
          </a:p>
        </p:txBody>
      </p:sp>
      <p:pic>
        <p:nvPicPr>
          <p:cNvPr id="14358" name="Picture 22" descr="https://indasil.club/uploads/posts/2022-11/1669638047_22-indasil-club-p-polkhov-maidanskaya-matreshka-raskraska-pi-2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5" t="3942" r="15479"/>
          <a:stretch/>
        </p:blipFill>
        <p:spPr bwMode="auto">
          <a:xfrm>
            <a:off x="179512" y="1052736"/>
            <a:ext cx="3816424" cy="381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www.internationaltoys.com/media/catalog/product/cache/1/image/9df78eab33525d08d6e5fb8d27136e95/1/4/148529_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2" t="8529" r="26374" b="10738"/>
          <a:stretch/>
        </p:blipFill>
        <p:spPr bwMode="auto">
          <a:xfrm>
            <a:off x="4139952" y="1033821"/>
            <a:ext cx="2160240" cy="378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93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4506"/>
              </p:ext>
            </p:extLst>
          </p:nvPr>
        </p:nvGraphicFramePr>
        <p:xfrm>
          <a:off x="261862" y="1124744"/>
          <a:ext cx="8558610" cy="2164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0960"/>
                <a:gridCol w="7452958"/>
                <a:gridCol w="5846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Узнаем,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</a:t>
                      </a:r>
                      <a:r>
                        <a:rPr lang="ru-RU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придумал матрёшку.</a:t>
                      </a:r>
                      <a:endParaRPr lang="ru-RU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 lang="ru-RU" sz="4800" b="1" dirty="0" smtClean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89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Разберемся,</a:t>
                      </a:r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означает, символизирует матрешка.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 lang="ru-RU" sz="4400" b="1" dirty="0" smtClean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Сможем </a:t>
                      </a:r>
                      <a:r>
                        <a:rPr lang="ru-RU" sz="2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различать матрёшек разных мастеров.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316416" y="2564904"/>
            <a:ext cx="4395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ru-RU" sz="4000" b="1" dirty="0">
                <a:solidFill>
                  <a:srgbClr val="C00000"/>
                </a:solidFill>
              </a:rPr>
              <a:t>√</a:t>
            </a:r>
            <a:endParaRPr lang="ru-RU" sz="4000" b="1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9732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630910"/>
              </p:ext>
            </p:extLst>
          </p:nvPr>
        </p:nvGraphicFramePr>
        <p:xfrm>
          <a:off x="1187623" y="2564904"/>
          <a:ext cx="6696745" cy="1645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69674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Доволен совместной работой  в паре</a:t>
                      </a:r>
                    </a:p>
                    <a:p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Хочу</a:t>
                      </a:r>
                      <a:r>
                        <a:rPr lang="ru-RU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продолжить обсуждение</a:t>
                      </a:r>
                    </a:p>
                    <a:p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6413729"/>
              </p:ext>
            </p:extLst>
          </p:nvPr>
        </p:nvGraphicFramePr>
        <p:xfrm>
          <a:off x="1187624" y="404664"/>
          <a:ext cx="6696745" cy="1645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69674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Полностью справился со всеми заданиями</a:t>
                      </a:r>
                    </a:p>
                    <a:p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Справился не со всеми заданиями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10" descr="https://avatars.mds.yandex.net/i?id=7ced0fa70fa8afb4904660c20460a23a_l-10330559-images-thumbs&amp;n=1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4" t="2665" r="2696" b="8368"/>
          <a:stretch/>
        </p:blipFill>
        <p:spPr bwMode="auto">
          <a:xfrm>
            <a:off x="6084168" y="3429000"/>
            <a:ext cx="648072" cy="70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i.pinimg.com/originals/dc/1e/1e/dc1e1e641047dc377c1bff44019f546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396" t="19638" r="5898" b="13536"/>
          <a:stretch/>
        </p:blipFill>
        <p:spPr bwMode="auto">
          <a:xfrm>
            <a:off x="6084169" y="1253172"/>
            <a:ext cx="648072" cy="77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onlinebusinessrealm.com/wp-content/uploads/2016/06/drawing-of-handshake_zJbnSAI__L-1100x110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02" t="22746" r="15563" b="25301"/>
          <a:stretch/>
        </p:blipFill>
        <p:spPr bwMode="auto">
          <a:xfrm>
            <a:off x="6876256" y="2640224"/>
            <a:ext cx="864096" cy="71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i.pinimg.com/originals/dc/1e/1e/dc1e1e641047dc377c1bff44019f546d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r="46282" b="-6379"/>
          <a:stretch/>
        </p:blipFill>
        <p:spPr bwMode="auto">
          <a:xfrm>
            <a:off x="7176814" y="486184"/>
            <a:ext cx="491530" cy="78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63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b="1" dirty="0" smtClean="0"/>
              <a:t>Матрёшечная карта России</a:t>
            </a:r>
            <a:endParaRPr lang="ru-RU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07504" y="1100721"/>
            <a:ext cx="7632847" cy="5640647"/>
            <a:chOff x="107504" y="1190847"/>
            <a:chExt cx="7632847" cy="5640647"/>
          </a:xfrm>
        </p:grpSpPr>
        <p:pic>
          <p:nvPicPr>
            <p:cNvPr id="1026" name="Picture 2" descr="https://i.pinimg.com/originals/b9/23/b5/b923b5e7c3321bf8a9ef17eb976e5d79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87"/>
            <a:stretch/>
          </p:blipFill>
          <p:spPr bwMode="auto">
            <a:xfrm>
              <a:off x="107504" y="1190847"/>
              <a:ext cx="7632847" cy="5640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i.pinimg.com/originals/b9/23/b5/b923b5e7c3321bf8a9ef17eb976e5d79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54" t="89899"/>
            <a:stretch/>
          </p:blipFill>
          <p:spPr bwMode="auto">
            <a:xfrm>
              <a:off x="4932040" y="1190847"/>
              <a:ext cx="2304256" cy="758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800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4400" b="1" dirty="0"/>
              <a:t>План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231813"/>
              </p:ext>
            </p:extLst>
          </p:nvPr>
        </p:nvGraphicFramePr>
        <p:xfrm>
          <a:off x="457200" y="1124744"/>
          <a:ext cx="8280921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4057"/>
                <a:gridCol w="77768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Узнаем,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</a:t>
                      </a:r>
                      <a:r>
                        <a:rPr lang="ru-RU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придумал матрёшку.</a:t>
                      </a:r>
                      <a:endParaRPr lang="ru-RU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89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Разберемся,</a:t>
                      </a: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означает, символизирует матрешка.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Сможем </a:t>
                      </a:r>
                      <a:r>
                        <a:rPr lang="ru-RU" sz="2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различать матрёшек разных мастеров.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16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6950"/>
            <a:ext cx="3312368" cy="6397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Художник </a:t>
            </a:r>
          </a:p>
          <a:p>
            <a:pPr algn="ctr"/>
            <a:r>
              <a:rPr lang="ru-RU" dirty="0" smtClean="0"/>
              <a:t>Малютин Сергей Васильевич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96950"/>
            <a:ext cx="3455367" cy="6397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Токарь </a:t>
            </a:r>
          </a:p>
          <a:p>
            <a:pPr algn="ctr"/>
            <a:r>
              <a:rPr lang="ru-RU" dirty="0" err="1" smtClean="0"/>
              <a:t>Звёздочкин</a:t>
            </a:r>
            <a:r>
              <a:rPr lang="ru-RU" dirty="0" smtClean="0"/>
              <a:t> Василий Петрович </a:t>
            </a:r>
            <a:endParaRPr lang="ru-RU" dirty="0"/>
          </a:p>
        </p:txBody>
      </p:sp>
      <p:pic>
        <p:nvPicPr>
          <p:cNvPr id="6146" name="Picture 2" descr="https://sun9-83.userapi.com/impg/c855132/v855132675/17c239/D4bh5iGeuIg.jpg?size=807x528&amp;quality=96&amp;sign=b06b2c8f7969f57ea24e49d5ca470702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" t="16744" r="50155" b="17280"/>
          <a:stretch/>
        </p:blipFill>
        <p:spPr bwMode="auto">
          <a:xfrm>
            <a:off x="4572000" y="908720"/>
            <a:ext cx="3554083" cy="331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cf2.ppt-online.org/files2/slide/r/RHEi7CSIdJUelMvcBmKGqakr9jZzVty5WoX1bA6sux/slide-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" t="31459" r="61956" b="12336"/>
          <a:stretch/>
        </p:blipFill>
        <p:spPr bwMode="auto">
          <a:xfrm>
            <a:off x="323528" y="974785"/>
            <a:ext cx="3168352" cy="427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62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12523"/>
              </p:ext>
            </p:extLst>
          </p:nvPr>
        </p:nvGraphicFramePr>
        <p:xfrm>
          <a:off x="611560" y="1647056"/>
          <a:ext cx="7848872" cy="228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0720"/>
                <a:gridCol w="13681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согласны с пунктом плана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согласны 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хочется задать вопрос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67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«Малютинская матрёшка» - 1890</a:t>
            </a:r>
            <a:endParaRPr lang="ru-RU" b="1" dirty="0"/>
          </a:p>
        </p:txBody>
      </p:sp>
      <p:pic>
        <p:nvPicPr>
          <p:cNvPr id="4" name="Picture 2" descr="https://www.goldencockerel.com/product/114082/zoom_1140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7432775" cy="530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55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793991"/>
              </p:ext>
            </p:extLst>
          </p:nvPr>
        </p:nvGraphicFramePr>
        <p:xfrm>
          <a:off x="261862" y="1124744"/>
          <a:ext cx="8558610" cy="2164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0960"/>
                <a:gridCol w="7452958"/>
                <a:gridCol w="5846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Узнаем,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</a:t>
                      </a:r>
                      <a:r>
                        <a:rPr lang="ru-RU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придумал матрёшку.</a:t>
                      </a:r>
                      <a:endParaRPr lang="ru-RU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 lang="ru-RU" sz="4800" b="1" dirty="0" smtClean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89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Разберемся,</a:t>
                      </a:r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означает, символизирует матрешка.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 lang="ru-RU" sz="4400" b="1" dirty="0" smtClean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Сможем </a:t>
                      </a:r>
                      <a:r>
                        <a:rPr lang="ru-RU" sz="2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различать матрёшек разных мастеров.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kern="12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23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2890664" cy="11430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err="1" smtClean="0"/>
              <a:t>Загорская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Picture 2" descr="https://s1.showslide.ru/s_slide/2a97a64bf0a0c3b9e7799b7f9129c269/9ea8e756-e712-411c-825f-eea4d6cd306e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6" t="4664" r="55192" b="4620"/>
          <a:stretch/>
        </p:blipFill>
        <p:spPr bwMode="auto">
          <a:xfrm>
            <a:off x="179512" y="476673"/>
            <a:ext cx="1740629" cy="312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2" name="Picture 18" descr="https://img.razrisyika.ru/kart/78/310071-zagorskaya-matreshka-3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91"/>
          <a:stretch/>
        </p:blipFill>
        <p:spPr bwMode="auto">
          <a:xfrm>
            <a:off x="3887754" y="476673"/>
            <a:ext cx="4848271" cy="331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4" name="Picture 20" descr="https://souvenirboutique.com/image/cache/catalog/image/data/product-3364/IMG_9429-700x7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3" t="2570" r="22177" b="1430"/>
          <a:stretch/>
        </p:blipFill>
        <p:spPr bwMode="auto">
          <a:xfrm>
            <a:off x="1920141" y="484149"/>
            <a:ext cx="1833071" cy="3119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70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17232"/>
            <a:ext cx="3322712" cy="114300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Семёновская </a:t>
            </a:r>
            <a:endParaRPr lang="ru-RU" b="1" dirty="0"/>
          </a:p>
        </p:txBody>
      </p:sp>
      <p:pic>
        <p:nvPicPr>
          <p:cNvPr id="12290" name="Picture 2" descr="1695817056_gas-kvas-com-p-kartinki-matreshka-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032448" cy="287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5" name="Picture 17" descr="or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61130"/>
            <a:ext cx="2329367" cy="2329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9" name="Picture 21" descr="https://img.razrisyika.ru/kart/138/1200/549580-hohloma-matreshka-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984" y="279970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09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2149</TotalTime>
  <Words>129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Матрёшечная карта России</vt:lpstr>
      <vt:lpstr>План </vt:lpstr>
      <vt:lpstr>Презентация PowerPoint</vt:lpstr>
      <vt:lpstr>Презентация PowerPoint</vt:lpstr>
      <vt:lpstr>«Малютинская матрёшка» - 1890</vt:lpstr>
      <vt:lpstr>Презентация PowerPoint</vt:lpstr>
      <vt:lpstr>Загорская </vt:lpstr>
      <vt:lpstr>Семёновская </vt:lpstr>
      <vt:lpstr>Полхов-майданская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Zigfrid</dc:creator>
  <cp:lastModifiedBy>Zigfrid</cp:lastModifiedBy>
  <cp:revision>65</cp:revision>
  <dcterms:created xsi:type="dcterms:W3CDTF">2024-03-08T07:30:55Z</dcterms:created>
  <dcterms:modified xsi:type="dcterms:W3CDTF">2024-03-17T09:24:30Z</dcterms:modified>
</cp:coreProperties>
</file>