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70" r:id="rId4"/>
    <p:sldId id="265" r:id="rId5"/>
    <p:sldId id="264" r:id="rId6"/>
    <p:sldId id="258" r:id="rId7"/>
    <p:sldId id="272" r:id="rId8"/>
    <p:sldId id="263" r:id="rId9"/>
    <p:sldId id="256" r:id="rId10"/>
    <p:sldId id="262" r:id="rId11"/>
    <p:sldId id="273" r:id="rId12"/>
    <p:sldId id="260" r:id="rId13"/>
    <p:sldId id="267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upload/blogs/detsad-660081-1587703139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maam.ru/obrazovanie/pervocvety-konspekty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avatars.mds.yandex.net/i?id=8cf16f8720988f615ebbfbf5d1d0330888a302bd-968382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059016" cy="115699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Почему нельзя собирать первоцветы и как это охраняется законом?</a:t>
            </a:r>
            <a:b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1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67544" y="1628800"/>
            <a:ext cx="8246244" cy="36724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"Первоцветы - удивительные растения, которые приспособились цвести в лесу, когда на деревьях еще нет листвы.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У таких растений в ходе эволюции выработались важные приспособления для ранневесеннего цветения. 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Они появляются на свет сразу же после схода снега и быстро развиваются, несмотря на весеннюю прохладу. 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Через неделю растения уже цветут, а еще через две-три - у первоцветов появляются плоды с семенами. 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Сами растения при этом желтеют, их надземная часть высыхает. Но в земле остаются живые подземные органы - клубни, луковицы, корневища. Они богаты питательными веществами, запас которых позволит будущей весной новым первоцветам увидеть свет"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517232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Презентацию подготовила воспитатель МАДОУ № 57 г.Калининграда Котова И.Б 2024г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9" name="Picture 2" descr="https://gas-kvas.com/grafic/uploads/posts/2023-10/1696463003_gas-kvas-com-p-kartinki-krasnaya-kniga-rossii-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88640"/>
            <a:ext cx="2318095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avatars.mds.yandex.net/i?id=fde93f176b394f474d680777e4544eac78e3798b-1151120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dirty="0" err="1" smtClean="0">
                <a:latin typeface="Arial" pitchFamily="34" charset="0"/>
                <a:cs typeface="Arial" pitchFamily="34" charset="0"/>
              </a:rPr>
              <a:t>Краснокнижные</a:t>
            </a:r>
            <a:r>
              <a:rPr lang="ru-RU" sz="2700" b="1" dirty="0" smtClean="0">
                <a:latin typeface="Arial" pitchFamily="34" charset="0"/>
                <a:cs typeface="Arial" pitchFamily="34" charset="0"/>
              </a:rPr>
              <a:t> подснежники и редкие первоцветы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692696"/>
            <a:ext cx="3888432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Пролеска сибирская продолжает сокращаться в численности и является уязвимым видом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2-я категория)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361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Зубянка пятилистная считается редким видом (3-я категория).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https://pp.userapi.com/c623320/v623320010/27ebd/P7vpyA7Gu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88839"/>
            <a:ext cx="4104456" cy="4659947"/>
          </a:xfrm>
          <a:prstGeom prst="rect">
            <a:avLst/>
          </a:prstGeom>
          <a:noFill/>
        </p:spPr>
      </p:pic>
      <p:pic>
        <p:nvPicPr>
          <p:cNvPr id="19460" name="Picture 4" descr="https://www.plantarium.ru/dat/plants/7/731/144731_8240ddf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484784"/>
            <a:ext cx="3936437" cy="2952328"/>
          </a:xfrm>
          <a:prstGeom prst="rect">
            <a:avLst/>
          </a:prstGeom>
          <a:noFill/>
        </p:spPr>
      </p:pic>
      <p:pic>
        <p:nvPicPr>
          <p:cNvPr id="9" name="Picture 12" descr="Image 2 of 3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651135"/>
            <a:ext cx="1728192" cy="22068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avatars.mds.yandex.net/i?id=fde93f176b394f474d680777e4544eac78e3798b-1151120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Краснокнижные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подснежники и редкие первоцветы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95536" y="908720"/>
            <a:ext cx="4100264" cy="5256584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Подснежник широколистный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Хохлатка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таркинская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3956248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Ветреница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нежная</a:t>
            </a:r>
            <a:r>
              <a:rPr lang="ru-RU" sz="1800" b="1" dirty="0" smtClean="0"/>
              <a:t> </a:t>
            </a: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Мускари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длинноцветковый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Растения, которые расцветают сразу после таяния снега и появления первых лучей солнца, называют первоцветами. Они буквально несут весну на своих лепестках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3584398" cy="2376264"/>
          </a:xfrm>
          <a:prstGeom prst="rect">
            <a:avLst/>
          </a:prstGeom>
          <a:noFill/>
        </p:spPr>
      </p:pic>
      <p:pic>
        <p:nvPicPr>
          <p:cNvPr id="1030" name="Picture 6" descr="Хохлат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293096"/>
            <a:ext cx="3530635" cy="2376264"/>
          </a:xfrm>
          <a:prstGeom prst="rect">
            <a:avLst/>
          </a:prstGeom>
          <a:noFill/>
        </p:spPr>
      </p:pic>
      <p:pic>
        <p:nvPicPr>
          <p:cNvPr id="1032" name="Picture 8" descr="Ветреница нежна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340768"/>
            <a:ext cx="4104456" cy="2308757"/>
          </a:xfrm>
          <a:prstGeom prst="rect">
            <a:avLst/>
          </a:prstGeom>
          <a:noFill/>
        </p:spPr>
      </p:pic>
      <p:pic>
        <p:nvPicPr>
          <p:cNvPr id="1034" name="Picture 10" descr="Мышиный гиацинт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4221088"/>
            <a:ext cx="4504511" cy="2393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avatars.mds.yandex.net/i?id=fde93f176b394f474d680777e4544eac78e3798b-1151120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Закон РФ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836713"/>
            <a:ext cx="8640960" cy="331236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 smtClean="0"/>
              <a:t>«Существуют две статьи – статья 8.35 </a:t>
            </a:r>
            <a:r>
              <a:rPr lang="ru-RU" i="1" dirty="0" err="1" smtClean="0"/>
              <a:t>КоАП</a:t>
            </a:r>
            <a:r>
              <a:rPr lang="ru-RU" i="1" dirty="0" smtClean="0"/>
              <a:t> РФ и 260.1 УК РФ. В первом случае наказание административное в виде штрафа от 2 500 до 5 000 рублей для физических лиц и от 500 000 до 1 000 000 рублей для юридических лиц, а во втором случае – уголовное с наказанием от 480 часов обязательных работ до девяти лет лишения свободы в зависимости от тяжести преступления. 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Отличие </a:t>
            </a:r>
            <a:r>
              <a:rPr lang="ru-RU" i="1" dirty="0" smtClean="0"/>
              <a:t>этих статей лишь в умысле. Если человек не знал и сорвал цветок, то ему выпишут административный штраф. 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Если </a:t>
            </a:r>
            <a:r>
              <a:rPr lang="ru-RU" i="1" dirty="0" smtClean="0"/>
              <a:t>же он умышленно уничтожил популяцию или сорвал цветы на продажу, то это уже уголовная ответственность. 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Однако </a:t>
            </a:r>
            <a:r>
              <a:rPr lang="ru-RU" i="1" dirty="0" smtClean="0"/>
              <a:t>умысел следователю придется доказать. Конечно, максимальное наказание по уголовной статье получат далеко не все – это либо злостные браконьеры, либо полностью истребившие виды умышленно»,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3789040"/>
            <a:ext cx="2368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Белоцветник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летний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Белоцветник летни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21088"/>
            <a:ext cx="4122778" cy="2448272"/>
          </a:xfrm>
          <a:prstGeom prst="rect">
            <a:avLst/>
          </a:prstGeom>
          <a:noFill/>
        </p:spPr>
      </p:pic>
      <p:sp>
        <p:nvSpPr>
          <p:cNvPr id="8196" name="AutoShape 4" descr="https://www.tdkarandash.ru/upload/iblock/7c6/e2jz6pmtvbk9x19nkw29526ilg2g3av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https://www.tdkarandash.ru/upload/iblock/7c6/e2jz6pmtvbk9x19nkw29526ilg2g3av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0" name="AutoShape 8" descr="https://www.tdkarandash.ru/upload/iblock/7c6/e2jz6pmtvbk9x19nkw29526ilg2g3av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4" name="Picture 12" descr="Image 2 of 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861048"/>
            <a:ext cx="2088232" cy="2782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avatars.mds.yandex.net/i?id=fde93f176b394f474d680777e4544eac78e3798b-1151120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Литература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Дыбина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О.Б. Занятия по ознакомлению с окружающим миром в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стредней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группе детского сада. - М.: Мозаика-Синтез, 2018.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Соломенникова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О.А. Занятия по формированию элементарных экологических представлений в средней группе детского сада. - М.: Мозаика-Синтез, 2018.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3. В.А.Шишкина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“Прогулки в природу”. М.: “Просвещение” 2002.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xn--j1ahfl.xn--p1ai/data/images/u144316/t1524056145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01008"/>
            <a:ext cx="4080453" cy="306034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95736" y="2996952"/>
            <a:ext cx="36724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Прострел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 Прострел обыкновенный&#10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01008"/>
            <a:ext cx="4392488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avatars.mds.yandex.net/i?id=fde93f176b394f474d680777e4544eac78e3798b-1151120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https://gas-kvas.com/grafic/uploads/posts/2023-10/1696463003_gas-kvas-com-p-kartinki-krasnaya-kniga-rossii-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857695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celes.club/uploads/posts/2022-05/1653710722_1-celes-club-p-fon-dlya-prezentatsii-pervotsveti-krasivi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Первоцветы. Почему их запрещено собирать?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980729"/>
            <a:ext cx="4608512" cy="4464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Едва успевает сойти снег, как на проталинах загораются первые яркие весенние краски. 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Белые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золотисто-жёлтые, розовые, фиолетовые, сиреневые цветы первыми встречают весну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За это их и прозвали первоцветами. Они появляются рано — в марте-апреле, даже когда ещё не до конца сошёл снег.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Первоцветы 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— это обобщённое название для всех рано зацветающих растений, в том числе и кустарников.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085184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Земле исчезают цветы, с каждым годом заметнее это. </a:t>
            </a:r>
            <a:endParaRPr lang="ru-RU" sz="2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Меньше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радости и красоты, оставляет нам каждое лето. </a:t>
            </a:r>
            <a:endParaRPr lang="ru-RU" sz="2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Откровенье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цветов луговых нам понятно было едва ли. </a:t>
            </a:r>
            <a:endParaRPr lang="ru-RU" sz="2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Беззаботно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топтали мы их. </a:t>
            </a:r>
            <a:endParaRPr lang="ru-RU" sz="2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бездумно, безжалостно рвали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celes.club/uploads/posts/2022-05/1653710722_1-celes-club-p-fon-dlya-prezentatsii-pervotsveti-krasivi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60649"/>
            <a:ext cx="4244280" cy="28803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Берегите цветы, не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губите!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Творенье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природы не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рвите!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Заботясь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 своей Земле, мы продлеваем её век.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Береги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первоцветы — если ты ЧЕЛОВЕК!</a:t>
            </a:r>
            <a:endParaRPr lang="ru-RU" sz="2400" dirty="0"/>
          </a:p>
        </p:txBody>
      </p:sp>
      <p:pic>
        <p:nvPicPr>
          <p:cNvPr id="1026" name="Picture 2" descr="https://vsegda-pomnim.com/uploads/posts/2022-04/1649664398_15-vsegda-pomnim-com-p-rastoptannii-tsvetok-foto-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8640"/>
            <a:ext cx="4029687" cy="27363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4365104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Если ты сорвёшь цветок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Если все: И я, и ты,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Если мы сорвём цветы,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То окажутся пусты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И деревья, и цветы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И не будет красоты.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2996952"/>
            <a:ext cx="53285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Я слышу цветов голоса.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Они шепчут: не рви нас, не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надо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!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Наши гибкие стебли не мни!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Мы для глаз и для сердца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-отрада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Украшенье родимой земли.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celes.club/uploads/posts/2022-05/1653710722_1-celes-club-p-fon-dlya-prezentatsii-pervotsveti-krasivi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260649"/>
            <a:ext cx="4244280" cy="41044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Цветок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 лугу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Я сорвал на бегу.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Сорвал, а зачем –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Объяснить не могу.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В стакане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Он день простоял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И завял,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А сколько бы он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На лугу простоял.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60032" y="1700808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332656"/>
            <a:ext cx="46805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Я сорвал цветок, и он завял,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Я поймал жука,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И он умер у меня на ладони.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И тогда я понял,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Что прикоснуться к природе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Можно только сердцем.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Берегите первоцветы, весны первые приметы!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Не рвите цветы! Не рвите! Пусть будет нарядной Земля!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https://avatars.mds.yandex.net/get-images-cbir/2090716/sFoaut2PVRuMGbKboWsR5g1506/oc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1" y="4277322"/>
            <a:ext cx="3384376" cy="2392037"/>
          </a:xfrm>
          <a:prstGeom prst="rect">
            <a:avLst/>
          </a:prstGeom>
          <a:noFill/>
        </p:spPr>
      </p:pic>
      <p:pic>
        <p:nvPicPr>
          <p:cNvPr id="12" name="Picture 2" descr="https://gas-kvas.com/grafic/uploads/posts/2023-10/1696463003_gas-kvas-com-p-kartinki-krasnaya-kniga-rossii-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293096"/>
            <a:ext cx="3779912" cy="2348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celes.club/uploads/posts/2022-05/1653710722_1-celes-club-p-fon-dlya-prezentatsii-pervotsveti-krasivi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4244280" cy="593752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Первоцветы – цветы особенные и отношение у нас к ним особенное. </a:t>
            </a:r>
            <a:r>
              <a:rPr lang="ru-RU" sz="2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Первоцветы любимы и почитаемы у всех народов.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  <a:hlinkClick r:id="rId3"/>
              </a:rPr>
              <a:t/>
            </a:r>
            <a:br>
              <a:rPr lang="ru-RU" sz="2600" dirty="0" smtClean="0">
                <a:latin typeface="Arial" pitchFamily="34" charset="0"/>
                <a:cs typeface="Arial" pitchFamily="34" charset="0"/>
                <a:hlinkClick r:id="rId3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Древние греки считали первоцвет лекарственным цветком Олимпа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Англичане брали его с собой в дорогу в качестве талисмана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У многих славянских народов первоцветы почитались как золотые ключи, отпирающие лето.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60649"/>
            <a:ext cx="4244280" cy="3456383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Берегите 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первоцветы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Весны 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первые шаги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Ранним солнцем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Чуть согреты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Эти 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первые цветы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Запомни! Если </a:t>
            </a:r>
            <a:r>
              <a:rPr lang="ru-RU" sz="2600" b="1" dirty="0" smtClean="0">
                <a:latin typeface="Arial" pitchFamily="34" charset="0"/>
                <a:cs typeface="Arial" pitchFamily="34" charset="0"/>
                <a:hlinkClick r:id="rId4" tooltip="Первоцветы. Конспекты занятий"/>
              </a:rPr>
              <a:t>первоцветы </a:t>
            </a:r>
            <a:r>
              <a:rPr lang="ru-RU" sz="2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hlinkClick r:id="rId4" tooltip="Первоцветы. Конспекты занятий"/>
              </a:rPr>
              <a:t>не охранять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, то они тоже навсегда исчезнут с лица Земли.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3861048"/>
            <a:ext cx="4176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Но мы с вами - Друзья Природы и никогда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Мы не будем рвать цветы -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Это капли красоты!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Пусть они растут, цветут,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Радость нам они несут!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celes.club/uploads/posts/2022-05/1653710722_1-celes-club-p-fon-dlya-prezentatsii-pervotsveti-krasivi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332656"/>
            <a:ext cx="8640960" cy="32403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Беречь природу – правило для каждого жителя планеты. Желание многих полюбоваться сорванными редкими первоцветами чревато тем, что уже через десятилетие цветы, занесенные в Красную книгу, бесповоротно исчезнут. Чтобы позволить потомкам видеть всю красоту цветочного мира России, уже сегодня нужно знать, какие растения относятся к вымирающему виду</a:t>
            </a:r>
            <a:r>
              <a:rPr lang="ru-RU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Первоцветы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часто являются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насекомо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опыляемыми растениями. Их яркие цветки хорошо заметны, когда нижние ярусы безлиственного леса освещены. Цветут они обычно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марте - апреле и до середины мая.</a:t>
            </a: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Но прежде, чем зацветут новые первоцветы, должно пройти два-три года, а то и пять. Да к тому же многое зависит от природных условий: температура, влажность, освещённость… 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Если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что-то цветам не понравится — их не видать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Да и смысла собирать их нет — уже через несколько часов, сорванные, они поникнут. Так не лучше ли просто любоваться нежными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краснокнижными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созданиями на природе?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celes.club/uploads/posts/2022-05/1653710722_1-celes-club-p-fon-dlya-prezentatsii-pervotsveti-krasivi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4248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Выезжая в лес, люди непременно хотят привезти домой букетик первоцветов. Но такие лесные сувениры, по словам специалиста, быстро вянут, а вокруг больших городов этих растений становится все меньше. Так, численность первоцветов неуклонно сокращается и на повестке дня остро встает проблема их охраны.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Самовольные изъятие и пересадка дикорастущих растений, относящихся к видам, включенным в Красную книгу, из среды их произрастания, а также их незаконный оборот, удаление и совершение иных действий, которые могут привести к гибели, сокращению численности или нарушению среды произрастания таких растений, запрещаются. За нарушение данной нормы закона "О растительном мире" виновные лица привлекаются к административной ответственности в соответствии со ст.16.8 Кодекса об административных правонарушениях. Нарушителей ждет штраф.</a:t>
            </a:r>
          </a:p>
          <a:p>
            <a:endParaRPr lang="ru-RU" dirty="0"/>
          </a:p>
        </p:txBody>
      </p:sp>
      <p:pic>
        <p:nvPicPr>
          <p:cNvPr id="7" name="Picture 2" descr="http://mtdata.ru/u3/photo8974/20419570193-0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509120"/>
            <a:ext cx="3312368" cy="2090738"/>
          </a:xfrm>
          <a:prstGeom prst="rect">
            <a:avLst/>
          </a:prstGeom>
          <a:noFill/>
        </p:spPr>
      </p:pic>
      <p:pic>
        <p:nvPicPr>
          <p:cNvPr id="8" name="Picture 2" descr="Первоцветы (подснежники, крокусы, гиацинты)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581128"/>
            <a:ext cx="3096344" cy="2052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celes.club/uploads/posts/2022-05/1653710722_1-celes-club-p-fon-dlya-prezentatsii-pervotsveti-krasivi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355976" y="2852936"/>
            <a:ext cx="4464496" cy="327322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Нельзя рвать </a:t>
            </a: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цветы просто так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, потому что сорванные </a:t>
            </a: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цветы быстро умирают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       Если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я сорву </a:t>
            </a: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цветок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    Если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ты сорвешь </a:t>
            </a: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цветок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        Если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все: и я, и ты,</a:t>
            </a:r>
          </a:p>
          <a:p>
            <a:pPr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     Если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все сорвем </a:t>
            </a: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цветы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       Опустеют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все поляны</a:t>
            </a:r>
          </a:p>
          <a:p>
            <a:pPr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        И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не будет красоты!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260649"/>
            <a:ext cx="8496944" cy="302433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Экологическое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 воспитание - это одно из важных направлений в системе образования. </a:t>
            </a:r>
            <a:endParaRPr lang="ru-RU" sz="8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Огромную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роль в </a:t>
            </a: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экологическом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 образовании детей дошкольного возраста играет практическая, исследовательская деятельность, </a:t>
            </a:r>
            <a:endParaRPr lang="ru-RU" sz="8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результате которой дети учатся любить природу, наблюдать, сопереживать, понимать, что наша земля не может существовать без растений, которые не только помогают нам дышать, но и лечат от болезней.</a:t>
            </a:r>
          </a:p>
          <a:p>
            <a:pPr>
              <a:buNone/>
            </a:pP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Цветы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 – это не только красота, но и часть живой природы, которую надо беречь и охранять.</a:t>
            </a:r>
          </a:p>
          <a:p>
            <a:endParaRPr lang="ru-RU" dirty="0"/>
          </a:p>
        </p:txBody>
      </p:sp>
      <p:pic>
        <p:nvPicPr>
          <p:cNvPr id="7" name="Picture 2" descr="https://pp.userapi.com/c623320/v623320010/27ebd/P7vpyA7Gu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789040"/>
            <a:ext cx="2304256" cy="2616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i?id=fde93f176b394f474d680777e4544eac78e3798b-1151120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3528392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данный момент в регионе растет четыре вида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краснокнижных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подснежников – ветреница дубравная, пролеска сибирская, рябчик русский и зубянка пятилистная.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Рябчик русский является самым редким видом подснежников в регионе и находится под угрозой исчезновения (1-я категория)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Ветреница дубравная встречается уже гораздо чаще и относится к редким видам (3-я категория)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8" name="Picture 4" descr="https://pro-dachnikov.com/uploads/posts/2021-11/1638127530_72-pro-dachnikov-com-p-ryabchik-shakhmatnii-foto-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77072"/>
            <a:ext cx="3384376" cy="2520280"/>
          </a:xfrm>
          <a:prstGeom prst="rect">
            <a:avLst/>
          </a:prstGeom>
          <a:noFill/>
        </p:spPr>
      </p:pic>
      <p:pic>
        <p:nvPicPr>
          <p:cNvPr id="6152" name="Picture 8" descr="https://avatars.mds.yandex.net/get-entity_search/10844899/784814609/S600xU_2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844824"/>
            <a:ext cx="3384376" cy="2256251"/>
          </a:xfrm>
          <a:prstGeom prst="rect">
            <a:avLst/>
          </a:prstGeom>
          <a:noFill/>
        </p:spPr>
      </p:pic>
      <p:sp>
        <p:nvSpPr>
          <p:cNvPr id="11" name="Заголовок 3"/>
          <p:cNvSpPr txBox="1">
            <a:spLocks/>
          </p:cNvSpPr>
          <p:nvPr/>
        </p:nvSpPr>
        <p:spPr>
          <a:xfrm>
            <a:off x="467544" y="26064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Краснокнижные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подснежники и редкие первоцветы 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9" name="Picture 10" descr="https://img.razrisyika.ru/kart/89/1200/354944-krasnaya-kniga-rossii-zhivotnye-i-rasteniya-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437112"/>
            <a:ext cx="3491880" cy="2138777"/>
          </a:xfrm>
          <a:prstGeom prst="rect">
            <a:avLst/>
          </a:prstGeom>
          <a:noFill/>
        </p:spPr>
      </p:pic>
      <p:pic>
        <p:nvPicPr>
          <p:cNvPr id="10" name="Picture 12" descr="Image 2 of 3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2636912"/>
            <a:ext cx="1691680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707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Почему нельзя собирать первоцветы и как это охраняется законом? </vt:lpstr>
      <vt:lpstr>Первоцветы. Почему их запрещено собирать? </vt:lpstr>
      <vt:lpstr>Слайд 3</vt:lpstr>
      <vt:lpstr>Слайд 4</vt:lpstr>
      <vt:lpstr>Слайд 5</vt:lpstr>
      <vt:lpstr>Слайд 6</vt:lpstr>
      <vt:lpstr>Слайд 7</vt:lpstr>
      <vt:lpstr>Слайд 8</vt:lpstr>
      <vt:lpstr> </vt:lpstr>
      <vt:lpstr>Краснокнижные подснежники и редкие первоцветы   </vt:lpstr>
      <vt:lpstr>Краснокнижные подснежники и редкие первоцветы</vt:lpstr>
      <vt:lpstr>Закон РФ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Первоцветы. Почему их запрещено собирать? </dc:title>
  <dc:creator>Иришка</dc:creator>
  <cp:lastModifiedBy>79622645077</cp:lastModifiedBy>
  <cp:revision>41</cp:revision>
  <dcterms:created xsi:type="dcterms:W3CDTF">2024-03-20T11:31:38Z</dcterms:created>
  <dcterms:modified xsi:type="dcterms:W3CDTF">2024-03-24T18:52:44Z</dcterms:modified>
</cp:coreProperties>
</file>