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8"/>
  </p:notesMasterIdLst>
  <p:sldIdLst>
    <p:sldId id="256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32E96E-41F7-40C5-8419-297958CC00FA}" type="datetimeFigureOut">
              <a:rPr lang="en-US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6999B8-B6B4-4561-A3CD-BBCDAB9FC9D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6999B8-B6B4-4561-A3CD-BBCDAB9FC9D9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88FE83-5658-831D-6D34-EE1348027485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C36FE8-32F1-FF47-28E3-59639A5B7FD6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DBA6936-C643-4202-9DDC-91C236F1C8D0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  <p:sp>
        <p:nvSpPr>
          <p:cNvPr id="1919037317" name=""/>
          <p:cNvSpPr/>
          <p:nvPr/>
        </p:nvSpPr>
        <p:spPr bwMode="auto">
          <a:xfrm flipH="0" flipV="0">
            <a:off x="158155" y="147961"/>
            <a:ext cx="11910873" cy="6556528"/>
          </a:xfrm>
          <a:prstGeom prst="rect">
            <a:avLst/>
          </a:prstGeom>
          <a:solidFill>
            <a:schemeClr val="accent1">
              <a:alpha val="0"/>
            </a:schemeClr>
          </a:solidFill>
          <a:ln w="76199" cap="flat" cmpd="sng" algn="ctr">
            <a:solidFill>
              <a:srgbClr val="1E315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  <p:sp>
        <p:nvSpPr>
          <p:cNvPr id="225979728" name=""/>
          <p:cNvSpPr/>
          <p:nvPr/>
        </p:nvSpPr>
        <p:spPr bwMode="auto">
          <a:xfrm flipH="0" flipV="0">
            <a:off x="158154" y="147960"/>
            <a:ext cx="11910872" cy="6556528"/>
          </a:xfrm>
          <a:prstGeom prst="rect">
            <a:avLst/>
          </a:prstGeom>
          <a:solidFill>
            <a:schemeClr val="accent1">
              <a:alpha val="0"/>
            </a:schemeClr>
          </a:solidFill>
          <a:ln w="76199" cap="flat" cmpd="sng" algn="ctr">
            <a:solidFill>
              <a:srgbClr val="1E315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en-US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3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0371511" name=""/>
          <p:cNvSpPr/>
          <p:nvPr/>
        </p:nvSpPr>
        <p:spPr bwMode="auto">
          <a:xfrm flipH="0" flipV="0">
            <a:off x="2997159" y="305169"/>
            <a:ext cx="6390072" cy="618662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DA9CE">
                  <a:alpha val="33000"/>
                </a:srgbClr>
              </a:gs>
              <a:gs pos="100000">
                <a:srgbClr val="FFFFFF">
                  <a:alpha val="33000"/>
                </a:srgbClr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2793600" name=""/>
          <p:cNvSpPr txBox="1"/>
          <p:nvPr/>
        </p:nvSpPr>
        <p:spPr bwMode="auto">
          <a:xfrm flipH="0" flipV="0">
            <a:off x="3302330" y="437045"/>
            <a:ext cx="5745262" cy="457559"/>
          </a:xfrm>
          <a:prstGeom prst="rect">
            <a:avLst/>
          </a:prstGeom>
          <a:noFill/>
          <a:effectLst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US" sz="2400" b="1" i="0" u="none" strike="noStrike" cap="none" spc="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ГБОУ ИТШ им</a:t>
            </a:r>
            <a:r>
              <a:rPr lang="ru-RU" sz="2400" b="1" i="0" u="none" strike="noStrike" cap="none" spc="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.</a:t>
            </a:r>
            <a:r>
              <a:rPr lang="en-US" sz="2400" b="1" i="0" u="none" strike="noStrike" cap="none" spc="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 Поповича</a:t>
            </a:r>
            <a:endParaRPr sz="2400" b="1" i="0" u="none">
              <a:solidFill>
                <a:srgbClr val="182740"/>
              </a:solidFill>
              <a:latin typeface="Segoe Script"/>
              <a:cs typeface="Segoe Script"/>
            </a:endParaRPr>
          </a:p>
        </p:txBody>
      </p:sp>
      <p:sp>
        <p:nvSpPr>
          <p:cNvPr id="55914050" name=""/>
          <p:cNvSpPr txBox="1"/>
          <p:nvPr/>
        </p:nvSpPr>
        <p:spPr bwMode="auto">
          <a:xfrm flipH="0" flipV="0">
            <a:off x="2266601" y="2226265"/>
            <a:ext cx="7930569" cy="13719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en-US" sz="2800" b="1" i="0" u="none" strike="noStrike" cap="none" spc="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Мастер класс по отрывной аппликации с элементами рисования «Рыбка»</a:t>
            </a:r>
            <a:endParaRPr sz="2800" b="1" i="0" u="none">
              <a:solidFill>
                <a:srgbClr val="182740"/>
              </a:solidFill>
              <a:latin typeface="Segoe Script"/>
              <a:cs typeface="Segoe Script"/>
            </a:endParaRPr>
          </a:p>
        </p:txBody>
      </p:sp>
      <p:sp>
        <p:nvSpPr>
          <p:cNvPr id="122138621" name=""/>
          <p:cNvSpPr txBox="1"/>
          <p:nvPr/>
        </p:nvSpPr>
        <p:spPr bwMode="auto">
          <a:xfrm flipH="0" flipV="0">
            <a:off x="3412445" y="5004965"/>
            <a:ext cx="5541231" cy="8233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ru-RU" sz="2400" b="1" i="0" u="none" strike="noStrike" cap="none" spc="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Провела воспитатель Шустикова Н. С.</a:t>
            </a:r>
            <a:endParaRPr sz="2400" b="1" i="0" u="none">
              <a:solidFill>
                <a:srgbClr val="182740"/>
              </a:solidFill>
              <a:latin typeface="Segoe Script"/>
              <a:cs typeface="Segoe Scrip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3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1202851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21191989" flipH="0" flipV="0">
            <a:off x="7329516" y="517343"/>
            <a:ext cx="3859070" cy="2894302"/>
          </a:xfrm>
          <a:prstGeom prst="roundRect">
            <a:avLst>
              <a:gd name="adj" fmla="val 16667"/>
            </a:avLst>
          </a:prstGeom>
          <a:ln w="76199">
            <a:solidFill>
              <a:srgbClr val="18274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1227218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289698" flipH="0" flipV="0">
            <a:off x="682072" y="754124"/>
            <a:ext cx="5690665" cy="4267999"/>
          </a:xfrm>
          <a:prstGeom prst="roundRect">
            <a:avLst>
              <a:gd name="adj" fmla="val 16667"/>
            </a:avLst>
          </a:prstGeom>
          <a:ln w="76199">
            <a:solidFill>
              <a:srgbClr val="18274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30843956" name=""/>
          <p:cNvSpPr txBox="1"/>
          <p:nvPr/>
        </p:nvSpPr>
        <p:spPr bwMode="auto">
          <a:xfrm rot="0" flipH="0" flipV="0">
            <a:off x="7514435" y="3716983"/>
            <a:ext cx="3949433" cy="280391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DA9CE">
                  <a:alpha val="33000"/>
                </a:srgbClr>
              </a:gs>
              <a:gs pos="100000">
                <a:srgbClr val="FFFFFF">
                  <a:alpha val="33000"/>
                </a:srgbClr>
              </a:gs>
            </a:gsLst>
            <a:lin ang="2700000" scaled="1"/>
          </a:gradFill>
          <a:ln w="76199">
            <a:noFill/>
            <a:prstDash val="solid"/>
          </a:ln>
          <a:effectLst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Ночью темень. Ночью тишь.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Рыбка, рыбка, где ты спишь?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Лисий след ведет к норе,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След собачий - к конуре.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Белкин след ведет к дуплу,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Мышкин - к дырочке в полу.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Жаль, что в речке, на воде,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Нет следов твоих нигде.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Только темень, только тишь.</a:t>
            </a:r>
            <a:endParaRPr sz="1600" b="0" i="0" u="none" strike="noStrike" cap="none" spc="0">
              <a:solidFill>
                <a:schemeClr val="tx1"/>
              </a:solidFill>
              <a:latin typeface="Segoe Print"/>
              <a:cs typeface="Segoe Print"/>
            </a:endParaRPr>
          </a:p>
          <a:p>
            <a:pPr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Segoe Print"/>
                <a:ea typeface="Segoe Print"/>
                <a:cs typeface="Segoe Print"/>
              </a:rPr>
              <a:t>Рыбка, рыбка, где ты спишь?</a:t>
            </a:r>
            <a:endParaRPr sz="1600">
              <a:latin typeface="Segoe Print"/>
              <a:cs typeface="Segoe Prin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3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34368797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2037218" y="384913"/>
            <a:ext cx="8117562" cy="6088172"/>
          </a:xfrm>
          <a:prstGeom prst="roundRect">
            <a:avLst>
              <a:gd name="adj" fmla="val 16667"/>
            </a:avLst>
          </a:prstGeom>
          <a:ln w="76199">
            <a:solidFill>
              <a:srgbClr val="18274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3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9968139" name=""/>
          <p:cNvSpPr txBox="1"/>
          <p:nvPr/>
        </p:nvSpPr>
        <p:spPr bwMode="auto">
          <a:xfrm flipH="0" flipV="0">
            <a:off x="1720995" y="2136189"/>
            <a:ext cx="8861334" cy="91235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DA9CE">
                  <a:alpha val="33000"/>
                </a:srgbClr>
              </a:gs>
              <a:gs pos="100000">
                <a:srgbClr val="FFFFFF">
                  <a:alpha val="33000"/>
                </a:srgbClr>
              </a:gs>
            </a:gsLst>
            <a:lin ang="2700000" scaled="1"/>
          </a:gradFill>
          <a:ln w="6349">
            <a:noFill/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lang="ru-RU" sz="4800">
                <a:solidFill>
                  <a:srgbClr val="182740"/>
                </a:solidFill>
                <a:latin typeface="Segoe Script"/>
                <a:ea typeface="Segoe Script"/>
                <a:cs typeface="Segoe Script"/>
              </a:rPr>
              <a:t>Спасибо за внимание!</a:t>
            </a:r>
            <a:endParaRPr sz="4800">
              <a:solidFill>
                <a:srgbClr val="182740"/>
              </a:solidFill>
              <a:latin typeface="Segoe Script"/>
              <a:cs typeface="Segoe Scrip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ONLYOFFICE/8.0.0.99</Application>
  <DocSecurity>0</DocSecurity>
  <PresentationFormat>Widescreen</PresentationFormat>
  <Paragraphs>0</Paragraphs>
  <Slides>4</Slides>
  <Notes>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 1</vt:lpstr>
      <vt:lpstr>Slide 1</vt:lpstr>
      <vt:lpstr>Slide 2</vt:lpstr>
      <vt:lpstr>Slide 3</vt:lpstr>
      <vt:lpstr>Slide 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modified xsi:type="dcterms:W3CDTF">2024-03-24T19:18:48Z</dcterms:modified>
  <cp:category/>
  <cp:contentStatus/>
  <cp:version/>
</cp:coreProperties>
</file>