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3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3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70923E5-6417-498D-8765-2844313A1501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CBF3F34-1184-443F-94C7-04FDC295B420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2300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923E5-6417-498D-8765-2844313A1501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F3F34-1184-443F-94C7-04FDC295B4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8183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923E5-6417-498D-8765-2844313A1501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F3F34-1184-443F-94C7-04FDC295B420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5552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923E5-6417-498D-8765-2844313A1501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F3F34-1184-443F-94C7-04FDC295B42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78678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923E5-6417-498D-8765-2844313A1501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F3F34-1184-443F-94C7-04FDC295B4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36019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923E5-6417-498D-8765-2844313A1501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F3F34-1184-443F-94C7-04FDC295B42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10309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923E5-6417-498D-8765-2844313A1501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F3F34-1184-443F-94C7-04FDC295B420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76693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923E5-6417-498D-8765-2844313A1501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F3F34-1184-443F-94C7-04FDC295B420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97112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923E5-6417-498D-8765-2844313A1501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F3F34-1184-443F-94C7-04FDC295B420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8567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923E5-6417-498D-8765-2844313A1501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F3F34-1184-443F-94C7-04FDC295B4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2801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923E5-6417-498D-8765-2844313A1501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F3F34-1184-443F-94C7-04FDC295B420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88714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923E5-6417-498D-8765-2844313A1501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F3F34-1184-443F-94C7-04FDC295B4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993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923E5-6417-498D-8765-2844313A1501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F3F34-1184-443F-94C7-04FDC295B420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82402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923E5-6417-498D-8765-2844313A1501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F3F34-1184-443F-94C7-04FDC295B420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3428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923E5-6417-498D-8765-2844313A1501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F3F34-1184-443F-94C7-04FDC295B4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5905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923E5-6417-498D-8765-2844313A1501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F3F34-1184-443F-94C7-04FDC295B420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8689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923E5-6417-498D-8765-2844313A1501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F3F34-1184-443F-94C7-04FDC295B4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525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70923E5-6417-498D-8765-2844313A1501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CBF3F34-1184-443F-94C7-04FDC295B4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096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2501329" y="1569493"/>
            <a:ext cx="6815669" cy="2702255"/>
          </a:xfrm>
        </p:spPr>
        <p:txBody>
          <a:bodyPr>
            <a:normAutofit/>
          </a:bodyPr>
          <a:lstStyle/>
          <a:p>
            <a:r>
              <a:rPr lang="ru-RU" dirty="0" err="1" smtClean="0"/>
              <a:t>Буктрейлер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по произведениям </a:t>
            </a:r>
            <a:r>
              <a:rPr lang="ru-RU" b="1" dirty="0" smtClean="0"/>
              <a:t>Николая Носова</a:t>
            </a:r>
            <a:endParaRPr lang="ru-RU" b="1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7001301" y="4408227"/>
            <a:ext cx="2674962" cy="849572"/>
          </a:xfrm>
        </p:spPr>
        <p:txBody>
          <a:bodyPr>
            <a:normAutofit/>
          </a:bodyPr>
          <a:lstStyle/>
          <a:p>
            <a:pPr algn="l"/>
            <a:r>
              <a:rPr lang="ru-RU" i="1" dirty="0" smtClean="0"/>
              <a:t>Подготовила Шаламова Евгения Васильевна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26415400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5583070" cy="1303867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И даже путешествуют на Луну….</a:t>
            </a:r>
            <a:endParaRPr lang="ru-RU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1678" y="982132"/>
            <a:ext cx="3807725" cy="495464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18242">
            <a:off x="3372702" y="2849280"/>
            <a:ext cx="4160864" cy="27739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523" y="2618299"/>
            <a:ext cx="2239356" cy="3235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267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8313" y="2652328"/>
            <a:ext cx="4040840" cy="328444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06269" y="927541"/>
            <a:ext cx="3807724" cy="1303867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Любят готовить…</a:t>
            </a:r>
            <a:endParaRPr lang="ru-RU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070" y="927541"/>
            <a:ext cx="4189862" cy="500923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112" y="777416"/>
            <a:ext cx="2988978" cy="20816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62478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4163702" cy="1303867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Что-то всегда мастерят… </a:t>
            </a:r>
            <a:endParaRPr lang="ru-RU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16" b="18018"/>
          <a:stretch/>
        </p:blipFill>
        <p:spPr>
          <a:xfrm>
            <a:off x="6250675" y="2939692"/>
            <a:ext cx="5184812" cy="311377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981" y="2526202"/>
            <a:ext cx="4504897" cy="35272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179189">
            <a:off x="7893975" y="392118"/>
            <a:ext cx="2785592" cy="26200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57449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47241" y="967581"/>
            <a:ext cx="3813410" cy="1303867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Строят домики под столом… </a:t>
            </a:r>
            <a:endParaRPr lang="ru-RU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45" y="859809"/>
            <a:ext cx="4121623" cy="491999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4890" y="2756848"/>
            <a:ext cx="5172499" cy="34361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4825" y="482180"/>
            <a:ext cx="2246339" cy="22764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69108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7593" y="982132"/>
            <a:ext cx="3222007" cy="1303867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Болтают по телефону</a:t>
            </a:r>
            <a:endParaRPr lang="ru-RU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1795" y="2680293"/>
            <a:ext cx="2554763" cy="331787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7593" y="2995358"/>
            <a:ext cx="3282363" cy="26877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t="2657"/>
          <a:stretch/>
        </p:blipFill>
        <p:spPr>
          <a:xfrm>
            <a:off x="641591" y="982132"/>
            <a:ext cx="4054163" cy="507610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48510" y="653003"/>
            <a:ext cx="2708048" cy="18185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82107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28961" y="846161"/>
            <a:ext cx="3193576" cy="2210937"/>
          </a:xfrm>
        </p:spPr>
        <p:txBody>
          <a:bodyPr>
            <a:normAutofit/>
          </a:bodyPr>
          <a:lstStyle/>
          <a:p>
            <a:r>
              <a:rPr lang="ru-RU" i="1" dirty="0" smtClean="0"/>
              <a:t>Пугают бабушек пистолетом</a:t>
            </a:r>
            <a:endParaRPr lang="ru-RU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9810">
            <a:off x="1157496" y="593058"/>
            <a:ext cx="2460725" cy="214794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4916" y="965324"/>
            <a:ext cx="3553001" cy="472549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1303" y="2893325"/>
            <a:ext cx="2430437" cy="30434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28961" y="3248167"/>
            <a:ext cx="3500792" cy="268860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71374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22713" y="900245"/>
            <a:ext cx="5813948" cy="1303867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Рвут на чужих огородах огурцы </a:t>
            </a:r>
            <a:endParaRPr lang="ru-RU" i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292788">
            <a:off x="4367962" y="2872038"/>
            <a:ext cx="2755782" cy="26871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528" y="1678674"/>
            <a:ext cx="3247209" cy="450805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106054">
            <a:off x="8940932" y="896155"/>
            <a:ext cx="2384617" cy="231140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2502" y="2678662"/>
            <a:ext cx="2739125" cy="3548419"/>
          </a:xfrm>
        </p:spPr>
      </p:pic>
    </p:spTree>
    <p:extLst>
      <p:ext uri="{BB962C8B-B14F-4D97-AF65-F5344CB8AC3E}">
        <p14:creationId xmlns:p14="http://schemas.microsoft.com/office/powerpoint/2010/main" val="37636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60780" y="903508"/>
            <a:ext cx="5295332" cy="934871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А порвав штаны, сами зашивают</a:t>
            </a:r>
            <a:endParaRPr lang="ru-RU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6112" y="619629"/>
            <a:ext cx="2101757" cy="273119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980" y="2582097"/>
            <a:ext cx="4173827" cy="35321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746" y="619629"/>
            <a:ext cx="3073998" cy="4034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02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230806" y="1173707"/>
            <a:ext cx="6905767" cy="3152634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</a:rPr>
              <a:t>Николай Носов – весёлых рассказов и сказок творец.</a:t>
            </a:r>
            <a:b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</a:rPr>
              <a:t>Ну какой же молодец!</a:t>
            </a:r>
            <a:b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</a:rPr>
              <a:t>Сколько книг смешных, чудесных</a:t>
            </a:r>
            <a:b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</a:rPr>
              <a:t>написать он нам успел.</a:t>
            </a:r>
            <a:b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</a:rPr>
              <a:t>Доброту, и смех, и юмор</a:t>
            </a:r>
            <a:b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</a:rPr>
              <a:t>показать всем он хотел!</a:t>
            </a:r>
            <a:b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sz="32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8" r="61339" b="6806"/>
          <a:stretch/>
        </p:blipFill>
        <p:spPr>
          <a:xfrm>
            <a:off x="845807" y="914398"/>
            <a:ext cx="3233738" cy="51315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7480">
            <a:off x="8459791" y="3066310"/>
            <a:ext cx="2434618" cy="284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249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7313" y="1944805"/>
            <a:ext cx="1782657" cy="27638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9809" y="731578"/>
            <a:ext cx="6646460" cy="1300024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Читайте весёлые произведения Николая Носова</a:t>
            </a:r>
            <a:endParaRPr lang="ru-RU" i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166" y="2429899"/>
            <a:ext cx="2167810" cy="284855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8" t="2825" r="5911" b="-1"/>
          <a:stretch/>
        </p:blipFill>
        <p:spPr>
          <a:xfrm>
            <a:off x="504968" y="2620967"/>
            <a:ext cx="3220872" cy="3488471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429" y="3854176"/>
            <a:ext cx="1753725" cy="2298361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4167" y="604753"/>
            <a:ext cx="1897430" cy="28536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2162" y="3392866"/>
            <a:ext cx="2071041" cy="2665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0254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1277" y="1033153"/>
            <a:ext cx="10426535" cy="1457563"/>
          </a:xfrm>
        </p:spPr>
        <p:txBody>
          <a:bodyPr>
            <a:noAutofit/>
          </a:bodyPr>
          <a:lstStyle/>
          <a:p>
            <a:pPr marL="0" indent="0"/>
            <a:r>
              <a:rPr lang="ru-RU" sz="2800" b="1" i="1" dirty="0"/>
              <a:t>Мальчишки и девчонки, </a:t>
            </a:r>
            <a:br>
              <a:rPr lang="ru-RU" sz="2800" b="1" i="1" dirty="0"/>
            </a:br>
            <a:r>
              <a:rPr lang="ru-RU" sz="2800" b="1" i="1" dirty="0"/>
              <a:t>а также их родители!</a:t>
            </a:r>
            <a:br>
              <a:rPr lang="ru-RU" sz="2800" b="1" i="1" dirty="0"/>
            </a:br>
            <a:r>
              <a:rPr lang="ru-RU" sz="2800" b="1" i="1" dirty="0"/>
              <a:t>Весёлые истории </a:t>
            </a:r>
            <a:br>
              <a:rPr lang="ru-RU" sz="2800" b="1" i="1" dirty="0"/>
            </a:br>
            <a:r>
              <a:rPr lang="ru-RU" sz="2800" b="1" i="1" dirty="0"/>
              <a:t>прочесть вы не хотели бы?</a:t>
            </a:r>
            <a:br>
              <a:rPr lang="ru-RU" sz="2800" b="1" i="1" dirty="0"/>
            </a:br>
            <a:endParaRPr lang="ru-RU" sz="2800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76"/>
          <a:stretch/>
        </p:blipFill>
        <p:spPr>
          <a:xfrm>
            <a:off x="1561529" y="2729552"/>
            <a:ext cx="9335069" cy="3379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2296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54" y="532263"/>
            <a:ext cx="11191163" cy="604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9313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40" b="5240"/>
          <a:stretch/>
        </p:blipFill>
        <p:spPr>
          <a:xfrm>
            <a:off x="1164609" y="2129052"/>
            <a:ext cx="9731989" cy="418986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>В произведениях Николая Носова, дети веселые и озорные! Всегда большие выдумщики и затейники!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31936420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89361" y="982132"/>
            <a:ext cx="3957852" cy="182930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Они фантазируют…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7145" y="857321"/>
            <a:ext cx="3639819" cy="393304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63" y="526054"/>
            <a:ext cx="2634866" cy="22977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9612" y="2606723"/>
            <a:ext cx="2838735" cy="3283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2219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7038" y="859302"/>
            <a:ext cx="4491249" cy="1303867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Там оживает даже шляпа…</a:t>
            </a:r>
            <a:endParaRPr lang="ru-RU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238" y="763768"/>
            <a:ext cx="3434051" cy="484546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0727" t="5754" r="7486" b="6302"/>
          <a:stretch/>
        </p:blipFill>
        <p:spPr>
          <a:xfrm rot="731146">
            <a:off x="5857179" y="3766782"/>
            <a:ext cx="1665027" cy="146031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0615" y="2456597"/>
            <a:ext cx="4537672" cy="3420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9450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5105398" cy="130386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Бобик ходит в гости к Барбосу…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41073" y="3944203"/>
            <a:ext cx="2536481" cy="22812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667" y="846161"/>
            <a:ext cx="4135270" cy="52736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477" y="2429301"/>
            <a:ext cx="3771540" cy="3029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9709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6162" y="797381"/>
            <a:ext cx="5605268" cy="1303867"/>
          </a:xfrm>
        </p:spPr>
        <p:txBody>
          <a:bodyPr>
            <a:normAutofit/>
          </a:bodyPr>
          <a:lstStyle/>
          <a:p>
            <a:r>
              <a:rPr lang="ru-RU" i="1" dirty="0" smtClean="0"/>
              <a:t>А Дружок в чемодане…</a:t>
            </a:r>
            <a:endParaRPr lang="ru-RU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1004679">
            <a:off x="4541837" y="3113267"/>
            <a:ext cx="2924676" cy="200622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910" y="968484"/>
            <a:ext cx="4012710" cy="503177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162" y="2177395"/>
            <a:ext cx="3356214" cy="4111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836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4313828" cy="1303867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Ребята катаются на горке..</a:t>
            </a:r>
            <a:endParaRPr lang="ru-RU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477" y="2652997"/>
            <a:ext cx="2189797" cy="331787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6961" y="982132"/>
            <a:ext cx="3907076" cy="51324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43312">
            <a:off x="3642835" y="2594256"/>
            <a:ext cx="3102969" cy="2112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848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127</TotalTime>
  <Words>99</Words>
  <Application>Microsoft Office PowerPoint</Application>
  <PresentationFormat>Широкоэкранный</PresentationFormat>
  <Paragraphs>19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2" baseType="lpstr">
      <vt:lpstr>Arial</vt:lpstr>
      <vt:lpstr>Garamond</vt:lpstr>
      <vt:lpstr>Натуральные материалы</vt:lpstr>
      <vt:lpstr>Буктрейлер  по произведениям Николая Носова</vt:lpstr>
      <vt:lpstr>Мальчишки и девчонки,  а также их родители! Весёлые истории  прочесть вы не хотели бы? </vt:lpstr>
      <vt:lpstr>Презентация PowerPoint</vt:lpstr>
      <vt:lpstr>В произведениях Николая Носова, дети веселые и озорные! Всегда большие выдумщики и затейники!</vt:lpstr>
      <vt:lpstr>Они фантазируют… </vt:lpstr>
      <vt:lpstr>Там оживает даже шляпа…</vt:lpstr>
      <vt:lpstr>Бобик ходит в гости к Барбосу…</vt:lpstr>
      <vt:lpstr>А Дружок в чемодане…</vt:lpstr>
      <vt:lpstr>Ребята катаются на горке..</vt:lpstr>
      <vt:lpstr>И даже путешествуют на Луну….</vt:lpstr>
      <vt:lpstr>Любят готовить…</vt:lpstr>
      <vt:lpstr>Что-то всегда мастерят… </vt:lpstr>
      <vt:lpstr>Строят домики под столом… </vt:lpstr>
      <vt:lpstr>Болтают по телефону</vt:lpstr>
      <vt:lpstr>Пугают бабушек пистолетом</vt:lpstr>
      <vt:lpstr>Рвут на чужих огородах огурцы </vt:lpstr>
      <vt:lpstr>А порвав штаны, сами зашивают</vt:lpstr>
      <vt:lpstr>Николай Носов – весёлых рассказов и сказок творец. Ну какой же молодец! Сколько книг смешных, чудесных написать он нам успел. Доброту, и смех, и юмор показать всем он хотел! </vt:lpstr>
      <vt:lpstr>Читайте весёлые произведения Николая Носова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Буктрейлер по произведениям Николая Носова</dc:title>
  <dc:creator>Пользователь</dc:creator>
  <cp:lastModifiedBy>Пользователь</cp:lastModifiedBy>
  <cp:revision>17</cp:revision>
  <dcterms:created xsi:type="dcterms:W3CDTF">2022-04-01T17:45:50Z</dcterms:created>
  <dcterms:modified xsi:type="dcterms:W3CDTF">2022-04-01T19:58:04Z</dcterms:modified>
</cp:coreProperties>
</file>