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722" r:id="rId1"/>
  </p:sldMasterIdLst>
  <p:notesMasterIdLst>
    <p:notesMasterId r:id="rId20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2" r:id="rId15"/>
    <p:sldId id="271" r:id="rId16"/>
    <p:sldId id="273" r:id="rId17"/>
    <p:sldId id="274" r:id="rId18"/>
    <p:sldId id="277" r:id="rId19"/>
  </p:sldIdLst>
  <p:sldSz cx="9144000" cy="5143500" type="screen16x9"/>
  <p:notesSz cx="6858000" cy="9144000"/>
  <p:embeddedFontLst>
    <p:embeddedFont>
      <p:font typeface="Bookman Old Style" panose="02050604050505020204" pitchFamily="18" charset="0"/>
      <p:regular r:id="rId21"/>
      <p:bold r:id="rId22"/>
      <p:italic r:id="rId23"/>
      <p:boldItalic r:id="rId24"/>
    </p:embeddedFont>
    <p:embeddedFont>
      <p:font typeface="Anaheim" panose="020B0604020202020204" charset="0"/>
      <p:regular r:id="rId25"/>
    </p:embeddedFont>
    <p:embeddedFont>
      <p:font typeface="Aref Ruqaa" panose="020B0604020202020204" charset="-78"/>
      <p:regular r:id="rId26"/>
      <p:bold r:id="rId27"/>
    </p:embeddedFont>
    <p:embeddedFont>
      <p:font typeface="Nunito" panose="020B0604020202020204" charset="-52"/>
      <p:regular r:id="rId28"/>
      <p:bold r:id="rId29"/>
      <p:italic r:id="rId30"/>
      <p:boldItalic r:id="rId31"/>
    </p:embeddedFont>
    <p:embeddedFont>
      <p:font typeface="Constantia" panose="02030602050306030303" pitchFamily="18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0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B9CD29-8973-47F4-9F96-A02E823B31BE}">
  <a:tblStyle styleId="{21B9CD29-8973-47F4-9F96-A02E823B31B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11367cc8b6b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1" name="Google Shape;771;g11367cc8b6b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111ec488bb4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111ec488bb4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g1814999b115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9" name="Google Shape;949;g1814999b115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1814999b115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3" name="Google Shape;963;g1814999b115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g111ec488bb4_0_5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7" name="Google Shape;977;g111ec488bb4_0_5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Google Shape;1021;g111ec488bb4_0_5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2" name="Google Shape;1022;g111ec488bb4_0_5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g111ec488bb4_0_5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2" name="Google Shape;1012;g111ec488bb4_0_5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18349a34a49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18349a34a49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g111ec488bb4_0_5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9" name="Google Shape;1049;g111ec488bb4_0_5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g111ec488bb4_0_5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6" name="Google Shape;1096;g111ec488bb4_0_5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18142ebd1e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18142ebd1e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111ec488bb4_0_3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" name="Google Shape;819;g111ec488bb4_0_3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111ec488bb4_0_3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Google Shape;791;g111ec488bb4_0_3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1814999b115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1814999b115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1814999b115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1814999b115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g111ec488bb4_0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9" name="Google Shape;879;g111ec488bb4_0_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18349a34a49_0_6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18349a34a49_0_6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g11367cc8b6b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Google Shape;906;g11367cc8b6b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0" name="Google Shape;10;p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713225" y="1199375"/>
            <a:ext cx="5253300" cy="22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latin typeface="Aref Ruqaa"/>
                <a:ea typeface="Aref Ruqaa"/>
                <a:cs typeface="Aref Ruqaa"/>
                <a:sym typeface="Aref Ruqa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713225" y="3672025"/>
            <a:ext cx="3930000" cy="479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107572" y="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-2567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379814" y="428741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7625" y="1133850"/>
            <a:ext cx="4447150" cy="444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16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69" name="Google Shape;169;p1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16"/>
          <p:cNvSpPr txBox="1">
            <a:spLocks noGrp="1"/>
          </p:cNvSpPr>
          <p:nvPr>
            <p:ph type="ctrTitle"/>
          </p:nvPr>
        </p:nvSpPr>
        <p:spPr>
          <a:xfrm>
            <a:off x="1310550" y="2331475"/>
            <a:ext cx="42369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72" name="Google Shape;172;p16"/>
          <p:cNvSpPr txBox="1">
            <a:spLocks noGrp="1"/>
          </p:cNvSpPr>
          <p:nvPr>
            <p:ph type="title" idx="2" hasCustomPrompt="1"/>
          </p:nvPr>
        </p:nvSpPr>
        <p:spPr>
          <a:xfrm>
            <a:off x="2638500" y="1183683"/>
            <a:ext cx="15810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73" name="Google Shape;173;p16"/>
          <p:cNvSpPr txBox="1">
            <a:spLocks noGrp="1"/>
          </p:cNvSpPr>
          <p:nvPr>
            <p:ph type="subTitle" idx="1"/>
          </p:nvPr>
        </p:nvSpPr>
        <p:spPr>
          <a:xfrm>
            <a:off x="1310525" y="3226875"/>
            <a:ext cx="42369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74" name="Google Shape;174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6727200">
            <a:off x="4789212" y="-494187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6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9125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16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20292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16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4894782" flipH="1">
            <a:off x="8409839" y="-24606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16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554814" y="4363644"/>
            <a:ext cx="665172" cy="91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3"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1723675" y="-457500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8" name="Google Shape;298;p26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99" name="Google Shape;299;p2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2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1" name="Google Shape;301;p26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 flipH="1">
            <a:off x="-85627" y="-12"/>
            <a:ext cx="1345075" cy="9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26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flipH="1">
            <a:off x="7874927" y="4126425"/>
            <a:ext cx="1344700" cy="964300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26"/>
          <p:cNvSpPr txBox="1">
            <a:spLocks noGrp="1"/>
          </p:cNvSpPr>
          <p:nvPr>
            <p:ph type="title"/>
          </p:nvPr>
        </p:nvSpPr>
        <p:spPr>
          <a:xfrm>
            <a:off x="2310088" y="2927800"/>
            <a:ext cx="4470000" cy="6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9pPr>
          </a:lstStyle>
          <a:p>
            <a:endParaRPr/>
          </a:p>
        </p:txBody>
      </p:sp>
      <p:sp>
        <p:nvSpPr>
          <p:cNvPr id="304" name="Google Shape;304;p26"/>
          <p:cNvSpPr txBox="1">
            <a:spLocks noGrp="1"/>
          </p:cNvSpPr>
          <p:nvPr>
            <p:ph type="subTitle" idx="1"/>
          </p:nvPr>
        </p:nvSpPr>
        <p:spPr>
          <a:xfrm>
            <a:off x="1747138" y="1476400"/>
            <a:ext cx="5595900" cy="130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3_1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-883325" y="-655800"/>
            <a:ext cx="4701900" cy="4701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7" name="Google Shape;307;p2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08" name="Google Shape;308;p2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0" name="Google Shape;310;p27"/>
          <p:cNvSpPr txBox="1">
            <a:spLocks noGrp="1"/>
          </p:cNvSpPr>
          <p:nvPr>
            <p:ph type="title"/>
          </p:nvPr>
        </p:nvSpPr>
        <p:spPr>
          <a:xfrm>
            <a:off x="4001500" y="2940300"/>
            <a:ext cx="3933900" cy="61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800" b="1"/>
            </a:lvl9pPr>
          </a:lstStyle>
          <a:p>
            <a:endParaRPr/>
          </a:p>
        </p:txBody>
      </p:sp>
      <p:sp>
        <p:nvSpPr>
          <p:cNvPr id="311" name="Google Shape;311;p27"/>
          <p:cNvSpPr txBox="1">
            <a:spLocks noGrp="1"/>
          </p:cNvSpPr>
          <p:nvPr>
            <p:ph type="subTitle" idx="1"/>
          </p:nvPr>
        </p:nvSpPr>
        <p:spPr>
          <a:xfrm>
            <a:off x="3506074" y="1488900"/>
            <a:ext cx="4924800" cy="130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" name="Google Shape;312;p27"/>
          <p:cNvSpPr>
            <a:spLocks noGrp="1"/>
          </p:cNvSpPr>
          <p:nvPr>
            <p:ph type="pic" idx="2"/>
          </p:nvPr>
        </p:nvSpPr>
        <p:spPr>
          <a:xfrm>
            <a:off x="755100" y="875875"/>
            <a:ext cx="2297400" cy="3465900"/>
          </a:xfrm>
          <a:prstGeom prst="ellipse">
            <a:avLst/>
          </a:prstGeom>
          <a:noFill/>
          <a:ln>
            <a:noFill/>
          </a:ln>
        </p:spPr>
      </p:sp>
      <p:pic>
        <p:nvPicPr>
          <p:cNvPr id="313" name="Google Shape;313;p27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85627" y="4126150"/>
            <a:ext cx="1345075" cy="9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27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7874927" y="-12"/>
            <a:ext cx="1344700" cy="9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 ">
  <p:cSld name="TITLE_ONLY_1_3_1"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oogle Shape;335;p29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36" name="Google Shape;336;p29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9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8" name="Google Shape;338;p29"/>
          <p:cNvSpPr txBox="1">
            <a:spLocks noGrp="1"/>
          </p:cNvSpPr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39" name="Google Shape;339;p29"/>
          <p:cNvSpPr txBox="1">
            <a:spLocks noGrp="1"/>
          </p:cNvSpPr>
          <p:nvPr>
            <p:ph type="title" idx="2"/>
          </p:nvPr>
        </p:nvSpPr>
        <p:spPr>
          <a:xfrm>
            <a:off x="995900" y="1231450"/>
            <a:ext cx="320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0" name="Google Shape;340;p29"/>
          <p:cNvSpPr txBox="1">
            <a:spLocks noGrp="1"/>
          </p:cNvSpPr>
          <p:nvPr>
            <p:ph type="subTitle" idx="1"/>
          </p:nvPr>
        </p:nvSpPr>
        <p:spPr>
          <a:xfrm>
            <a:off x="4294413" y="1231425"/>
            <a:ext cx="3854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41" name="Google Shape;341;p29"/>
          <p:cNvSpPr txBox="1">
            <a:spLocks noGrp="1"/>
          </p:cNvSpPr>
          <p:nvPr>
            <p:ph type="title" idx="3"/>
          </p:nvPr>
        </p:nvSpPr>
        <p:spPr>
          <a:xfrm>
            <a:off x="1002538" y="1845506"/>
            <a:ext cx="320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2" name="Google Shape;342;p29"/>
          <p:cNvSpPr txBox="1">
            <a:spLocks noGrp="1"/>
          </p:cNvSpPr>
          <p:nvPr>
            <p:ph type="subTitle" idx="4"/>
          </p:nvPr>
        </p:nvSpPr>
        <p:spPr>
          <a:xfrm>
            <a:off x="4294535" y="1845475"/>
            <a:ext cx="3854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3" name="Google Shape;343;p29"/>
          <p:cNvSpPr txBox="1">
            <a:spLocks noGrp="1"/>
          </p:cNvSpPr>
          <p:nvPr>
            <p:ph type="title" idx="5"/>
          </p:nvPr>
        </p:nvSpPr>
        <p:spPr>
          <a:xfrm>
            <a:off x="1002538" y="2459575"/>
            <a:ext cx="320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4" name="Google Shape;344;p29"/>
          <p:cNvSpPr txBox="1">
            <a:spLocks noGrp="1"/>
          </p:cNvSpPr>
          <p:nvPr>
            <p:ph type="subTitle" idx="6"/>
          </p:nvPr>
        </p:nvSpPr>
        <p:spPr>
          <a:xfrm>
            <a:off x="4294413" y="2459550"/>
            <a:ext cx="3854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45" name="Google Shape;345;p29"/>
          <p:cNvSpPr txBox="1">
            <a:spLocks noGrp="1"/>
          </p:cNvSpPr>
          <p:nvPr>
            <p:ph type="title" idx="7"/>
          </p:nvPr>
        </p:nvSpPr>
        <p:spPr>
          <a:xfrm>
            <a:off x="996045" y="3073625"/>
            <a:ext cx="320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6" name="Google Shape;346;p29"/>
          <p:cNvSpPr txBox="1">
            <a:spLocks noGrp="1"/>
          </p:cNvSpPr>
          <p:nvPr>
            <p:ph type="subTitle" idx="8"/>
          </p:nvPr>
        </p:nvSpPr>
        <p:spPr>
          <a:xfrm>
            <a:off x="4294413" y="3073600"/>
            <a:ext cx="3854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7" name="Google Shape;347;p29"/>
          <p:cNvSpPr txBox="1">
            <a:spLocks noGrp="1"/>
          </p:cNvSpPr>
          <p:nvPr>
            <p:ph type="title" idx="9"/>
          </p:nvPr>
        </p:nvSpPr>
        <p:spPr>
          <a:xfrm>
            <a:off x="1002683" y="3687675"/>
            <a:ext cx="3208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8" name="Google Shape;348;p29"/>
          <p:cNvSpPr txBox="1">
            <a:spLocks noGrp="1"/>
          </p:cNvSpPr>
          <p:nvPr>
            <p:ph type="subTitle" idx="13"/>
          </p:nvPr>
        </p:nvSpPr>
        <p:spPr>
          <a:xfrm>
            <a:off x="4294413" y="3687650"/>
            <a:ext cx="3854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49" name="Google Shape;349;p29"/>
          <p:cNvPicPr preferRelativeResize="0"/>
          <p:nvPr/>
        </p:nvPicPr>
        <p:blipFill rotWithShape="1">
          <a:blip r:embed="rId2">
            <a:alphaModFix/>
          </a:blip>
          <a:srcRect l="347" r="357"/>
          <a:stretch/>
        </p:blipFill>
        <p:spPr>
          <a:xfrm rot="10800000">
            <a:off x="3906352" y="4475754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9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_ONLY_1_1_2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" name="Google Shape;352;p3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53" name="Google Shape;353;p3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5" name="Google Shape;355;p30"/>
          <p:cNvSpPr txBox="1">
            <a:spLocks noGrp="1"/>
          </p:cNvSpPr>
          <p:nvPr>
            <p:ph type="title"/>
          </p:nvPr>
        </p:nvSpPr>
        <p:spPr>
          <a:xfrm>
            <a:off x="1470176" y="1328550"/>
            <a:ext cx="3423300" cy="7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6" name="Google Shape;356;p30"/>
          <p:cNvSpPr txBox="1">
            <a:spLocks noGrp="1"/>
          </p:cNvSpPr>
          <p:nvPr>
            <p:ph type="subTitle" idx="1"/>
          </p:nvPr>
        </p:nvSpPr>
        <p:spPr>
          <a:xfrm>
            <a:off x="5000697" y="1437900"/>
            <a:ext cx="3423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7" name="Google Shape;357;p30"/>
          <p:cNvSpPr txBox="1">
            <a:spLocks noGrp="1"/>
          </p:cNvSpPr>
          <p:nvPr>
            <p:ph type="title" idx="2"/>
          </p:nvPr>
        </p:nvSpPr>
        <p:spPr>
          <a:xfrm>
            <a:off x="4255350" y="2461625"/>
            <a:ext cx="3423300" cy="7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58" name="Google Shape;358;p30"/>
          <p:cNvSpPr txBox="1">
            <a:spLocks noGrp="1"/>
          </p:cNvSpPr>
          <p:nvPr>
            <p:ph type="subTitle" idx="3"/>
          </p:nvPr>
        </p:nvSpPr>
        <p:spPr>
          <a:xfrm>
            <a:off x="713225" y="2570975"/>
            <a:ext cx="3423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9" name="Google Shape;359;p30"/>
          <p:cNvSpPr txBox="1">
            <a:spLocks noGrp="1"/>
          </p:cNvSpPr>
          <p:nvPr>
            <p:ph type="title" idx="4"/>
          </p:nvPr>
        </p:nvSpPr>
        <p:spPr>
          <a:xfrm>
            <a:off x="1470175" y="3594700"/>
            <a:ext cx="3423300" cy="79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60" name="Google Shape;360;p30"/>
          <p:cNvSpPr txBox="1">
            <a:spLocks noGrp="1"/>
          </p:cNvSpPr>
          <p:nvPr>
            <p:ph type="subTitle" idx="5"/>
          </p:nvPr>
        </p:nvSpPr>
        <p:spPr>
          <a:xfrm>
            <a:off x="5000697" y="3704050"/>
            <a:ext cx="3423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1" name="Google Shape;361;p30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362" name="Google Shape;362;p3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4569963" flipH="1">
            <a:off x="-673548" y="4126424"/>
            <a:ext cx="1344701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0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5311" y="310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0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-4569963">
            <a:off x="7957452" y="4082349"/>
            <a:ext cx="1344701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_ONLY_1_1_2_2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1" name="Google Shape;381;p3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82" name="Google Shape;382;p3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3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4" name="Google Shape;384;p32"/>
          <p:cNvSpPr txBox="1">
            <a:spLocks noGrp="1"/>
          </p:cNvSpPr>
          <p:nvPr>
            <p:ph type="title"/>
          </p:nvPr>
        </p:nvSpPr>
        <p:spPr>
          <a:xfrm>
            <a:off x="720000" y="2616575"/>
            <a:ext cx="21513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5" name="Google Shape;385;p32"/>
          <p:cNvSpPr txBox="1">
            <a:spLocks noGrp="1"/>
          </p:cNvSpPr>
          <p:nvPr>
            <p:ph type="subTitle" idx="1"/>
          </p:nvPr>
        </p:nvSpPr>
        <p:spPr>
          <a:xfrm>
            <a:off x="711105" y="3446950"/>
            <a:ext cx="21513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32"/>
          <p:cNvSpPr txBox="1">
            <a:spLocks noGrp="1"/>
          </p:cNvSpPr>
          <p:nvPr>
            <p:ph type="title" idx="2"/>
          </p:nvPr>
        </p:nvSpPr>
        <p:spPr>
          <a:xfrm>
            <a:off x="3500762" y="2616575"/>
            <a:ext cx="21474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7" name="Google Shape;387;p32"/>
          <p:cNvSpPr txBox="1">
            <a:spLocks noGrp="1"/>
          </p:cNvSpPr>
          <p:nvPr>
            <p:ph type="subTitle" idx="3"/>
          </p:nvPr>
        </p:nvSpPr>
        <p:spPr>
          <a:xfrm>
            <a:off x="3491878" y="3446900"/>
            <a:ext cx="2147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8" name="Google Shape;388;p32"/>
          <p:cNvSpPr txBox="1">
            <a:spLocks noGrp="1"/>
          </p:cNvSpPr>
          <p:nvPr>
            <p:ph type="title" idx="4"/>
          </p:nvPr>
        </p:nvSpPr>
        <p:spPr>
          <a:xfrm>
            <a:off x="6277625" y="2616575"/>
            <a:ext cx="21435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9" name="Google Shape;389;p32"/>
          <p:cNvSpPr txBox="1">
            <a:spLocks noGrp="1"/>
          </p:cNvSpPr>
          <p:nvPr>
            <p:ph type="subTitle" idx="5"/>
          </p:nvPr>
        </p:nvSpPr>
        <p:spPr>
          <a:xfrm>
            <a:off x="6268751" y="3446950"/>
            <a:ext cx="2143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0" name="Google Shape;390;p32"/>
          <p:cNvSpPr txBox="1">
            <a:spLocks noGrp="1"/>
          </p:cNvSpPr>
          <p:nvPr>
            <p:ph type="title" idx="6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391" name="Google Shape;391;p32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>
            <a:off x="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32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401389" y="35869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32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flipH="1">
            <a:off x="7799302" y="4172150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CUSTOM_9"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" name="Google Shape;409;p3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410" name="Google Shape;410;p3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3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2" name="Google Shape;412;p34"/>
          <p:cNvSpPr txBox="1">
            <a:spLocks noGrp="1"/>
          </p:cNvSpPr>
          <p:nvPr>
            <p:ph type="title"/>
          </p:nvPr>
        </p:nvSpPr>
        <p:spPr>
          <a:xfrm>
            <a:off x="713100" y="1396600"/>
            <a:ext cx="36570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3" name="Google Shape;413;p34"/>
          <p:cNvSpPr txBox="1">
            <a:spLocks noGrp="1"/>
          </p:cNvSpPr>
          <p:nvPr>
            <p:ph type="subTitle" idx="1"/>
          </p:nvPr>
        </p:nvSpPr>
        <p:spPr>
          <a:xfrm>
            <a:off x="716790" y="2184227"/>
            <a:ext cx="3657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p34"/>
          <p:cNvSpPr txBox="1">
            <a:spLocks noGrp="1"/>
          </p:cNvSpPr>
          <p:nvPr>
            <p:ph type="title" idx="2"/>
          </p:nvPr>
        </p:nvSpPr>
        <p:spPr>
          <a:xfrm>
            <a:off x="4767197" y="3195806"/>
            <a:ext cx="36567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5" name="Google Shape;415;p34"/>
          <p:cNvSpPr txBox="1">
            <a:spLocks noGrp="1"/>
          </p:cNvSpPr>
          <p:nvPr>
            <p:ph type="subTitle" idx="3"/>
          </p:nvPr>
        </p:nvSpPr>
        <p:spPr>
          <a:xfrm>
            <a:off x="4770550" y="3983425"/>
            <a:ext cx="3656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6" name="Google Shape;416;p34"/>
          <p:cNvSpPr txBox="1">
            <a:spLocks noGrp="1"/>
          </p:cNvSpPr>
          <p:nvPr>
            <p:ph type="title" idx="4"/>
          </p:nvPr>
        </p:nvSpPr>
        <p:spPr>
          <a:xfrm>
            <a:off x="4767100" y="1396600"/>
            <a:ext cx="39018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7" name="Google Shape;417;p34"/>
          <p:cNvSpPr txBox="1">
            <a:spLocks noGrp="1"/>
          </p:cNvSpPr>
          <p:nvPr>
            <p:ph type="subTitle" idx="5"/>
          </p:nvPr>
        </p:nvSpPr>
        <p:spPr>
          <a:xfrm>
            <a:off x="4770650" y="2176729"/>
            <a:ext cx="3656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8" name="Google Shape;418;p34"/>
          <p:cNvSpPr txBox="1">
            <a:spLocks noGrp="1"/>
          </p:cNvSpPr>
          <p:nvPr>
            <p:ph type="title" idx="6"/>
          </p:nvPr>
        </p:nvSpPr>
        <p:spPr>
          <a:xfrm>
            <a:off x="713100" y="3195830"/>
            <a:ext cx="36570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19" name="Google Shape;419;p34"/>
          <p:cNvSpPr txBox="1">
            <a:spLocks noGrp="1"/>
          </p:cNvSpPr>
          <p:nvPr>
            <p:ph type="subTitle" idx="7"/>
          </p:nvPr>
        </p:nvSpPr>
        <p:spPr>
          <a:xfrm>
            <a:off x="716650" y="3981775"/>
            <a:ext cx="3657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0" name="Google Shape;420;p34"/>
          <p:cNvSpPr txBox="1">
            <a:spLocks noGrp="1"/>
          </p:cNvSpPr>
          <p:nvPr>
            <p:ph type="title" idx="8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pic>
        <p:nvPicPr>
          <p:cNvPr id="421" name="Google Shape;421;p34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5905218">
            <a:off x="209589" y="42332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34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34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-5905218" flipH="1">
            <a:off x="8260639" y="4233294"/>
            <a:ext cx="665172" cy="91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_AND_BODY_1"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9" name="Google Shape;639;p6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716938" y="77300"/>
            <a:ext cx="5642825" cy="5642825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60"/>
          <p:cNvSpPr txBox="1">
            <a:spLocks noGrp="1"/>
          </p:cNvSpPr>
          <p:nvPr>
            <p:ph type="title"/>
          </p:nvPr>
        </p:nvSpPr>
        <p:spPr>
          <a:xfrm>
            <a:off x="2141375" y="1444200"/>
            <a:ext cx="4899000" cy="14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10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60"/>
          <p:cNvSpPr txBox="1">
            <a:spLocks noGrp="1"/>
          </p:cNvSpPr>
          <p:nvPr>
            <p:ph type="body" idx="1"/>
          </p:nvPr>
        </p:nvSpPr>
        <p:spPr>
          <a:xfrm>
            <a:off x="2430500" y="2974188"/>
            <a:ext cx="4320600" cy="7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642" name="Google Shape;642;p6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43" name="Google Shape;643;p6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6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645;p60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46" name="Google Shape;646;p60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60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48" name="Google Shape;648;p6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9" name="Google Shape;649;p60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2" y="4052850"/>
            <a:ext cx="1345075" cy="96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 7">
  <p:cSld name="TITLE_AND_BODY_1_1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Google Shape;651;p6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736838" y="-136825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2" name="Google Shape;652;p61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53" name="Google Shape;653;p6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6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5" name="Google Shape;655;p61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56" name="Google Shape;656;p6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6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58" name="Google Shape;658;p61"/>
          <p:cNvSpPr>
            <a:spLocks noGrp="1"/>
          </p:cNvSpPr>
          <p:nvPr>
            <p:ph type="pic" idx="2"/>
          </p:nvPr>
        </p:nvSpPr>
        <p:spPr>
          <a:xfrm>
            <a:off x="6133375" y="912350"/>
            <a:ext cx="2297400" cy="3465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659" name="Google Shape;659;p61"/>
          <p:cNvSpPr txBox="1">
            <a:spLocks noGrp="1"/>
          </p:cNvSpPr>
          <p:nvPr>
            <p:ph type="title"/>
          </p:nvPr>
        </p:nvSpPr>
        <p:spPr>
          <a:xfrm>
            <a:off x="845975" y="1444200"/>
            <a:ext cx="4899000" cy="14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102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60" name="Google Shape;660;p61"/>
          <p:cNvSpPr txBox="1">
            <a:spLocks noGrp="1"/>
          </p:cNvSpPr>
          <p:nvPr>
            <p:ph type="body" idx="1"/>
          </p:nvPr>
        </p:nvSpPr>
        <p:spPr>
          <a:xfrm>
            <a:off x="1135100" y="2974188"/>
            <a:ext cx="4320600" cy="72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661" name="Google Shape;661;p61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2" y="4052850"/>
            <a:ext cx="1345075" cy="96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61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 flipH="1">
            <a:off x="40686" y="98600"/>
            <a:ext cx="1345075" cy="96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2_1"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4" name="Google Shape;664;p6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65" name="Google Shape;665;p6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6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7" name="Google Shape;667;p62"/>
          <p:cNvSpPr txBox="1">
            <a:spLocks noGrp="1"/>
          </p:cNvSpPr>
          <p:nvPr>
            <p:ph type="subTitle" idx="1"/>
          </p:nvPr>
        </p:nvSpPr>
        <p:spPr>
          <a:xfrm>
            <a:off x="713225" y="2978289"/>
            <a:ext cx="3712800" cy="96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8" name="Google Shape;668;p62"/>
          <p:cNvSpPr txBox="1">
            <a:spLocks noGrp="1"/>
          </p:cNvSpPr>
          <p:nvPr>
            <p:ph type="title"/>
          </p:nvPr>
        </p:nvSpPr>
        <p:spPr>
          <a:xfrm>
            <a:off x="713294" y="1825613"/>
            <a:ext cx="3712800" cy="12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  <p:pic>
        <p:nvPicPr>
          <p:cNvPr id="669" name="Google Shape;669;p62"/>
          <p:cNvPicPr preferRelativeResize="0"/>
          <p:nvPr/>
        </p:nvPicPr>
        <p:blipFill rotWithShape="1">
          <a:blip r:embed="rId2">
            <a:alphaModFix/>
          </a:blip>
          <a:srcRect t="670" b="680"/>
          <a:stretch/>
        </p:blipFill>
        <p:spPr>
          <a:xfrm rot="-5905218" flipH="1">
            <a:off x="-173536" y="217349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6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 rot="10800000">
            <a:off x="3899652" y="4293324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62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3899639" y="-81526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4280050" y="0"/>
            <a:ext cx="5037525" cy="5037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4439301" y="2334371"/>
            <a:ext cx="39915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4420056" y="1183675"/>
            <a:ext cx="12045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4439301" y="3229773"/>
            <a:ext cx="3991500" cy="7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grpSp>
        <p:nvGrpSpPr>
          <p:cNvPr id="22" name="Google Shape;22;p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3" name="Google Shape;23;p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_AND_TWO_COLUMNS_2_1"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9" name="Google Shape;699;p66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700" name="Google Shape;700;p66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66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02" name="Google Shape;702;p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-831376" y="295700"/>
            <a:ext cx="5642825" cy="5642825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66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04" name="Google Shape;704;p66"/>
          <p:cNvSpPr txBox="1">
            <a:spLocks noGrp="1"/>
          </p:cNvSpPr>
          <p:nvPr>
            <p:ph type="body" idx="1"/>
          </p:nvPr>
        </p:nvSpPr>
        <p:spPr>
          <a:xfrm>
            <a:off x="4161375" y="1201775"/>
            <a:ext cx="4269300" cy="3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Poppins"/>
              <a:buChar char="●"/>
              <a:defRPr sz="14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9pPr>
          </a:lstStyle>
          <a:p>
            <a:endParaRPr/>
          </a:p>
        </p:txBody>
      </p:sp>
      <p:pic>
        <p:nvPicPr>
          <p:cNvPr id="705" name="Google Shape;705;p66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66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flipH="1">
            <a:off x="8014627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66"/>
          <p:cNvPicPr preferRelativeResize="0"/>
          <p:nvPr/>
        </p:nvPicPr>
        <p:blipFill rotWithShape="1">
          <a:blip r:embed="rId4">
            <a:alphaModFix/>
          </a:blip>
          <a:srcRect l="347" r="357"/>
          <a:stretch/>
        </p:blipFill>
        <p:spPr>
          <a:xfrm rot="10800000">
            <a:off x="8014627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0">
  <p:cSld name="TITLE_AND_TWO_COLUMNS_2_1_2"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9" name="Google Shape;709;p6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710" name="Google Shape;710;p6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6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12" name="Google Shape;712;p67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13" name="Google Shape;713;p67"/>
          <p:cNvSpPr txBox="1">
            <a:spLocks noGrp="1"/>
          </p:cNvSpPr>
          <p:nvPr>
            <p:ph type="body" idx="1"/>
          </p:nvPr>
        </p:nvSpPr>
        <p:spPr>
          <a:xfrm>
            <a:off x="4161375" y="1201775"/>
            <a:ext cx="4269300" cy="3406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9527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50"/>
              <a:buFont typeface="Poppins"/>
              <a:buChar char="●"/>
              <a:defRPr sz="14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rabicPeriod"/>
              <a:defRPr sz="12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alphaLcPeriod"/>
              <a:defRPr sz="12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AutoNum type="romanLcPeriod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">
  <p:cSld name="CUSTOM_1_1_1"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" name="Google Shape;747;p71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 flipH="1">
            <a:off x="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8" name="Google Shape;748;p71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779930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49" name="Google Shape;749;p71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750" name="Google Shape;750;p71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71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_1_2"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3" name="Google Shape;753;p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1880649" y="-115125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72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-5905218" flipH="1">
            <a:off x="-295786" y="2449844"/>
            <a:ext cx="665172" cy="910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72"/>
          <p:cNvPicPr preferRelativeResize="0"/>
          <p:nvPr/>
        </p:nvPicPr>
        <p:blipFill rotWithShape="1">
          <a:blip r:embed="rId3">
            <a:alphaModFix/>
          </a:blip>
          <a:srcRect t="670" b="680"/>
          <a:stretch/>
        </p:blipFill>
        <p:spPr>
          <a:xfrm rot="5905218">
            <a:off x="8597314" y="2250956"/>
            <a:ext cx="665172" cy="9106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6" name="Google Shape;756;p72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757" name="Google Shape;757;p72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72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713225" y="1268938"/>
            <a:ext cx="7717500" cy="40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AutoNum type="alphaLcPeriod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AutoNum type="romanLcPeriod"/>
              <a:defRPr sz="1200"/>
            </a:lvl9pPr>
          </a:lstStyle>
          <a:p>
            <a:endParaRPr/>
          </a:p>
        </p:txBody>
      </p:sp>
      <p:grpSp>
        <p:nvGrpSpPr>
          <p:cNvPr id="28" name="Google Shape;28;p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29" name="Google Shape;29;p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1" name="Google Shape;31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-4894761">
            <a:off x="32042" y="4284009"/>
            <a:ext cx="671791" cy="919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5905227">
            <a:off x="8309343" y="23960"/>
            <a:ext cx="753114" cy="1031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oogle Shape;34;p5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35" name="Google Shape;35;p5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5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37;p5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1"/>
          </p:nvPr>
        </p:nvSpPr>
        <p:spPr>
          <a:xfrm>
            <a:off x="841200" y="2598200"/>
            <a:ext cx="2490600" cy="11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2"/>
          </p:nvPr>
        </p:nvSpPr>
        <p:spPr>
          <a:xfrm>
            <a:off x="5869200" y="2598200"/>
            <a:ext cx="2490600" cy="113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title" idx="3"/>
          </p:nvPr>
        </p:nvSpPr>
        <p:spPr>
          <a:xfrm>
            <a:off x="837747" y="2113875"/>
            <a:ext cx="249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title" idx="4"/>
          </p:nvPr>
        </p:nvSpPr>
        <p:spPr>
          <a:xfrm>
            <a:off x="5865750" y="2113875"/>
            <a:ext cx="249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42" name="Google Shape;42;p5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 flipH="1">
            <a:off x="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5"/>
          <p:cNvPicPr preferRelativeResize="0"/>
          <p:nvPr/>
        </p:nvPicPr>
        <p:blipFill rotWithShape="1">
          <a:blip r:embed="rId2">
            <a:alphaModFix/>
          </a:blip>
          <a:srcRect l="357" r="347"/>
          <a:stretch/>
        </p:blipFill>
        <p:spPr>
          <a:xfrm rot="10800000">
            <a:off x="7799302" y="4172149"/>
            <a:ext cx="1344700" cy="96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>
            <a:spLocks noGrp="1"/>
          </p:cNvSpPr>
          <p:nvPr>
            <p:ph type="title"/>
          </p:nvPr>
        </p:nvSpPr>
        <p:spPr>
          <a:xfrm>
            <a:off x="4786875" y="1524425"/>
            <a:ext cx="33096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1"/>
          </p:nvPr>
        </p:nvSpPr>
        <p:spPr>
          <a:xfrm>
            <a:off x="4916325" y="2140675"/>
            <a:ext cx="3050700" cy="1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 algn="ctr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grpSp>
        <p:nvGrpSpPr>
          <p:cNvPr id="55" name="Google Shape;55;p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56" name="Google Shape;56;p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8" name="Google Shape;5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608587" y="-40825"/>
            <a:ext cx="5642825" cy="56428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" name="Google Shape;59;p7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60" name="Google Shape;60;p7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7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2" name="Google Shape;62;p7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189475" y="-760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7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 flipH="1">
            <a:off x="-25675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7"/>
          <p:cNvPicPr preferRelativeResize="0"/>
          <p:nvPr/>
        </p:nvPicPr>
        <p:blipFill rotWithShape="1">
          <a:blip r:embed="rId4">
            <a:alphaModFix/>
          </a:blip>
          <a:srcRect t="670" b="680"/>
          <a:stretch/>
        </p:blipFill>
        <p:spPr>
          <a:xfrm rot="5905218">
            <a:off x="8776664" y="2236219"/>
            <a:ext cx="665172" cy="9106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1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3"/>
          <p:cNvSpPr txBox="1">
            <a:spLocks noGrp="1"/>
          </p:cNvSpPr>
          <p:nvPr>
            <p:ph type="title"/>
          </p:nvPr>
        </p:nvSpPr>
        <p:spPr>
          <a:xfrm>
            <a:off x="713419" y="177632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13"/>
          <p:cNvSpPr txBox="1">
            <a:spLocks noGrp="1"/>
          </p:cNvSpPr>
          <p:nvPr>
            <p:ph type="subTitle" idx="1"/>
          </p:nvPr>
        </p:nvSpPr>
        <p:spPr>
          <a:xfrm>
            <a:off x="713150" y="2273599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3"/>
          <p:cNvSpPr txBox="1">
            <a:spLocks noGrp="1"/>
          </p:cNvSpPr>
          <p:nvPr>
            <p:ph type="title" idx="2"/>
          </p:nvPr>
        </p:nvSpPr>
        <p:spPr>
          <a:xfrm>
            <a:off x="3308988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8" name="Google Shape;108;p13"/>
          <p:cNvSpPr txBox="1">
            <a:spLocks noGrp="1"/>
          </p:cNvSpPr>
          <p:nvPr>
            <p:ph type="subTitle" idx="3"/>
          </p:nvPr>
        </p:nvSpPr>
        <p:spPr>
          <a:xfrm>
            <a:off x="3308914" y="227357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13"/>
          <p:cNvSpPr txBox="1">
            <a:spLocks noGrp="1"/>
          </p:cNvSpPr>
          <p:nvPr>
            <p:ph type="title" idx="4"/>
          </p:nvPr>
        </p:nvSpPr>
        <p:spPr>
          <a:xfrm>
            <a:off x="5904776" y="1776300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3"/>
          <p:cNvSpPr txBox="1">
            <a:spLocks noGrp="1"/>
          </p:cNvSpPr>
          <p:nvPr>
            <p:ph type="subTitle" idx="5"/>
          </p:nvPr>
        </p:nvSpPr>
        <p:spPr>
          <a:xfrm>
            <a:off x="5905000" y="2273600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3"/>
          <p:cNvSpPr txBox="1">
            <a:spLocks noGrp="1"/>
          </p:cNvSpPr>
          <p:nvPr>
            <p:ph type="title" idx="6"/>
          </p:nvPr>
        </p:nvSpPr>
        <p:spPr>
          <a:xfrm>
            <a:off x="713300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7"/>
          </p:nvPr>
        </p:nvSpPr>
        <p:spPr>
          <a:xfrm>
            <a:off x="713230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 idx="8"/>
          </p:nvPr>
        </p:nvSpPr>
        <p:spPr>
          <a:xfrm>
            <a:off x="3308988" y="34926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subTitle" idx="9"/>
          </p:nvPr>
        </p:nvSpPr>
        <p:spPr>
          <a:xfrm>
            <a:off x="3308839" y="398702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idx="13"/>
          </p:nvPr>
        </p:nvSpPr>
        <p:spPr>
          <a:xfrm>
            <a:off x="5905001" y="34926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13"/>
          <p:cNvSpPr txBox="1">
            <a:spLocks noGrp="1"/>
          </p:cNvSpPr>
          <p:nvPr>
            <p:ph type="subTitle" idx="14"/>
          </p:nvPr>
        </p:nvSpPr>
        <p:spPr>
          <a:xfrm>
            <a:off x="5904925" y="39870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15"/>
          </p:nvPr>
        </p:nvSpPr>
        <p:spPr>
          <a:xfrm>
            <a:off x="71315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16"/>
          </p:nvPr>
        </p:nvSpPr>
        <p:spPr>
          <a:xfrm>
            <a:off x="3309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title" idx="17"/>
          </p:nvPr>
        </p:nvSpPr>
        <p:spPr>
          <a:xfrm>
            <a:off x="59050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title" idx="18"/>
          </p:nvPr>
        </p:nvSpPr>
        <p:spPr>
          <a:xfrm>
            <a:off x="71315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title" idx="19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3"/>
          <p:cNvSpPr txBox="1">
            <a:spLocks noGrp="1"/>
          </p:cNvSpPr>
          <p:nvPr>
            <p:ph type="title" idx="20"/>
          </p:nvPr>
        </p:nvSpPr>
        <p:spPr>
          <a:xfrm>
            <a:off x="3309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13"/>
          <p:cNvSpPr txBox="1">
            <a:spLocks noGrp="1"/>
          </p:cNvSpPr>
          <p:nvPr>
            <p:ph type="title" idx="21"/>
          </p:nvPr>
        </p:nvSpPr>
        <p:spPr>
          <a:xfrm>
            <a:off x="5905000" y="304117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grpSp>
        <p:nvGrpSpPr>
          <p:cNvPr id="124" name="Google Shape;124;p13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25" name="Google Shape;125;p13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3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7" name="Google Shape;127;p13"/>
          <p:cNvPicPr preferRelativeResize="0"/>
          <p:nvPr/>
        </p:nvPicPr>
        <p:blipFill rotWithShape="1">
          <a:blip r:embed="rId2">
            <a:alphaModFix/>
          </a:blip>
          <a:srcRect t="475" b="475"/>
          <a:stretch/>
        </p:blipFill>
        <p:spPr>
          <a:xfrm rot="3188814">
            <a:off x="8274076" y="-112874"/>
            <a:ext cx="481498" cy="15876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-3500494">
            <a:off x="-117533" y="79608"/>
            <a:ext cx="671792" cy="91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3"/>
          <p:cNvPicPr preferRelativeResize="0"/>
          <p:nvPr/>
        </p:nvPicPr>
        <p:blipFill rotWithShape="1">
          <a:blip r:embed="rId3">
            <a:alphaModFix/>
          </a:blip>
          <a:srcRect t="670" b="670"/>
          <a:stretch/>
        </p:blipFill>
        <p:spPr>
          <a:xfrm rot="7299506">
            <a:off x="8605417" y="4198908"/>
            <a:ext cx="671792" cy="919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1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"/>
          <p:cNvSpPr txBox="1">
            <a:spLocks noGrp="1"/>
          </p:cNvSpPr>
          <p:nvPr>
            <p:ph type="title"/>
          </p:nvPr>
        </p:nvSpPr>
        <p:spPr>
          <a:xfrm>
            <a:off x="1593325" y="11094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2" name="Google Shape;132;p14"/>
          <p:cNvSpPr txBox="1">
            <a:spLocks noGrp="1"/>
          </p:cNvSpPr>
          <p:nvPr>
            <p:ph type="subTitle" idx="1"/>
          </p:nvPr>
        </p:nvSpPr>
        <p:spPr>
          <a:xfrm>
            <a:off x="1593325" y="1606749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3" name="Google Shape;133;p14"/>
          <p:cNvSpPr txBox="1">
            <a:spLocks noGrp="1"/>
          </p:cNvSpPr>
          <p:nvPr>
            <p:ph type="title" idx="2"/>
          </p:nvPr>
        </p:nvSpPr>
        <p:spPr>
          <a:xfrm>
            <a:off x="1593325" y="23391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14"/>
          <p:cNvSpPr txBox="1">
            <a:spLocks noGrp="1"/>
          </p:cNvSpPr>
          <p:nvPr>
            <p:ph type="subTitle" idx="3"/>
          </p:nvPr>
        </p:nvSpPr>
        <p:spPr>
          <a:xfrm>
            <a:off x="1593325" y="2836462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4"/>
          <p:cNvSpPr txBox="1">
            <a:spLocks noGrp="1"/>
          </p:cNvSpPr>
          <p:nvPr>
            <p:ph type="title" idx="4"/>
          </p:nvPr>
        </p:nvSpPr>
        <p:spPr>
          <a:xfrm>
            <a:off x="1593325" y="35688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6" name="Google Shape;136;p14"/>
          <p:cNvSpPr txBox="1">
            <a:spLocks noGrp="1"/>
          </p:cNvSpPr>
          <p:nvPr>
            <p:ph type="subTitle" idx="5"/>
          </p:nvPr>
        </p:nvSpPr>
        <p:spPr>
          <a:xfrm>
            <a:off x="1593325" y="4066175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14"/>
          <p:cNvSpPr txBox="1">
            <a:spLocks noGrp="1"/>
          </p:cNvSpPr>
          <p:nvPr>
            <p:ph type="title" idx="6"/>
          </p:nvPr>
        </p:nvSpPr>
        <p:spPr>
          <a:xfrm>
            <a:off x="5904950" y="11094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p14"/>
          <p:cNvSpPr txBox="1">
            <a:spLocks noGrp="1"/>
          </p:cNvSpPr>
          <p:nvPr>
            <p:ph type="subTitle" idx="7"/>
          </p:nvPr>
        </p:nvSpPr>
        <p:spPr>
          <a:xfrm>
            <a:off x="5904880" y="16038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4"/>
          <p:cNvSpPr txBox="1">
            <a:spLocks noGrp="1"/>
          </p:cNvSpPr>
          <p:nvPr>
            <p:ph type="title" idx="8"/>
          </p:nvPr>
        </p:nvSpPr>
        <p:spPr>
          <a:xfrm>
            <a:off x="5897988" y="2339175"/>
            <a:ext cx="2526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38100"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14"/>
          <p:cNvSpPr txBox="1">
            <a:spLocks noGrp="1"/>
          </p:cNvSpPr>
          <p:nvPr>
            <p:ph type="subTitle" idx="9"/>
          </p:nvPr>
        </p:nvSpPr>
        <p:spPr>
          <a:xfrm>
            <a:off x="5897839" y="2833550"/>
            <a:ext cx="25260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None/>
              <a:defRPr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41" name="Google Shape;141;p14"/>
          <p:cNvSpPr txBox="1">
            <a:spLocks noGrp="1"/>
          </p:cNvSpPr>
          <p:nvPr>
            <p:ph type="title" idx="13"/>
          </p:nvPr>
        </p:nvSpPr>
        <p:spPr>
          <a:xfrm>
            <a:off x="5898188" y="3568875"/>
            <a:ext cx="25257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14"/>
          <p:cNvSpPr txBox="1">
            <a:spLocks noGrp="1"/>
          </p:cNvSpPr>
          <p:nvPr>
            <p:ph type="subTitle" idx="14"/>
          </p:nvPr>
        </p:nvSpPr>
        <p:spPr>
          <a:xfrm>
            <a:off x="5898112" y="4063250"/>
            <a:ext cx="2525700" cy="5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14"/>
          <p:cNvSpPr txBox="1">
            <a:spLocks noGrp="1"/>
          </p:cNvSpPr>
          <p:nvPr>
            <p:ph type="title" idx="15"/>
          </p:nvPr>
        </p:nvSpPr>
        <p:spPr>
          <a:xfrm>
            <a:off x="713125" y="1324113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44" name="Google Shape;144;p14"/>
          <p:cNvSpPr txBox="1">
            <a:spLocks noGrp="1"/>
          </p:cNvSpPr>
          <p:nvPr>
            <p:ph type="title" idx="16"/>
          </p:nvPr>
        </p:nvSpPr>
        <p:spPr>
          <a:xfrm>
            <a:off x="712975" y="2550038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4"/>
          <p:cNvSpPr txBox="1">
            <a:spLocks noGrp="1"/>
          </p:cNvSpPr>
          <p:nvPr>
            <p:ph type="title" idx="17"/>
          </p:nvPr>
        </p:nvSpPr>
        <p:spPr>
          <a:xfrm>
            <a:off x="713125" y="3775963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14"/>
          <p:cNvSpPr txBox="1">
            <a:spLocks noGrp="1"/>
          </p:cNvSpPr>
          <p:nvPr>
            <p:ph type="title" idx="18"/>
          </p:nvPr>
        </p:nvSpPr>
        <p:spPr>
          <a:xfrm>
            <a:off x="5017400" y="1324125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147" name="Google Shape;147;p14"/>
          <p:cNvSpPr txBox="1">
            <a:spLocks noGrp="1"/>
          </p:cNvSpPr>
          <p:nvPr>
            <p:ph type="title" idx="19"/>
          </p:nvPr>
        </p:nvSpPr>
        <p:spPr>
          <a:xfrm>
            <a:off x="720000" y="539500"/>
            <a:ext cx="7704000" cy="572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 idx="20"/>
          </p:nvPr>
        </p:nvSpPr>
        <p:spPr>
          <a:xfrm>
            <a:off x="5017150" y="2550038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14"/>
          <p:cNvSpPr txBox="1">
            <a:spLocks noGrp="1"/>
          </p:cNvSpPr>
          <p:nvPr>
            <p:ph type="title" idx="21"/>
          </p:nvPr>
        </p:nvSpPr>
        <p:spPr>
          <a:xfrm>
            <a:off x="5017350" y="3775950"/>
            <a:ext cx="8802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5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grpSp>
        <p:nvGrpSpPr>
          <p:cNvPr id="150" name="Google Shape;150;p14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51" name="Google Shape;151;p14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4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3" name="Google Shape;153;p1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-3500494">
            <a:off x="-117533" y="79608"/>
            <a:ext cx="671792" cy="919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4"/>
          <p:cNvPicPr preferRelativeResize="0"/>
          <p:nvPr/>
        </p:nvPicPr>
        <p:blipFill rotWithShape="1">
          <a:blip r:embed="rId2">
            <a:alphaModFix/>
          </a:blip>
          <a:srcRect t="670" b="670"/>
          <a:stretch/>
        </p:blipFill>
        <p:spPr>
          <a:xfrm rot="7299506">
            <a:off x="8605417" y="4198908"/>
            <a:ext cx="671792" cy="919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15"/>
          <p:cNvGrpSpPr/>
          <p:nvPr/>
        </p:nvGrpSpPr>
        <p:grpSpPr>
          <a:xfrm>
            <a:off x="136300" y="139550"/>
            <a:ext cx="8810700" cy="4880400"/>
            <a:chOff x="136300" y="139550"/>
            <a:chExt cx="8810700" cy="4880400"/>
          </a:xfrm>
        </p:grpSpPr>
        <p:sp>
          <p:nvSpPr>
            <p:cNvPr id="157" name="Google Shape;157;p15"/>
            <p:cNvSpPr/>
            <p:nvPr/>
          </p:nvSpPr>
          <p:spPr>
            <a:xfrm flipH="1">
              <a:off x="136300" y="139550"/>
              <a:ext cx="8810700" cy="48804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5"/>
            <p:cNvSpPr/>
            <p:nvPr/>
          </p:nvSpPr>
          <p:spPr>
            <a:xfrm flipH="1">
              <a:off x="188200" y="197150"/>
              <a:ext cx="8706900" cy="4765200"/>
            </a:xfrm>
            <a:prstGeom prst="rect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9" name="Google Shape;159;p15"/>
          <p:cNvSpPr txBox="1">
            <a:spLocks noGrp="1"/>
          </p:cNvSpPr>
          <p:nvPr>
            <p:ph type="ctrTitle"/>
          </p:nvPr>
        </p:nvSpPr>
        <p:spPr>
          <a:xfrm>
            <a:off x="713225" y="2349300"/>
            <a:ext cx="46461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000"/>
              <a:buNone/>
              <a:defRPr sz="5000" b="1">
                <a:solidFill>
                  <a:schemeClr val="dk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5000"/>
              <a:buNone/>
              <a:defRPr sz="5000">
                <a:solidFill>
                  <a:schemeClr val="accent4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5000"/>
              <a:buNone/>
              <a:defRPr sz="5000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60" name="Google Shape;160;p15"/>
          <p:cNvSpPr txBox="1">
            <a:spLocks noGrp="1"/>
          </p:cNvSpPr>
          <p:nvPr>
            <p:ph type="title" idx="2" hasCustomPrompt="1"/>
          </p:nvPr>
        </p:nvSpPr>
        <p:spPr>
          <a:xfrm>
            <a:off x="3862775" y="1183683"/>
            <a:ext cx="1496400" cy="106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72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2pPr>
            <a:lvl3pPr lvl="2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3pPr>
            <a:lvl4pPr lvl="3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4pPr>
            <a:lvl5pPr lvl="4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5pPr>
            <a:lvl6pPr lvl="5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6pPr>
            <a:lvl7pPr lvl="6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7pPr>
            <a:lvl8pPr lvl="7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8pPr>
            <a:lvl9pPr lvl="8" rtl="0">
              <a:spcBef>
                <a:spcPts val="0"/>
              </a:spcBef>
              <a:spcAft>
                <a:spcPts val="0"/>
              </a:spcAft>
              <a:buSzPts val="7200"/>
              <a:buNone/>
              <a:defRPr sz="7200"/>
            </a:lvl9pPr>
          </a:lstStyle>
          <a:p>
            <a:r>
              <a:t>xx%</a:t>
            </a:r>
          </a:p>
        </p:txBody>
      </p:sp>
      <p:sp>
        <p:nvSpPr>
          <p:cNvPr id="161" name="Google Shape;161;p15"/>
          <p:cNvSpPr txBox="1">
            <a:spLocks noGrp="1"/>
          </p:cNvSpPr>
          <p:nvPr>
            <p:ph type="subTitle" idx="1"/>
          </p:nvPr>
        </p:nvSpPr>
        <p:spPr>
          <a:xfrm>
            <a:off x="713225" y="3244700"/>
            <a:ext cx="4646100" cy="4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pic>
        <p:nvPicPr>
          <p:cNvPr id="162" name="Google Shape;162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466999" y="-321500"/>
            <a:ext cx="5642825" cy="5642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5"/>
          <p:cNvPicPr preferRelativeResize="0"/>
          <p:nvPr/>
        </p:nvPicPr>
        <p:blipFill rotWithShape="1">
          <a:blip r:embed="rId3">
            <a:alphaModFix/>
          </a:blip>
          <a:srcRect l="357" r="347"/>
          <a:stretch/>
        </p:blipFill>
        <p:spPr>
          <a:xfrm>
            <a:off x="-25675" y="68250"/>
            <a:ext cx="1258449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672" y="4263825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 flipH="1">
            <a:off x="8243773" y="-195202"/>
            <a:ext cx="660451" cy="90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5"/>
          <p:cNvPicPr preferRelativeResize="0"/>
          <p:nvPr/>
        </p:nvPicPr>
        <p:blipFill rotWithShape="1">
          <a:blip r:embed="rId3">
            <a:alphaModFix/>
          </a:blip>
          <a:srcRect l="347" r="357"/>
          <a:stretch/>
        </p:blipFill>
        <p:spPr>
          <a:xfrm rot="10800000">
            <a:off x="8122778" y="4353479"/>
            <a:ext cx="1094649" cy="784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2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ef Ruqaa"/>
              <a:buNone/>
              <a:defRPr sz="3000">
                <a:solidFill>
                  <a:schemeClr val="dk2"/>
                </a:solidFill>
                <a:latin typeface="Aref Ruqaa"/>
                <a:ea typeface="Aref Ruqaa"/>
                <a:cs typeface="Aref Ruqaa"/>
                <a:sym typeface="Aref Ruqa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2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246950"/>
            <a:ext cx="7717500" cy="336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72" r:id="rId11"/>
    <p:sldLayoutId id="2147483673" r:id="rId12"/>
    <p:sldLayoutId id="2147483675" r:id="rId13"/>
    <p:sldLayoutId id="2147483676" r:id="rId14"/>
    <p:sldLayoutId id="2147483678" r:id="rId15"/>
    <p:sldLayoutId id="2147483680" r:id="rId16"/>
    <p:sldLayoutId id="2147483706" r:id="rId17"/>
    <p:sldLayoutId id="2147483707" r:id="rId18"/>
    <p:sldLayoutId id="2147483708" r:id="rId19"/>
    <p:sldLayoutId id="2147483712" r:id="rId20"/>
    <p:sldLayoutId id="2147483713" r:id="rId21"/>
    <p:sldLayoutId id="2147483717" r:id="rId22"/>
    <p:sldLayoutId id="2147483718" r:id="rId2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449">
          <p15:clr>
            <a:srgbClr val="EA4335"/>
          </p15:clr>
        </p15:guide>
        <p15:guide id="2" pos="5311">
          <p15:clr>
            <a:srgbClr val="EA4335"/>
          </p15:clr>
        </p15:guide>
        <p15:guide id="3" orient="horz" pos="340">
          <p15:clr>
            <a:srgbClr val="EA4335"/>
          </p15:clr>
        </p15:guide>
        <p15:guide id="4" orient="horz" pos="2903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jpeg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openxmlformats.org/officeDocument/2006/relationships/image" Target="../media/image12.pn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4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3" name="Google Shape;773;p78"/>
          <p:cNvPicPr preferRelativeResize="0"/>
          <p:nvPr/>
        </p:nvPicPr>
        <p:blipFill rotWithShape="1">
          <a:blip r:embed="rId4">
            <a:alphaModFix amt="56000"/>
          </a:blip>
          <a:srcRect l="14508" t="32951" r="10161" b="23799"/>
          <a:stretch/>
        </p:blipFill>
        <p:spPr>
          <a:xfrm>
            <a:off x="253388" y="3365125"/>
            <a:ext cx="6356731" cy="145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5" name="Google Shape;775;p78"/>
          <p:cNvPicPr preferRelativeResize="0"/>
          <p:nvPr/>
        </p:nvPicPr>
        <p:blipFill rotWithShape="1">
          <a:blip r:embed="rId5">
            <a:alphaModFix/>
          </a:blip>
          <a:srcRect t="79" b="79"/>
          <a:stretch/>
        </p:blipFill>
        <p:spPr>
          <a:xfrm>
            <a:off x="6602891" y="2567675"/>
            <a:ext cx="2169750" cy="1279375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78"/>
          <p:cNvSpPr txBox="1">
            <a:spLocks noGrp="1"/>
          </p:cNvSpPr>
          <p:nvPr>
            <p:ph type="ctrTitle"/>
          </p:nvPr>
        </p:nvSpPr>
        <p:spPr>
          <a:xfrm>
            <a:off x="473728" y="1199375"/>
            <a:ext cx="6163355" cy="22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500" b="1" dirty="0" smtClean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логика?</a:t>
            </a:r>
            <a:endParaRPr sz="7500" b="1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8" name="Google Shape;778;p78"/>
          <p:cNvSpPr txBox="1">
            <a:spLocks noGrp="1"/>
          </p:cNvSpPr>
          <p:nvPr>
            <p:ph type="subTitle" idx="1"/>
          </p:nvPr>
        </p:nvSpPr>
        <p:spPr>
          <a:xfrm>
            <a:off x="760165" y="3552096"/>
            <a:ext cx="5365213" cy="7974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Историческая </a:t>
            </a:r>
            <a:r>
              <a:rPr lang="ru-RU" sz="2400" b="1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логическая игра</a:t>
            </a:r>
            <a:endParaRPr sz="24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779" name="Google Shape;779;p78"/>
          <p:cNvPicPr preferRelativeResize="0"/>
          <p:nvPr/>
        </p:nvPicPr>
        <p:blipFill rotWithShape="1">
          <a:blip r:embed="rId6">
            <a:alphaModFix/>
          </a:blip>
          <a:srcRect t="475" b="475"/>
          <a:stretch/>
        </p:blipFill>
        <p:spPr>
          <a:xfrm rot="1286753">
            <a:off x="6998790" y="1379339"/>
            <a:ext cx="481498" cy="15876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805890" y="264405"/>
            <a:ext cx="3032853" cy="12338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5 класс</a:t>
            </a:r>
            <a:endParaRPr lang="ru-RU" sz="40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3" name="Google Shape;943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0472" y="4440350"/>
            <a:ext cx="837854" cy="84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88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rot="10800000">
            <a:off x="7799302" y="34625"/>
            <a:ext cx="1344700" cy="964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8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124627" y="4036156"/>
            <a:ext cx="837850" cy="1144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88"/>
          <p:cNvPicPr preferRelativeResize="0"/>
          <p:nvPr/>
        </p:nvPicPr>
        <p:blipFill rotWithShape="1">
          <a:blip r:embed="rId4">
            <a:alphaModFix/>
          </a:blip>
          <a:srcRect l="357" r="347"/>
          <a:stretch/>
        </p:blipFill>
        <p:spPr>
          <a:xfrm rot="10800000" flipH="1">
            <a:off x="2" y="57350"/>
            <a:ext cx="1344700" cy="964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145438" y="110861"/>
            <a:ext cx="7326214" cy="77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скрыто на иллюстрации? </a:t>
            </a:r>
            <a:endParaRPr lang="ru-RU" sz="32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098" name="Picture 2" descr="https://sunegypttour.com/uploads/0000/1/2021/01/15/sphinx1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144" y="900466"/>
            <a:ext cx="5970498" cy="398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82179" y="1828800"/>
            <a:ext cx="1983036" cy="2445745"/>
          </a:xfrm>
          <a:prstGeom prst="rect">
            <a:avLst/>
          </a:prstGeom>
          <a:solidFill>
            <a:schemeClr val="tx2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44702" y="209321"/>
            <a:ext cx="6454600" cy="6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Вопросы третьего тура</a:t>
            </a:r>
            <a:endParaRPr lang="ru-RU" sz="32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4744" y="0"/>
            <a:ext cx="4946572" cy="14762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скрыто на иллюстрации? 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8194" name="Picture 2" descr="https://i1.wp.com/www.themarginalian.org/wp-content/uploads/2013/08/theseus_minotaur_provensen.jpg?w=1000&amp;ssl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300" y="0"/>
            <a:ext cx="3712684" cy="516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1654" y="0"/>
            <a:ext cx="3481330" cy="16745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72001" y="4483864"/>
            <a:ext cx="4560983" cy="4627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голова Минотавра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1354" y="22030"/>
            <a:ext cx="8130448" cy="77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скрыто на иллюстрации? 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1266" name="Picture 2" descr="https://zi-chun.com/wp-content/uploads/2011/04/tea-picture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357" y="688383"/>
            <a:ext cx="4792337" cy="4191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5562" y="1839816"/>
            <a:ext cx="958468" cy="925417"/>
          </a:xfrm>
          <a:prstGeom prst="rect">
            <a:avLst/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120308" y="4340646"/>
            <a:ext cx="2864386" cy="539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Чай 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321" y="220336"/>
            <a:ext cx="7855025" cy="77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скрыто на иллюстрации? 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mir-s3-cdn-cf.behance.net/project_modules/fs/3ad89698312159.5ed93214c78e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536" y="991517"/>
            <a:ext cx="7194015" cy="3875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1687" y="2214390"/>
            <a:ext cx="1465243" cy="1156771"/>
          </a:xfrm>
          <a:prstGeom prst="rect">
            <a:avLst/>
          </a:prstGeom>
          <a:solidFill>
            <a:schemeClr val="accent4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749" y="4296578"/>
            <a:ext cx="7171981" cy="5707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изображение Александра Великого 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1354" y="220336"/>
            <a:ext cx="7844010" cy="771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скрыто на иллюстрации? 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https://i.ytimg.com/vi/DIHFonsvWCM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04" y="892365"/>
            <a:ext cx="6962660" cy="391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38111" y="1432193"/>
            <a:ext cx="2291508" cy="1740665"/>
          </a:xfrm>
          <a:prstGeom prst="rect">
            <a:avLst/>
          </a:prstGeom>
          <a:solidFill>
            <a:schemeClr val="accent4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74564" y="1255923"/>
            <a:ext cx="936434" cy="815248"/>
          </a:xfrm>
          <a:prstGeom prst="rect">
            <a:avLst/>
          </a:prstGeom>
          <a:solidFill>
            <a:schemeClr val="accent4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67778" y="3988106"/>
            <a:ext cx="6389783" cy="705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Передача власти царю Хаммурапи</a:t>
            </a:r>
            <a:endParaRPr lang="ru-RU" sz="28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7107" y="11013"/>
            <a:ext cx="7535538" cy="7932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Вопросы четвертого тура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5753" y="667068"/>
            <a:ext cx="6995705" cy="5838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лишнее?</a:t>
            </a:r>
            <a:endParaRPr lang="ru-RU" sz="32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2290" name="Picture 2" descr="https://a.inoblogi.ru/2021/02/09/admin161288673822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79" y="1394460"/>
            <a:ext cx="2319021" cy="154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s://ethnomir.ru/upload/resize_cache/iblock/8e3/1900_1180_2/vinograd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275" y="1394071"/>
            <a:ext cx="2490596" cy="1546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okorme.ru/800/600/https/s3-us-west-1.amazonaws.com/contentlab.studiod/getty/d0eb28ac3f1e4c9b936e96a5dc7ec67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506" y="3072161"/>
            <a:ext cx="2331309" cy="155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alternathistory.com/wp-content/uploads/2020/05/000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958" y="3083968"/>
            <a:ext cx="2570664" cy="154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5753" y="4626367"/>
            <a:ext cx="6995706" cy="331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Тутовый шелкопряд – Китай </a:t>
            </a:r>
            <a:endParaRPr lang="ru-RU" sz="28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0505" y="193341"/>
            <a:ext cx="6995705" cy="583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лишнее?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3314" name="Picture 2" descr="https://img4.goodfon.ru/original/2048x1411/3/d4/ieroglify-egipet-stena-drevno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41" y="777238"/>
            <a:ext cx="2555094" cy="176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cs12.pikabu.ru/post_img/2020/02/27/4/og_og_15827789552600456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871" y="777238"/>
            <a:ext cx="3363764" cy="176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m.media-amazon.com/images/I/717ivHunv5L._AC_SL1500_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771" y="250279"/>
            <a:ext cx="2287329" cy="22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history.eco/wp-content/uploads/2021/02/p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250" y="2630494"/>
            <a:ext cx="4000385" cy="2099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i.pinimg.com/originals/45/31/81/4531812ead2f3c896c06979e8adcff7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582" y="2594546"/>
            <a:ext cx="2256518" cy="217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" y="4503420"/>
            <a:ext cx="8675370" cy="4686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Ислам не является религией древнего мира</a:t>
            </a:r>
            <a:endParaRPr lang="ru-RU" sz="28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5752" y="149274"/>
            <a:ext cx="6995705" cy="5838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Что лишнее?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2" name="Picture 4" descr="https://s.apk-news.ru/uploads/2022/09/closeup-of-wheat-scal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83" y="733171"/>
            <a:ext cx="2788234" cy="186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vego-kolbasa.ru/wp-content/uploads/8/9/b/89b1f5f842d6b4789fb17ac04526792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83" y="2760274"/>
            <a:ext cx="2811461" cy="186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pro-dachnikov.com/uploads/posts/2021-11/1638110042_116-pro-dachnikov-com-p-kukuruza-foto-1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30" y="733172"/>
            <a:ext cx="2937022" cy="186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agromer-storage-public.storage.yandexcloud.net/st/images/190/offers/7ce27226-a9f7-406d-8627-3b46ddbdadaf/8c0003ccb2caa5bef69fc9e55abdcb5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430" y="2760274"/>
            <a:ext cx="2937022" cy="195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16077" y="2941505"/>
            <a:ext cx="5530468" cy="1685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Пшеница, рис и кукуруза являются древнейшими, первыми окультуренными растениями человека.</a:t>
            </a:r>
            <a:endParaRPr lang="ru-RU" sz="2400" b="1" dirty="0">
              <a:solidFill>
                <a:schemeClr val="tx1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8" name="Google Shape;1098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727200">
            <a:off x="2678131" y="1113229"/>
            <a:ext cx="3787689" cy="3787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047" y="165252"/>
            <a:ext cx="7766891" cy="8042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Вопросы первого тура.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94901" y="903381"/>
            <a:ext cx="5255046" cy="7381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Сложение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media.baamboozle.com/uploads/images/70071/1595907566_1353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464" y="1707612"/>
            <a:ext cx="2166767" cy="310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0ab71ce39099ab65e8782d2c2acd674af8519616-8496372-images-thumbs&amp;n=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948" y="1685579"/>
            <a:ext cx="3776312" cy="313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400549" y="4120308"/>
            <a:ext cx="3862101" cy="6958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  <a:t>Линия времени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pic>
        <p:nvPicPr>
          <p:cNvPr id="1032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494" y="2126256"/>
            <a:ext cx="1757190" cy="175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thumbs/1622304556_16-phonoteka_org-p-demokratiya-art-krasivo-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39" y="1396264"/>
            <a:ext cx="3624550" cy="259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b63b8893a1bba77aa232a3f9eacc992d_l-4987635-images-thumbs&amp;ref=rim&amp;n=13&amp;w=1080&amp;h=11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3901" y="1396264"/>
            <a:ext cx="2371230" cy="259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136" y="1815258"/>
            <a:ext cx="1757190" cy="175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Прямоугольник 48"/>
          <p:cNvSpPr/>
          <p:nvPr/>
        </p:nvSpPr>
        <p:spPr>
          <a:xfrm>
            <a:off x="2164814" y="264403"/>
            <a:ext cx="5255046" cy="738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Сложение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836405" y="4175393"/>
            <a:ext cx="3349128" cy="583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  <a:t>Демократия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164814" y="264403"/>
            <a:ext cx="5255046" cy="738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Сложение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telegra.ph/file/6b6f36665f3f19fbca9d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29" y="1131570"/>
            <a:ext cx="1801382" cy="184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811" y="1232328"/>
            <a:ext cx="1122252" cy="112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g-fotki.yandex.ru/get/27579/159109502.b1/0_13d2ac_3fe147e1_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803" y="1060832"/>
            <a:ext cx="1933396" cy="356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0350" y="4194810"/>
            <a:ext cx="5977890" cy="628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Греко – персидские войны</a:t>
            </a:r>
            <a:endParaRPr lang="ru-RU" sz="32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  <p:pic>
        <p:nvPicPr>
          <p:cNvPr id="7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929" y="1232374"/>
            <a:ext cx="1122252" cy="112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6e4d098010b04f9b04b518f5b5c72a2a5fa69d2c-8194143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705" y="1125051"/>
            <a:ext cx="1765953" cy="1846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6" name="Google Shape;816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0387" y="3981539"/>
            <a:ext cx="1434376" cy="99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2164814" y="264403"/>
            <a:ext cx="5255046" cy="738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Сложение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https://xn----ptbbtciddgad9n.xn--p1ai/files/66ficqlq4xyiv67ojh8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91" y="1520189"/>
            <a:ext cx="2355275" cy="1554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166" y="1736303"/>
            <a:ext cx="732577" cy="73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mykitai.ru/wp-content/uploads/2019/08/Osobennosti-kitajskoj-zhivopis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743" y="1520189"/>
            <a:ext cx="2256042" cy="162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580" y="1736303"/>
            <a:ext cx="732577" cy="73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avatars.dzeninfra.ru/get-zen_doc/50129/pub_5b89332ebe15b400aed19e7f_5b8937f13c9a2400a9a1134d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242" y="1520189"/>
            <a:ext cx="2319620" cy="1623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17570" y="3817620"/>
            <a:ext cx="5394960" cy="7886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Великая китайская стена</a:t>
            </a:r>
            <a:endParaRPr lang="ru-RU" sz="32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Прямоугольник 46"/>
          <p:cNvSpPr/>
          <p:nvPr/>
        </p:nvSpPr>
        <p:spPr>
          <a:xfrm>
            <a:off x="2164814" y="264403"/>
            <a:ext cx="5255046" cy="7381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Сложение 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sportishka.com/uploads/posts/2021-12/1639649654_68-sportishka-com-p-olimpiiskie-igri-v-drevnei-gretsii-sport-k-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61" y="1002534"/>
            <a:ext cx="2860823" cy="202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58" y="1540938"/>
            <a:ext cx="1122252" cy="112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21760" y="1108710"/>
            <a:ext cx="2967710" cy="18630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b="1" strike="sngStrike" dirty="0" smtClean="0">
                <a:solidFill>
                  <a:schemeClr val="tx1">
                    <a:lumMod val="50000"/>
                  </a:schemeClr>
                </a:solidFill>
                <a:latin typeface="Bookman Old Style" panose="02050604050505020204" pitchFamily="18" charset="0"/>
              </a:rPr>
              <a:t>WAR</a:t>
            </a:r>
            <a:endParaRPr lang="ru-RU" sz="8800" b="1" strike="sngStrike" dirty="0">
              <a:solidFill>
                <a:schemeClr val="tx1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6" name="Picture 8" descr="https://images.satu.kz/157285642_157285642.jpg?PIMAGE_ID=1572856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470" y="1540938"/>
            <a:ext cx="1122252" cy="112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2920" y="3166110"/>
            <a:ext cx="2457450" cy="1680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600" b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4</a:t>
            </a:r>
            <a:endParaRPr lang="ru-RU" sz="16600" b="1" dirty="0">
              <a:solidFill>
                <a:schemeClr val="tx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6020" y="4080510"/>
            <a:ext cx="4362170" cy="7086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Олимпийские игры</a:t>
            </a:r>
            <a:endParaRPr lang="ru-RU" sz="32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4" name="Google Shape;88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9461" y="3796900"/>
            <a:ext cx="976125" cy="115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84"/>
          <p:cNvPicPr preferRelativeResize="0"/>
          <p:nvPr/>
        </p:nvPicPr>
        <p:blipFill rotWithShape="1">
          <a:blip r:embed="rId4">
            <a:alphaModFix/>
          </a:blip>
          <a:srcRect t="475" b="475"/>
          <a:stretch/>
        </p:blipFill>
        <p:spPr>
          <a:xfrm rot="5931671">
            <a:off x="1506389" y="3885632"/>
            <a:ext cx="481498" cy="158764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925703" y="848298"/>
            <a:ext cx="7392319" cy="683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Что общего?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2877" y="2749051"/>
            <a:ext cx="1850834" cy="99151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68573" y="1641766"/>
            <a:ext cx="1850834" cy="9915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72877" y="1641766"/>
            <a:ext cx="1850834" cy="99151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66930" y="2749051"/>
            <a:ext cx="1852477" cy="991518"/>
          </a:xfrm>
          <a:prstGeom prst="rect">
            <a:avLst/>
          </a:prstGeom>
          <a:solidFill>
            <a:srgbClr val="0A07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https://thumbs.dreamstime.com/b/rajasthani-people-visiting-golden-temple-amritsar-punjab-india-september-unidentified-sikh-pilgrims-travel-5486808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928" y="1651537"/>
            <a:ext cx="3139116" cy="2091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877937" y="4120308"/>
            <a:ext cx="4549967" cy="583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Constantia" panose="02030602050306030303" pitchFamily="18" charset="0"/>
              </a:rPr>
              <a:t>Индийские касты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Constantia" panose="02030602050306030303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6127" y="140296"/>
            <a:ext cx="7491470" cy="616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A0702"/>
                </a:solidFill>
                <a:latin typeface="Bookman Old Style" panose="02050604050505020204" pitchFamily="18" charset="0"/>
              </a:rPr>
              <a:t>Вопросы второго тура</a:t>
            </a:r>
            <a:endParaRPr lang="ru-RU" sz="3600" b="1" dirty="0">
              <a:solidFill>
                <a:srgbClr val="0A0702"/>
              </a:solidFill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618" y="209320"/>
            <a:ext cx="7392319" cy="6830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Что общего?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1523" y="892366"/>
            <a:ext cx="3106757" cy="694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Древний Египет</a:t>
            </a:r>
            <a:endParaRPr lang="ru-RU" sz="28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2539" y="1696598"/>
            <a:ext cx="3084723" cy="6940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Древнее Междуречье </a:t>
            </a:r>
            <a:endParaRPr lang="ru-RU" sz="24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2539" y="2500830"/>
            <a:ext cx="3106757" cy="694063"/>
          </a:xfrm>
          <a:prstGeom prst="rect">
            <a:avLst/>
          </a:prstGeom>
          <a:solidFill>
            <a:schemeClr val="accent4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Древняя Индия </a:t>
            </a:r>
            <a:endParaRPr lang="ru-RU" sz="28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9489" y="3305062"/>
            <a:ext cx="3117773" cy="694063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Древний Китай </a:t>
            </a:r>
            <a:endParaRPr lang="ru-RU" sz="28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  <p:pic>
        <p:nvPicPr>
          <p:cNvPr id="3074" name="Picture 2" descr="https://papik.pro/uploads/posts/2023-01/1674067967_papik-pro-p-ruchei-risunok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461" y="892366"/>
            <a:ext cx="4439290" cy="3107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38111" y="4241494"/>
            <a:ext cx="5320640" cy="6059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Великие реки древности</a:t>
            </a:r>
            <a:endParaRPr lang="ru-RU" sz="32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0618" y="209320"/>
            <a:ext cx="7392319" cy="6830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Что общего?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https://www.jetravel.ru/wp-content/uploads/2022/05/image-from-rawpixel-id-841065-jpeg-ZZBBc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9" y="812801"/>
            <a:ext cx="3003641" cy="18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b/%D0%BA%D0%B8%D1%82%D0%B0%D0%B9%D1%81%D0%BA%D0%B0%D1%8F-%D0%BA%D0%B0%D1%80%D1%82%D0%B8%D0%BD%D0%B0-%D0%B0%D0%BD-%D1%88%D0%B0%D1%84%D1%82%D0%B0-635331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301" y="812801"/>
            <a:ext cx="2599643" cy="18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myjane.ru/data/cache/2022aug/02/50/1079557_2729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718" y="812802"/>
            <a:ext cx="2469661" cy="185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media.istockphoto.com/vectors/-vector-id956597150?k=20&amp;m=956597150&amp;s=170667a&amp;w=0&amp;h=YTvZIokyTvo5Ohk-o-kRmh1HfJACs8_A-QX-8M3pOdY=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338" y="2731774"/>
            <a:ext cx="4007617" cy="215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33238" y="4501662"/>
            <a:ext cx="7612185" cy="4532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A0702"/>
                </a:solidFill>
                <a:latin typeface="Constantia" panose="02030602050306030303" pitchFamily="18" charset="0"/>
              </a:rPr>
              <a:t>Великий шелковый путь</a:t>
            </a:r>
            <a:endParaRPr lang="ru-RU" sz="3200" b="1" dirty="0">
              <a:solidFill>
                <a:srgbClr val="0A0702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Language Arts for High School - 9th Grade: POV and Narrative Voice by Slidesgo">
  <a:themeElements>
    <a:clrScheme name="Simple Light">
      <a:dk1>
        <a:srgbClr val="783F04"/>
      </a:dk1>
      <a:lt1>
        <a:srgbClr val="FFFFFF"/>
      </a:lt1>
      <a:dk2>
        <a:srgbClr val="C24445"/>
      </a:dk2>
      <a:lt2>
        <a:srgbClr val="FFFFFF"/>
      </a:lt2>
      <a:accent1>
        <a:srgbClr val="D3A245"/>
      </a:accent1>
      <a:accent2>
        <a:srgbClr val="72627C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783F0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132</Words>
  <Application>Microsoft Office PowerPoint</Application>
  <PresentationFormat>Экран (16:9)</PresentationFormat>
  <Paragraphs>44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Bookman Old Style</vt:lpstr>
      <vt:lpstr>Poppins</vt:lpstr>
      <vt:lpstr>Anaheim</vt:lpstr>
      <vt:lpstr>Aref Ruqaa</vt:lpstr>
      <vt:lpstr>Arial</vt:lpstr>
      <vt:lpstr>Nunito</vt:lpstr>
      <vt:lpstr>Constantia</vt:lpstr>
      <vt:lpstr>Language Arts for High School - 9th Grade: POV and Narrative Voice by Slidesgo</vt:lpstr>
      <vt:lpstr>Где логика?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Где логика?</dc:title>
  <cp:lastModifiedBy>Матроскин</cp:lastModifiedBy>
  <cp:revision>36</cp:revision>
  <dcterms:modified xsi:type="dcterms:W3CDTF">2024-03-24T19:27:00Z</dcterms:modified>
</cp:coreProperties>
</file>