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965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55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54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03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70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35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31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32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0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78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14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770633"/>
            <a:ext cx="7128792" cy="43226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гости к ежику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770633"/>
            <a:ext cx="7128792" cy="43226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0"/>
            <a:ext cx="9048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5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568952" cy="576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4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2" y="314104"/>
            <a:ext cx="8424936" cy="5923208"/>
          </a:xfrm>
        </p:spPr>
      </p:pic>
    </p:spTree>
    <p:extLst>
      <p:ext uri="{BB962C8B-B14F-4D97-AF65-F5344CB8AC3E}">
        <p14:creationId xmlns:p14="http://schemas.microsoft.com/office/powerpoint/2010/main" val="271133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342900"/>
            <a:ext cx="85725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148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369</TotalTime>
  <Words>4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Ретро</vt:lpstr>
      <vt:lpstr>В гости к ежику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27 комбинированного типа г.Тула</dc:title>
  <dc:creator>СЕРГЕЙ</dc:creator>
  <cp:lastModifiedBy>User</cp:lastModifiedBy>
  <cp:revision>31</cp:revision>
  <dcterms:created xsi:type="dcterms:W3CDTF">2015-11-01T16:37:58Z</dcterms:created>
  <dcterms:modified xsi:type="dcterms:W3CDTF">2024-03-24T16:23:03Z</dcterms:modified>
</cp:coreProperties>
</file>