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1" r:id="rId1"/>
  </p:sldMasterIdLst>
  <p:sldIdLst>
    <p:sldId id="263" r:id="rId2"/>
    <p:sldId id="259" r:id="rId3"/>
    <p:sldId id="260" r:id="rId4"/>
    <p:sldId id="264" r:id="rId5"/>
    <p:sldId id="265" r:id="rId6"/>
    <p:sldId id="26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174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961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30370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385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479543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0069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102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656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908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603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678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473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876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932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867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739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56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  <p:sldLayoutId id="2147483833" r:id="rId12"/>
    <p:sldLayoutId id="2147483834" r:id="rId13"/>
    <p:sldLayoutId id="2147483835" r:id="rId14"/>
    <p:sldLayoutId id="2147483836" r:id="rId15"/>
    <p:sldLayoutId id="214748383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1840" y="2996952"/>
            <a:ext cx="5411027" cy="158417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          Кто такой ученый?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педагог МБДОУ д/с № 5 г. Вязьмы Смоленской обл. – Григорьева Ю. Ю.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4680520" cy="3541412"/>
          </a:xfrm>
        </p:spPr>
      </p:pic>
    </p:spTree>
    <p:extLst>
      <p:ext uri="{BB962C8B-B14F-4D97-AF65-F5344CB8AC3E}">
        <p14:creationId xmlns:p14="http://schemas.microsoft.com/office/powerpoint/2010/main" val="172135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454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65"/>
            <a:ext cx="9144000" cy="6849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148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Работают ученые в исследовательских лабораториях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846263"/>
            <a:ext cx="6235041" cy="4022725"/>
          </a:xfrm>
        </p:spPr>
      </p:pic>
    </p:spTree>
    <p:extLst>
      <p:ext uri="{BB962C8B-B14F-4D97-AF65-F5344CB8AC3E}">
        <p14:creationId xmlns:p14="http://schemas.microsoft.com/office/powerpoint/2010/main" val="1298032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8136904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599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531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368</TotalTime>
  <Words>28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Легкий дым</vt:lpstr>
      <vt:lpstr>           Кто такой ученый?</vt:lpstr>
      <vt:lpstr>Презентация PowerPoint</vt:lpstr>
      <vt:lpstr>Презентация PowerPoint</vt:lpstr>
      <vt:lpstr>Работают ученые в исследовательских лабораториях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№ 27 комбинированного типа г.Тула</dc:title>
  <dc:creator>СЕРГЕЙ</dc:creator>
  <cp:lastModifiedBy>User</cp:lastModifiedBy>
  <cp:revision>34</cp:revision>
  <dcterms:created xsi:type="dcterms:W3CDTF">2015-11-01T16:37:58Z</dcterms:created>
  <dcterms:modified xsi:type="dcterms:W3CDTF">2024-03-24T16:28:01Z</dcterms:modified>
</cp:coreProperties>
</file>