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A92635-E126-4902-BC5E-01B831E7D179}" type="doc">
      <dgm:prSet loTypeId="urn:microsoft.com/office/officeart/2005/8/layout/matrix3" loCatId="matrix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0F322AFB-1E38-4968-B676-FCAD0D5D02A6}">
      <dgm:prSet custT="1"/>
      <dgm:spPr/>
      <dgm:t>
        <a:bodyPr/>
        <a:lstStyle/>
        <a:p>
          <a:r>
            <a:rPr lang="ru-RU" sz="2800" dirty="0"/>
            <a:t>1</a:t>
          </a:r>
          <a:r>
            <a:rPr lang="en-US" sz="2800" dirty="0"/>
            <a:t>.I went to…last month/year/week</a:t>
          </a:r>
          <a:r>
            <a:rPr lang="en-US" sz="1900" dirty="0"/>
            <a:t>.</a:t>
          </a:r>
        </a:p>
      </dgm:t>
    </dgm:pt>
    <dgm:pt modelId="{3FEBC7AA-1949-460B-82FE-AC3DE255DD05}" type="parTrans" cxnId="{9954EF23-1B01-4588-BB35-8E8C8CFD9D3B}">
      <dgm:prSet/>
      <dgm:spPr/>
      <dgm:t>
        <a:bodyPr/>
        <a:lstStyle/>
        <a:p>
          <a:endParaRPr lang="en-US"/>
        </a:p>
      </dgm:t>
    </dgm:pt>
    <dgm:pt modelId="{9F19633D-FEBD-4B1D-A999-5C9DA1125ADC}" type="sibTrans" cxnId="{9954EF23-1B01-4588-BB35-8E8C8CFD9D3B}">
      <dgm:prSet/>
      <dgm:spPr/>
      <dgm:t>
        <a:bodyPr/>
        <a:lstStyle/>
        <a:p>
          <a:endParaRPr lang="en-US"/>
        </a:p>
      </dgm:t>
    </dgm:pt>
    <dgm:pt modelId="{32C649CE-785F-4B7E-81B4-188B1C66D194}">
      <dgm:prSet custT="1"/>
      <dgm:spPr/>
      <dgm:t>
        <a:bodyPr/>
        <a:lstStyle/>
        <a:p>
          <a:r>
            <a:rPr lang="en-US" sz="3600" dirty="0"/>
            <a:t>2.I went there with…</a:t>
          </a:r>
        </a:p>
      </dgm:t>
    </dgm:pt>
    <dgm:pt modelId="{89D70262-E42A-4E1F-9EAD-C10CC5642784}" type="parTrans" cxnId="{DCBD1A08-F7DB-4193-98EA-1E39CB016D90}">
      <dgm:prSet/>
      <dgm:spPr/>
      <dgm:t>
        <a:bodyPr/>
        <a:lstStyle/>
        <a:p>
          <a:endParaRPr lang="en-US"/>
        </a:p>
      </dgm:t>
    </dgm:pt>
    <dgm:pt modelId="{460592FB-2308-4682-A2D8-D5F69F57E7CC}" type="sibTrans" cxnId="{DCBD1A08-F7DB-4193-98EA-1E39CB016D90}">
      <dgm:prSet/>
      <dgm:spPr/>
      <dgm:t>
        <a:bodyPr/>
        <a:lstStyle/>
        <a:p>
          <a:endParaRPr lang="en-US"/>
        </a:p>
      </dgm:t>
    </dgm:pt>
    <dgm:pt modelId="{32C6D822-8C9D-4C9B-A7C7-1ADE8828DE98}">
      <dgm:prSet custT="1"/>
      <dgm:spPr/>
      <dgm:t>
        <a:bodyPr/>
        <a:lstStyle/>
        <a:p>
          <a:r>
            <a:rPr lang="en-US" sz="3600" dirty="0"/>
            <a:t>3.I saw…</a:t>
          </a:r>
        </a:p>
      </dgm:t>
    </dgm:pt>
    <dgm:pt modelId="{669D8FDF-0C9B-4FA4-8AE8-91B6AD7C87B2}" type="parTrans" cxnId="{5103AEBC-CF31-4B82-BCCA-E549836AC1C9}">
      <dgm:prSet/>
      <dgm:spPr/>
      <dgm:t>
        <a:bodyPr/>
        <a:lstStyle/>
        <a:p>
          <a:endParaRPr lang="en-US"/>
        </a:p>
      </dgm:t>
    </dgm:pt>
    <dgm:pt modelId="{3CC4B633-5814-4AAA-910A-2A8DA315DBB9}" type="sibTrans" cxnId="{5103AEBC-CF31-4B82-BCCA-E549836AC1C9}">
      <dgm:prSet/>
      <dgm:spPr/>
      <dgm:t>
        <a:bodyPr/>
        <a:lstStyle/>
        <a:p>
          <a:endParaRPr lang="en-US"/>
        </a:p>
      </dgm:t>
    </dgm:pt>
    <dgm:pt modelId="{4899ED41-2093-46A2-AC2D-A45EBBEA3035}">
      <dgm:prSet custT="1"/>
      <dgm:spPr/>
      <dgm:t>
        <a:bodyPr/>
        <a:lstStyle/>
        <a:p>
          <a:r>
            <a:rPr lang="en-US" sz="3200" dirty="0"/>
            <a:t>4….impressed me mostly.</a:t>
          </a:r>
        </a:p>
      </dgm:t>
    </dgm:pt>
    <dgm:pt modelId="{55C83B1F-5C9E-4153-899D-F1C78C145B01}" type="parTrans" cxnId="{AB003EBC-AC9E-44B0-B702-24EEED83EA91}">
      <dgm:prSet/>
      <dgm:spPr/>
      <dgm:t>
        <a:bodyPr/>
        <a:lstStyle/>
        <a:p>
          <a:endParaRPr lang="en-US"/>
        </a:p>
      </dgm:t>
    </dgm:pt>
    <dgm:pt modelId="{BE64BFEF-796A-44AB-8F0E-9FAE3B576734}" type="sibTrans" cxnId="{AB003EBC-AC9E-44B0-B702-24EEED83EA91}">
      <dgm:prSet/>
      <dgm:spPr/>
      <dgm:t>
        <a:bodyPr/>
        <a:lstStyle/>
        <a:p>
          <a:endParaRPr lang="en-US"/>
        </a:p>
      </dgm:t>
    </dgm:pt>
    <dgm:pt modelId="{7B879DA0-9760-487E-98B3-D5E8AA9C5C5F}" type="pres">
      <dgm:prSet presAssocID="{DFA92635-E126-4902-BC5E-01B831E7D179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748401-2353-44F4-90E3-BB7FF7922B62}" type="pres">
      <dgm:prSet presAssocID="{DFA92635-E126-4902-BC5E-01B831E7D179}" presName="diamond" presStyleLbl="bgShp" presStyleIdx="0" presStyleCnt="1"/>
      <dgm:spPr/>
    </dgm:pt>
    <dgm:pt modelId="{0442051C-4465-49BC-B862-7FB6D1896F7F}" type="pres">
      <dgm:prSet presAssocID="{DFA92635-E126-4902-BC5E-01B831E7D179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D2D991-4DFC-421C-A690-045EB44E3A2F}" type="pres">
      <dgm:prSet presAssocID="{DFA92635-E126-4902-BC5E-01B831E7D179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22D6C-ECF6-43C5-BAE4-4DBBBD5FE772}" type="pres">
      <dgm:prSet presAssocID="{DFA92635-E126-4902-BC5E-01B831E7D179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38A82E-835A-4BA8-AC5F-1DDB87BAD1AA}" type="pres">
      <dgm:prSet presAssocID="{DFA92635-E126-4902-BC5E-01B831E7D179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51E863-54C6-480C-941B-A65B7ACD8838}" type="presOf" srcId="{DFA92635-E126-4902-BC5E-01B831E7D179}" destId="{7B879DA0-9760-487E-98B3-D5E8AA9C5C5F}" srcOrd="0" destOrd="0" presId="urn:microsoft.com/office/officeart/2005/8/layout/matrix3"/>
    <dgm:cxn modelId="{6501255B-1843-4C24-8262-8D98F1561F2C}" type="presOf" srcId="{32C649CE-785F-4B7E-81B4-188B1C66D194}" destId="{92D2D991-4DFC-421C-A690-045EB44E3A2F}" srcOrd="0" destOrd="0" presId="urn:microsoft.com/office/officeart/2005/8/layout/matrix3"/>
    <dgm:cxn modelId="{47147421-FC26-48FA-9F1D-8549BDFAF610}" type="presOf" srcId="{0F322AFB-1E38-4968-B676-FCAD0D5D02A6}" destId="{0442051C-4465-49BC-B862-7FB6D1896F7F}" srcOrd="0" destOrd="0" presId="urn:microsoft.com/office/officeart/2005/8/layout/matrix3"/>
    <dgm:cxn modelId="{DCBD1A08-F7DB-4193-98EA-1E39CB016D90}" srcId="{DFA92635-E126-4902-BC5E-01B831E7D179}" destId="{32C649CE-785F-4B7E-81B4-188B1C66D194}" srcOrd="1" destOrd="0" parTransId="{89D70262-E42A-4E1F-9EAD-C10CC5642784}" sibTransId="{460592FB-2308-4682-A2D8-D5F69F57E7CC}"/>
    <dgm:cxn modelId="{AB003EBC-AC9E-44B0-B702-24EEED83EA91}" srcId="{DFA92635-E126-4902-BC5E-01B831E7D179}" destId="{4899ED41-2093-46A2-AC2D-A45EBBEA3035}" srcOrd="3" destOrd="0" parTransId="{55C83B1F-5C9E-4153-899D-F1C78C145B01}" sibTransId="{BE64BFEF-796A-44AB-8F0E-9FAE3B576734}"/>
    <dgm:cxn modelId="{81B376AD-C609-4E12-9B3A-4389A0220C2B}" type="presOf" srcId="{4899ED41-2093-46A2-AC2D-A45EBBEA3035}" destId="{2A38A82E-835A-4BA8-AC5F-1DDB87BAD1AA}" srcOrd="0" destOrd="0" presId="urn:microsoft.com/office/officeart/2005/8/layout/matrix3"/>
    <dgm:cxn modelId="{9954EF23-1B01-4588-BB35-8E8C8CFD9D3B}" srcId="{DFA92635-E126-4902-BC5E-01B831E7D179}" destId="{0F322AFB-1E38-4968-B676-FCAD0D5D02A6}" srcOrd="0" destOrd="0" parTransId="{3FEBC7AA-1949-460B-82FE-AC3DE255DD05}" sibTransId="{9F19633D-FEBD-4B1D-A999-5C9DA1125ADC}"/>
    <dgm:cxn modelId="{5103AEBC-CF31-4B82-BCCA-E549836AC1C9}" srcId="{DFA92635-E126-4902-BC5E-01B831E7D179}" destId="{32C6D822-8C9D-4C9B-A7C7-1ADE8828DE98}" srcOrd="2" destOrd="0" parTransId="{669D8FDF-0C9B-4FA4-8AE8-91B6AD7C87B2}" sibTransId="{3CC4B633-5814-4AAA-910A-2A8DA315DBB9}"/>
    <dgm:cxn modelId="{0918C20F-7F5D-46C4-A271-15F31A911515}" type="presOf" srcId="{32C6D822-8C9D-4C9B-A7C7-1ADE8828DE98}" destId="{BD422D6C-ECF6-43C5-BAE4-4DBBBD5FE772}" srcOrd="0" destOrd="0" presId="urn:microsoft.com/office/officeart/2005/8/layout/matrix3"/>
    <dgm:cxn modelId="{86CA0ED6-940F-4666-9F59-889B7B2D309C}" type="presParOf" srcId="{7B879DA0-9760-487E-98B3-D5E8AA9C5C5F}" destId="{37748401-2353-44F4-90E3-BB7FF7922B62}" srcOrd="0" destOrd="0" presId="urn:microsoft.com/office/officeart/2005/8/layout/matrix3"/>
    <dgm:cxn modelId="{B81476D1-E320-4FB9-B92E-288BAB09C702}" type="presParOf" srcId="{7B879DA0-9760-487E-98B3-D5E8AA9C5C5F}" destId="{0442051C-4465-49BC-B862-7FB6D1896F7F}" srcOrd="1" destOrd="0" presId="urn:microsoft.com/office/officeart/2005/8/layout/matrix3"/>
    <dgm:cxn modelId="{6FCB5664-EF81-4215-AA38-2CCB35E7498F}" type="presParOf" srcId="{7B879DA0-9760-487E-98B3-D5E8AA9C5C5F}" destId="{92D2D991-4DFC-421C-A690-045EB44E3A2F}" srcOrd="2" destOrd="0" presId="urn:microsoft.com/office/officeart/2005/8/layout/matrix3"/>
    <dgm:cxn modelId="{90EE7E94-A9CE-45D6-89A8-1A17E36E78F5}" type="presParOf" srcId="{7B879DA0-9760-487E-98B3-D5E8AA9C5C5F}" destId="{BD422D6C-ECF6-43C5-BAE4-4DBBBD5FE772}" srcOrd="3" destOrd="0" presId="urn:microsoft.com/office/officeart/2005/8/layout/matrix3"/>
    <dgm:cxn modelId="{04F5BA4A-3604-4E7C-9AA5-EC8C9210F16E}" type="presParOf" srcId="{7B879DA0-9760-487E-98B3-D5E8AA9C5C5F}" destId="{2A38A82E-835A-4BA8-AC5F-1DDB87BAD1A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2D567C-788D-4E5F-A57C-D397A1990D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1BAECB8-7B51-4F9A-90A8-492561366B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43EDB56-4080-4961-94E2-39AF48D0C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F00D420-FBEA-42C9-BF42-062DD9F38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E1588B7-5977-4547-8174-48E7789A2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716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A1EEF6B-064A-4FA3-BADF-061839F28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51797FB5-CAD8-4B01-BC8A-4F491C7105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70AEDB3-1783-4C2E-BB0C-D8B585BF2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1E53F8F-97FA-4416-A0A6-60C63340D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52D7D22-6301-41EB-AA6A-65E676A0A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743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D2A9D8C2-6E60-42F0-9840-9330452AE4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D21D1FE-A9F4-4A0B-AB17-9C6079ED6B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E16F903-DA5B-4BB5-BF2E-8E15C7F63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5A25C72-4FA9-495F-91D9-0D2BAC63D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1B759E2-BE63-4C51-AB42-FC2902255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741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292237-9C91-4705-8FA5-181AF0C08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5541668-7CA9-4BE7-A0A1-582BA8CB7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E5FA88F-C09B-4CF8-80B6-8BF81F3C5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347E277-0D91-420A-9C35-1B0198136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6322774-EE91-4017-B882-EC6E46F67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73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8B7585-3392-40DA-844F-D9E39BA66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504BF98-8E22-487A-A3F9-5CFBB66EB6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568CC84-F9A4-4337-968A-D340AF1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293EEDF-A6AF-408A-A7C5-AB60AC8A9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B87FBB9-C8CA-484B-80D1-75C2DA090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970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5435E5D-3E9F-4CD5-9491-556B250D2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F21F973-84F0-4B40-84D9-FF88FF30D0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DB42C4D-5A02-4888-8BC0-253785B938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EB2EC7F-DAB8-4610-AEAF-5DBEF70D0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233DAD8-0533-41FC-89C6-7C98C0877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61CBE04-43D7-4E3E-9195-B7B1F9191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053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4A331A-88EC-43C7-BF6A-A6F33AC0D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6D3AA92-231A-4EAD-A3B8-F42AB2EAD5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4EF7907E-0622-4238-B87D-A7CA70D544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926CFFD8-2F8E-4EDA-9504-B76DD6D836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CCC0FE6-2E14-4A7E-8DFF-38F0A4908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87B9EF19-D702-4C36-BB52-77F1EB338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E51102A-2520-4099-B7D2-72739031F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4E1C9B5-B816-48F4-BFC0-9AC348C2D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246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2780A4-5555-45C6-B46B-3EDE39E73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31CEF2D0-6749-4896-8FC0-CCD47D8A8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BC3E2A61-E72B-4353-B1E4-5ECC5CA65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47B2580-4EB9-48E9-8131-0E68E3E0E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931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56893914-C8F9-4C9A-B9FE-6525292DD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B92A76CE-E84C-4679-B123-C812CA5A6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905240B-1D7F-4F67-AEDF-DC3AFC689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584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3A9D64-1511-411B-AF7F-3B9657162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C7CCA24-7C1F-4CA2-80CC-40E09017F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776C0E2-4AA8-4CB2-B7D5-95D72F2FCC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0336CC9C-C10D-48AA-B662-F1B08B45F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20F5EE7-08FB-406F-88AD-7D4673124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834E056-23F9-4CCB-A7C3-11701B9A0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692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AC8DDF9-13C4-4992-BEB4-110CF1EFB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36E973B-93F1-48CF-88BE-C637CA83BA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E80ADD3-15C2-4C24-987D-A3751D7D57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631C4EF-752F-403E-8FCC-A24E07023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E2BE0C2-E17F-416D-BBAA-525288545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61CBEED-4F65-4EED-8336-628D6DFEF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42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D0B5858-669D-48CD-962F-3A1E9D50F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7BAC625-777B-49AB-B437-5A9338962D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0A74677-69F9-4403-B386-FAC60B79F3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C824C-903A-4E38-BB60-B709D02C7F7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7FF2563-2F94-4CDC-812A-2A9C1D172A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1C4873A-E939-4AC6-B772-0C0344A9FE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999D1-1869-43B6-9B71-D3E1336DE0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19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9B01D1F-DCFA-4676-9D88-1710B90274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863" b="1463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87CC2527-562A-4F69-B487-4371E5B243E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E392E53-1FF5-4A78-B36D-376A39BC66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22021" y="3231931"/>
            <a:ext cx="3852041" cy="1834056"/>
          </a:xfrm>
        </p:spPr>
        <p:txBody>
          <a:bodyPr>
            <a:normAutofit/>
          </a:bodyPr>
          <a:lstStyle/>
          <a:p>
            <a:r>
              <a:rPr lang="en-US" sz="5400" dirty="0"/>
              <a:t>FREE TIME</a:t>
            </a:r>
            <a:endParaRPr lang="ru-RU" sz="54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92D08C6-3981-4942-BEC2-5FCF5AB5A9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82910" y="5242675"/>
            <a:ext cx="4330262" cy="683284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BCDAEC91-5BCE-4B55-9CC0-43EF94CB73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968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988" y="356286"/>
            <a:ext cx="8394357" cy="629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2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B670DBD5-770C-4383-9F54-5B86E86BD5B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41564C3B-A31F-4544-84C8-A5C54E0402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87" b="22439"/>
          <a:stretch/>
        </p:blipFill>
        <p:spPr>
          <a:xfrm>
            <a:off x="1460597" y="10"/>
            <a:ext cx="9270806" cy="6857990"/>
          </a:xfrm>
          <a:custGeom>
            <a:avLst/>
            <a:gdLst/>
            <a:ahLst/>
            <a:cxnLst/>
            <a:rect l="l" t="t" r="r" b="b"/>
            <a:pathLst>
              <a:path w="9270806" h="6858000">
                <a:moveTo>
                  <a:pt x="1503712" y="0"/>
                </a:moveTo>
                <a:lnTo>
                  <a:pt x="7767094" y="0"/>
                </a:lnTo>
                <a:lnTo>
                  <a:pt x="7913128" y="139721"/>
                </a:lnTo>
                <a:cubicBezTo>
                  <a:pt x="8751971" y="981521"/>
                  <a:pt x="9270806" y="2144457"/>
                  <a:pt x="9270806" y="3429000"/>
                </a:cubicBezTo>
                <a:cubicBezTo>
                  <a:pt x="9270806" y="4713544"/>
                  <a:pt x="8751971" y="5876479"/>
                  <a:pt x="7913128" y="6718279"/>
                </a:cubicBezTo>
                <a:lnTo>
                  <a:pt x="7767094" y="6858000"/>
                </a:lnTo>
                <a:lnTo>
                  <a:pt x="1503712" y="6858000"/>
                </a:lnTo>
                <a:lnTo>
                  <a:pt x="1357679" y="6718279"/>
                </a:lnTo>
                <a:cubicBezTo>
                  <a:pt x="518835" y="5876479"/>
                  <a:pt x="0" y="4713544"/>
                  <a:pt x="0" y="3429000"/>
                </a:cubicBezTo>
                <a:cubicBezTo>
                  <a:pt x="0" y="2144457"/>
                  <a:pt x="518835" y="981521"/>
                  <a:pt x="1357679" y="13972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33620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16C5FA50-8D52-4617-AF91-5C7B1C8352F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5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5F082F6-C3F7-471F-8199-859504D20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96" y="618681"/>
            <a:ext cx="2613872" cy="47945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>
                <a:solidFill>
                  <a:srgbClr val="FFFFFF"/>
                </a:solidFill>
              </a:rPr>
              <a:t>Greeting</a:t>
            </a:r>
          </a:p>
        </p:txBody>
      </p:sp>
      <p:sp>
        <p:nvSpPr>
          <p:cNvPr id="11" name="Rounded Rectangle 9">
            <a:extLst>
              <a:ext uri="{FF2B5EF4-FFF2-40B4-BE49-F238E27FC236}">
                <a16:creationId xmlns="" xmlns:a16="http://schemas.microsoft.com/office/drawing/2014/main" id="{E223798C-12AD-4B0C-A50C-D676347D67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3354" y="484632"/>
            <a:ext cx="8129016" cy="572414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54BF5C0A-498F-4F1B-8D62-2D9FFE3DE6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533" b="11132"/>
          <a:stretch/>
        </p:blipFill>
        <p:spPr>
          <a:xfrm>
            <a:off x="976251" y="942538"/>
            <a:ext cx="7163222" cy="480833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845786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4BF3EB-A611-4A54-8580-688B6FF9A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859" y="3428999"/>
            <a:ext cx="3494341" cy="1004569"/>
          </a:xfr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600" dirty="0"/>
              <a:t>Greeting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71FC7D98-7B8B-402A-90FC-F027482F21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25926" y="0"/>
            <a:ext cx="756607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28">
            <a:extLst>
              <a:ext uri="{FF2B5EF4-FFF2-40B4-BE49-F238E27FC236}">
                <a16:creationId xmlns="" xmlns:a16="http://schemas.microsoft.com/office/drawing/2014/main" id="{AD7356EA-285B-4E5D-8FEC-104659A4FD2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275903" y="640091"/>
            <a:ext cx="6266120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7D58A56C-53F7-4E73-9625-E6E0E85517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1556" r="-1" b="-1"/>
          <a:stretch/>
        </p:blipFill>
        <p:spPr>
          <a:xfrm>
            <a:off x="5441735" y="804672"/>
            <a:ext cx="5934456" cy="524865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54565179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A6BE05-31C8-41B4-A6B1-30EABB512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  <a:solidFill>
            <a:schemeClr val="accent4">
              <a:lumMod val="20000"/>
              <a:lumOff val="80000"/>
            </a:schemeClr>
          </a:solidFill>
        </p:spPr>
        <p:txBody>
          <a:bodyPr anchor="b">
            <a:normAutofit/>
          </a:bodyPr>
          <a:lstStyle/>
          <a:p>
            <a:r>
              <a:rPr lang="en-US" dirty="0"/>
              <a:t>Answer the questions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EC292D3-E0C3-45ED-B5F1-0323038A1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en-US" sz="3200" dirty="0"/>
              <a:t>1.How did you spend  your weekend?</a:t>
            </a:r>
          </a:p>
          <a:p>
            <a:r>
              <a:rPr lang="en-US" sz="3200" dirty="0"/>
              <a:t>2.Was it great?</a:t>
            </a:r>
          </a:p>
          <a:p>
            <a:r>
              <a:rPr lang="en-US" sz="3200" dirty="0"/>
              <a:t>3.Where can you go in your city at the weekend?</a:t>
            </a:r>
          </a:p>
          <a:p>
            <a:r>
              <a:rPr lang="en-US" sz="3200" dirty="0"/>
              <a:t>4.Are there many museums , galleries in Kostroma?</a:t>
            </a:r>
            <a:br>
              <a:rPr lang="en-US" sz="3200" dirty="0"/>
            </a:br>
            <a:endParaRPr lang="ru-RU" sz="3200" dirty="0"/>
          </a:p>
        </p:txBody>
      </p:sp>
      <p:pic>
        <p:nvPicPr>
          <p:cNvPr id="5" name="Picture 4" descr="Изображение выглядит как воздушный шар, транспорт, воздушное судно, внеш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BED21D7F-F4BE-422F-B228-955F3D5407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388" r="48154" b="-2"/>
          <a:stretch/>
        </p:blipFill>
        <p:spPr>
          <a:xfrm>
            <a:off x="20" y="10"/>
            <a:ext cx="4635571" cy="6857990"/>
          </a:xfrm>
          <a:prstGeom prst="rect">
            <a:avLst/>
          </a:prstGeom>
          <a:effectLst/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A7F400EE-A8A5-48AF-B4D6-291B52C6F0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FFA2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487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5B938D-D42B-4DC7-839E-7F1B5E3D2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385066"/>
            <a:ext cx="10923638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Listening-Ex.28 p.41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416369DE-A03A-4187-80CF-43F5D4A443B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3325" r="35786" b="-1"/>
          <a:stretch/>
        </p:blipFill>
        <p:spPr>
          <a:xfrm>
            <a:off x="20" y="10"/>
            <a:ext cx="6095974" cy="4252522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74A0B4A-D7A2-4FA8-B71B-77DE916F785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5763"/>
          <a:stretch/>
        </p:blipFill>
        <p:spPr>
          <a:xfrm>
            <a:off x="6095999" y="-681"/>
            <a:ext cx="6096001" cy="425321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EBAD6A72-88E8-42F7-88B9-CAF744536B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C800968E-0A99-46C4-A9B2-6A63AC66F4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75089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3A5B4632-C963-4296-86F0-79AA9EA5AE9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ltGray">
          <a:xfrm>
            <a:off x="338328" y="303591"/>
            <a:ext cx="3657600" cy="5896743"/>
          </a:xfrm>
          <a:prstGeom prst="rect">
            <a:avLst/>
          </a:prstGeom>
          <a:solidFill>
            <a:schemeClr val="tx1">
              <a:alpha val="15000"/>
            </a:schemeClr>
          </a:solidFill>
          <a:ln w="127000" cap="sq" cmpd="thinThick">
            <a:solidFill>
              <a:schemeClr val="tx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4DA376-9442-4665-819A-4137E6E2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37125"/>
            <a:ext cx="3163448" cy="5256371"/>
          </a:xfrm>
        </p:spPr>
        <p:txBody>
          <a:bodyPr>
            <a:normAutofit/>
          </a:bodyPr>
          <a:lstStyle/>
          <a:p>
            <a:r>
              <a:rPr lang="en-US" dirty="0"/>
              <a:t>My last visit to the museum-make </a:t>
            </a:r>
            <a:r>
              <a:rPr lang="en-US" dirty="0" smtClean="0"/>
              <a:t>up</a:t>
            </a:r>
            <a:r>
              <a:rPr lang="ru-RU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story-</a:t>
            </a:r>
            <a:r>
              <a:rPr lang="ru-RU" dirty="0"/>
              <a:t> 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="" xmlns:a16="http://schemas.microsoft.com/office/drawing/2014/main" id="{F798042B-7594-48E0-B299-5ECF56AA251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5204774"/>
              </p:ext>
            </p:extLst>
          </p:nvPr>
        </p:nvGraphicFramePr>
        <p:xfrm>
          <a:off x="4515633" y="303591"/>
          <a:ext cx="7240043" cy="58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13103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907EF6B7-1338-4443-8C46-6A318D952D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DAAE4CDD-124C-4DCF-9584-B6033B545D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E2168A-A6A2-40FD-A4CC-9FED2D817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Ask questions to the sentence-in writing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="" xmlns:a16="http://schemas.microsoft.com/office/drawing/2014/main" id="{081E4A58-353D-44AE-B2FC-2A74E2E400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5D303DA-BBBD-44C8-A418-E9161BFE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  <a:solidFill>
            <a:schemeClr val="accent4">
              <a:lumMod val="40000"/>
              <a:lumOff val="60000"/>
            </a:schemeClr>
          </a:solidFill>
        </p:spPr>
        <p:txBody>
          <a:bodyPr anchor="ctr">
            <a:normAutofit/>
          </a:bodyPr>
          <a:lstStyle/>
          <a:p>
            <a:r>
              <a:rPr lang="en-US" sz="3200" b="1" dirty="0"/>
              <a:t>He visited the British Museum last week.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4912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907EF6B7-1338-4443-8C46-6A318D952D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DAAE4CDD-124C-4DCF-9584-B6033B545D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9E2168A-A6A2-40FD-A4CC-9FED2D817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Ask questions </a:t>
            </a:r>
            <a:r>
              <a:rPr lang="en-US" dirty="0" smtClean="0">
                <a:solidFill>
                  <a:srgbClr val="FFFFFF"/>
                </a:solidFill>
              </a:rPr>
              <a:t>to</a:t>
            </a:r>
            <a:r>
              <a:rPr lang="ru-RU" dirty="0" smtClean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smtClean="0">
                <a:solidFill>
                  <a:srgbClr val="FFFFFF"/>
                </a:solidFill>
              </a:rPr>
              <a:t>the sentence 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="" xmlns:a16="http://schemas.microsoft.com/office/drawing/2014/main" id="{081E4A58-353D-44AE-B2FC-2A74E2E400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5D303DA-BBBD-44C8-A418-E9161BFE69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319088"/>
            <a:ext cx="6906491" cy="5857875"/>
          </a:xfrm>
          <a:solidFill>
            <a:schemeClr val="accent4">
              <a:lumMod val="40000"/>
              <a:lumOff val="60000"/>
            </a:schemeClr>
          </a:solidFill>
        </p:spPr>
        <p:txBody>
          <a:bodyPr anchor="ctr">
            <a:normAutofit fontScale="92500" lnSpcReduction="10000"/>
          </a:bodyPr>
          <a:lstStyle/>
          <a:p>
            <a:endParaRPr lang="en-US" sz="3200" b="1" dirty="0"/>
          </a:p>
          <a:p>
            <a:r>
              <a:rPr lang="en-US" sz="3200" b="1" dirty="0"/>
              <a:t>He visited the British Museum last week.</a:t>
            </a:r>
          </a:p>
          <a:p>
            <a:r>
              <a:rPr lang="en-US" sz="3200" b="1" dirty="0"/>
              <a:t>1)Did he visit …?</a:t>
            </a:r>
          </a:p>
          <a:p>
            <a:r>
              <a:rPr lang="en-US" sz="3200" b="1" dirty="0"/>
              <a:t>2) Did he visit the British Museum or gallery last week?</a:t>
            </a:r>
          </a:p>
          <a:p>
            <a:r>
              <a:rPr lang="en-US" sz="3200" b="1" dirty="0"/>
              <a:t>3) He visited…, didn’t he?</a:t>
            </a:r>
          </a:p>
          <a:p>
            <a:r>
              <a:rPr lang="en-US" sz="3200" b="1" dirty="0"/>
              <a:t>4)Who visited the British Museum last week?</a:t>
            </a:r>
          </a:p>
          <a:p>
            <a:r>
              <a:rPr lang="en-US" sz="3200" b="1" dirty="0"/>
              <a:t>5) What did he visit last week?</a:t>
            </a:r>
          </a:p>
          <a:p>
            <a:r>
              <a:rPr lang="en-US" sz="3200" b="1" dirty="0"/>
              <a:t>6) When did he visit the British Museum?</a:t>
            </a:r>
            <a:br>
              <a:rPr lang="en-US" sz="3200" b="1" dirty="0"/>
            </a:br>
            <a:endParaRPr lang="en-US" sz="3200" b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531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23962611-DFD5-4092-AAFD-559E3DFCE2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25000">
                <a:schemeClr val="accent1"/>
              </a:gs>
              <a:gs pos="94000">
                <a:schemeClr val="accent5"/>
              </a:gs>
              <a:gs pos="100000">
                <a:schemeClr val="accent5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2270F1FA-0425-408F-9861-80BF5AFB276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946E882-0169-49BC-A951-88E3490D2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5368" y="2043663"/>
            <a:ext cx="6105194" cy="20310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endParaRPr lang="en-US" sz="6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8DB6B5D-01D6-4E68-AF1D-528124E92C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5368" y="4074718"/>
            <a:ext cx="6105194" cy="682079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>
              <a:buNone/>
            </a:pPr>
            <a:r>
              <a:rPr lang="en-US" sz="4400" kern="12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Ex.31 p.42- in writing</a:t>
            </a:r>
          </a:p>
        </p:txBody>
      </p:sp>
    </p:spTree>
    <p:extLst>
      <p:ext uri="{BB962C8B-B14F-4D97-AF65-F5344CB8AC3E}">
        <p14:creationId xmlns:p14="http://schemas.microsoft.com/office/powerpoint/2010/main" val="23722242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152</Words>
  <Application>Microsoft Office PowerPoint</Application>
  <PresentationFormat>Широкоэкранный</PresentationFormat>
  <Paragraphs>26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FREE TIME</vt:lpstr>
      <vt:lpstr>Greeting</vt:lpstr>
      <vt:lpstr>Greeting</vt:lpstr>
      <vt:lpstr>Answer the questions</vt:lpstr>
      <vt:lpstr>Listening-Ex.28 p.41</vt:lpstr>
      <vt:lpstr>My last visit to the museum-make up a story- </vt:lpstr>
      <vt:lpstr>Ask questions to the sentence-in writing</vt:lpstr>
      <vt:lpstr>Ask questions to  the sentence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FREE TIME</dc:title>
  <dc:creator>Александр Алипатов</dc:creator>
  <cp:lastModifiedBy>Александр</cp:lastModifiedBy>
  <cp:revision>4</cp:revision>
  <dcterms:created xsi:type="dcterms:W3CDTF">2020-10-04T16:29:57Z</dcterms:created>
  <dcterms:modified xsi:type="dcterms:W3CDTF">2024-03-24T16:47:37Z</dcterms:modified>
</cp:coreProperties>
</file>