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21"/>
  </p:handoutMasterIdLst>
  <p:sldIdLst>
    <p:sldId id="257" r:id="rId2"/>
    <p:sldId id="275" r:id="rId3"/>
    <p:sldId id="276" r:id="rId4"/>
    <p:sldId id="277" r:id="rId5"/>
    <p:sldId id="278" r:id="rId6"/>
    <p:sldId id="279" r:id="rId7"/>
    <p:sldId id="265" r:id="rId8"/>
    <p:sldId id="266" r:id="rId9"/>
    <p:sldId id="267" r:id="rId10"/>
    <p:sldId id="268" r:id="rId11"/>
    <p:sldId id="269" r:id="rId12"/>
    <p:sldId id="270" r:id="rId13"/>
    <p:sldId id="274" r:id="rId14"/>
    <p:sldId id="273" r:id="rId15"/>
    <p:sldId id="280" r:id="rId16"/>
    <p:sldId id="282" r:id="rId17"/>
    <p:sldId id="272" r:id="rId18"/>
    <p:sldId id="283" r:id="rId19"/>
    <p:sldId id="28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18001"/>
    <a:srgbClr val="6B9A0E"/>
    <a:srgbClr val="89C412"/>
    <a:srgbClr val="C5FAA8"/>
    <a:srgbClr val="8CCA13"/>
    <a:srgbClr val="C61D32"/>
    <a:srgbClr val="ED5D73"/>
    <a:srgbClr val="F48D95"/>
    <a:srgbClr val="E46D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"/>
            <a:ext cx="12192000" cy="45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pPr/>
              <a:t>28.01.2024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7099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35068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863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939809" y="5242260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837332" y="157928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2" t="88907" r="1238"/>
          <a:stretch/>
        </p:blipFill>
        <p:spPr bwMode="auto">
          <a:xfrm>
            <a:off x="-2" y="6337058"/>
            <a:ext cx="12192000" cy="52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http://visualife.newmobapp.com/wp-content/uploads/2014/07/treasure-map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837333" y="336984"/>
            <a:ext cx="973668" cy="9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mask-tub-et-brush.m.a.pic.centerblog.net/3cbb0934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29453" y="5070041"/>
            <a:ext cx="973667" cy="122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2" t="88907" r="1238"/>
          <a:stretch/>
        </p:blipFill>
        <p:spPr bwMode="auto">
          <a:xfrm>
            <a:off x="-2" y="6337058"/>
            <a:ext cx="12192000" cy="520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8418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"/>
            <a:ext cx="12192000" cy="45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29832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1609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1" r="1215" b="87486"/>
          <a:stretch/>
        </p:blipFill>
        <p:spPr bwMode="auto">
          <a:xfrm>
            <a:off x="0" y="0"/>
            <a:ext cx="12192000" cy="5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4728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8338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225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pPr/>
              <a:t>28.01.2024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Picture 4" descr="https://us.123rf.com/450wm/andegro4ka/andegro4ka1311/andegro4ka131100030/23865891-pirates-treasure-map-with-spyglass-and-compass-illustration.jpg?ver=6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341927"/>
            <a:ext cx="1331407" cy="1331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1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5508" y="4678232"/>
            <a:ext cx="8083061" cy="2194077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Географические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карты. Классификация карт. Способы изображения на картах.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431823" y="5301760"/>
            <a:ext cx="3317631" cy="866439"/>
          </a:xfrm>
        </p:spPr>
        <p:txBody>
          <a:bodyPr>
            <a:normAutofit/>
          </a:bodyPr>
          <a:lstStyle/>
          <a:p>
            <a:endParaRPr lang="ru-RU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4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C12C823-CDB2-4D03-B03B-C2E62D4F54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4792" y="236398"/>
            <a:ext cx="7456677" cy="61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48310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ABEB215-092B-4173-8112-A07160B4A8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22135865-DB23-4FBC-9F14-28245A2DE83C}"/>
              </a:ext>
            </a:extLst>
          </p:cNvPr>
          <p:cNvSpPr/>
          <p:nvPr/>
        </p:nvSpPr>
        <p:spPr>
          <a:xfrm>
            <a:off x="606669" y="307731"/>
            <a:ext cx="10506808" cy="15826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общегеографических картах </a:t>
            </a:r>
            <a:r>
              <a:rPr lang="ru-RU" sz="3200" b="1" dirty="0">
                <a:solidFill>
                  <a:srgbClr val="002060"/>
                </a:solidFill>
              </a:rPr>
              <a:t>отображены: формы рельефа, водные объекты, города, автомагистрали и железные дороги., государственные границы.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751A5829-1F67-40A9-800C-3DC0BC917EB6}"/>
              </a:ext>
            </a:extLst>
          </p:cNvPr>
          <p:cNvSpPr/>
          <p:nvPr/>
        </p:nvSpPr>
        <p:spPr>
          <a:xfrm>
            <a:off x="2224454" y="2092569"/>
            <a:ext cx="9486900" cy="15826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Физическая карта </a:t>
            </a:r>
            <a:r>
              <a:rPr lang="ru-RU" sz="3200" b="1" dirty="0">
                <a:solidFill>
                  <a:srgbClr val="002060"/>
                </a:solidFill>
              </a:rPr>
              <a:t>– отображаются только природные объекты (материки и океаны, острова и моря, горы и равнины, реки и озера). 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8FDA6822-D754-4C18-9AED-72B87634B9A0}"/>
              </a:ext>
            </a:extLst>
          </p:cNvPr>
          <p:cNvSpPr/>
          <p:nvPr/>
        </p:nvSpPr>
        <p:spPr>
          <a:xfrm>
            <a:off x="606669" y="3956539"/>
            <a:ext cx="9486900" cy="247943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Тематические карты</a:t>
            </a:r>
            <a:r>
              <a:rPr lang="ru-RU" sz="3200" b="1" dirty="0">
                <a:solidFill>
                  <a:srgbClr val="002060"/>
                </a:solidFill>
              </a:rPr>
              <a:t>, посвященные определенным темам: карта почв, карта природных зон, карта человеческих рас, карта народов мира, карта строения земной </a:t>
            </a:r>
            <a:r>
              <a:rPr lang="ru-RU" sz="3200" b="1" dirty="0" err="1">
                <a:solidFill>
                  <a:srgbClr val="002060"/>
                </a:solidFill>
              </a:rPr>
              <a:t>коры</a:t>
            </a:r>
            <a:r>
              <a:rPr lang="ru-RU" sz="3200" b="1" dirty="0">
                <a:solidFill>
                  <a:srgbClr val="002060"/>
                </a:solidFill>
              </a:rPr>
              <a:t>, климатическая карта и другие. </a:t>
            </a:r>
          </a:p>
        </p:txBody>
      </p:sp>
    </p:spTree>
    <p:extLst>
      <p:ext uri="{BB962C8B-B14F-4D97-AF65-F5344CB8AC3E}">
        <p14:creationId xmlns:p14="http://schemas.microsoft.com/office/powerpoint/2010/main" xmlns="" val="3055294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F3C1188-F044-4051-AE89-1F19A6BCC4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838" y="726022"/>
            <a:ext cx="10908323" cy="416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1348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62AF641F-2F2E-4295-BCE5-D410D86EB0A2}"/>
              </a:ext>
            </a:extLst>
          </p:cNvPr>
          <p:cNvSpPr/>
          <p:nvPr/>
        </p:nvSpPr>
        <p:spPr>
          <a:xfrm>
            <a:off x="2636227" y="254976"/>
            <a:ext cx="6919546" cy="59787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Способы изображения на картах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F7D25AB-6790-4A95-BE32-61858C4BA3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2716" y="1321593"/>
            <a:ext cx="5715000" cy="3757613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CD060158-1A4C-4B17-A1A6-8C55C219D8B0}"/>
              </a:ext>
            </a:extLst>
          </p:cNvPr>
          <p:cNvSpPr/>
          <p:nvPr/>
        </p:nvSpPr>
        <p:spPr>
          <a:xfrm>
            <a:off x="474784" y="945175"/>
            <a:ext cx="5577254" cy="166174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Изолинии</a:t>
            </a:r>
            <a:r>
              <a:rPr lang="ru-RU" sz="2800" b="1" dirty="0">
                <a:solidFill>
                  <a:srgbClr val="002060"/>
                </a:solidFill>
              </a:rPr>
              <a:t> – линии, соединяющие точки с одинаковыми количественными показателями.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3E372B1D-3C82-48F4-8FFF-CE2CFFA4BD08}"/>
              </a:ext>
            </a:extLst>
          </p:cNvPr>
          <p:cNvSpPr/>
          <p:nvPr/>
        </p:nvSpPr>
        <p:spPr>
          <a:xfrm>
            <a:off x="518746" y="2699241"/>
            <a:ext cx="5257800" cy="375761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500" b="1" dirty="0">
                <a:solidFill>
                  <a:srgbClr val="002060"/>
                </a:solidFill>
              </a:rPr>
              <a:t>-изогипсы (высота)</a:t>
            </a:r>
          </a:p>
          <a:p>
            <a:r>
              <a:rPr lang="ru-RU" sz="2500" b="1" dirty="0">
                <a:solidFill>
                  <a:srgbClr val="002060"/>
                </a:solidFill>
              </a:rPr>
              <a:t>-изобаты (глубина)</a:t>
            </a:r>
          </a:p>
          <a:p>
            <a:r>
              <a:rPr lang="ru-RU" sz="2500" b="1" dirty="0">
                <a:solidFill>
                  <a:srgbClr val="002060"/>
                </a:solidFill>
              </a:rPr>
              <a:t>-изобары (атмосферное давление)</a:t>
            </a:r>
          </a:p>
          <a:p>
            <a:r>
              <a:rPr lang="ru-RU" sz="2500" b="1" dirty="0">
                <a:solidFill>
                  <a:srgbClr val="002060"/>
                </a:solidFill>
              </a:rPr>
              <a:t>-изогалины (солёность воды)</a:t>
            </a:r>
          </a:p>
          <a:p>
            <a:r>
              <a:rPr lang="ru-RU" sz="2500" b="1" dirty="0">
                <a:solidFill>
                  <a:srgbClr val="002060"/>
                </a:solidFill>
              </a:rPr>
              <a:t>-изогиеты (атмосферные осадки)</a:t>
            </a:r>
          </a:p>
          <a:p>
            <a:r>
              <a:rPr lang="ru-RU" sz="2500" b="1" dirty="0">
                <a:solidFill>
                  <a:srgbClr val="002060"/>
                </a:solidFill>
              </a:rPr>
              <a:t>-изотермы (температура воздуха)</a:t>
            </a:r>
          </a:p>
          <a:p>
            <a:r>
              <a:rPr lang="ru-RU" sz="2500" b="1" dirty="0">
                <a:solidFill>
                  <a:srgbClr val="002060"/>
                </a:solidFill>
              </a:rPr>
              <a:t>-изотахи (скорость ветра)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2BF83C5A-8039-4BA7-A249-48C60ECBD047}"/>
              </a:ext>
            </a:extLst>
          </p:cNvPr>
          <p:cNvSpPr/>
          <p:nvPr/>
        </p:nvSpPr>
        <p:spPr>
          <a:xfrm>
            <a:off x="9267092" y="4967654"/>
            <a:ext cx="2406162" cy="44840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Изогипсы</a:t>
            </a:r>
          </a:p>
        </p:txBody>
      </p:sp>
    </p:spTree>
    <p:extLst>
      <p:ext uri="{BB962C8B-B14F-4D97-AF65-F5344CB8AC3E}">
        <p14:creationId xmlns:p14="http://schemas.microsoft.com/office/powerpoint/2010/main" xmlns="" val="775011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6B78789-3F31-4636-A686-D7C83EA0AE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8057" y="58550"/>
            <a:ext cx="6173943" cy="67409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0726218E-95E2-4677-9D6C-007EBA545DFC}"/>
              </a:ext>
            </a:extLst>
          </p:cNvPr>
          <p:cNvSpPr/>
          <p:nvPr/>
        </p:nvSpPr>
        <p:spPr>
          <a:xfrm>
            <a:off x="483570" y="246184"/>
            <a:ext cx="5336931" cy="149469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Для изображения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направления движения</a:t>
            </a:r>
            <a:r>
              <a:rPr lang="ru-RU" sz="2800" b="1" dirty="0">
                <a:solidFill>
                  <a:srgbClr val="002060"/>
                </a:solidFill>
              </a:rPr>
              <a:t> различных явлений, используют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стрелки.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943FD036-54CB-4662-B2B8-3C1BA77B9015}"/>
              </a:ext>
            </a:extLst>
          </p:cNvPr>
          <p:cNvSpPr/>
          <p:nvPr/>
        </p:nvSpPr>
        <p:spPr>
          <a:xfrm>
            <a:off x="527535" y="1995853"/>
            <a:ext cx="5169877" cy="302455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Стрелками показывают: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-направление ветра;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-направления теплых и холодных течений;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-маршруты известных географических экспедиций.</a:t>
            </a:r>
          </a:p>
        </p:txBody>
      </p:sp>
    </p:spTree>
    <p:extLst>
      <p:ext uri="{BB962C8B-B14F-4D97-AF65-F5344CB8AC3E}">
        <p14:creationId xmlns:p14="http://schemas.microsoft.com/office/powerpoint/2010/main" xmlns="" val="882350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24128" y="1502229"/>
            <a:ext cx="9720073" cy="4807131"/>
          </a:xfrm>
        </p:spPr>
        <p:txBody>
          <a:bodyPr/>
          <a:lstStyle/>
          <a:p>
            <a:r>
              <a:rPr lang="ru-RU" dirty="0" smtClean="0"/>
              <a:t>Составить (письменно) таблицу «Классификация карт»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97280" y="1841860"/>
          <a:ext cx="9062720" cy="3635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1360"/>
                <a:gridCol w="4531360"/>
              </a:tblGrid>
              <a:tr h="727166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Классификация карт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Виды</a:t>
                      </a:r>
                      <a:endParaRPr lang="ru-RU" dirty="0"/>
                    </a:p>
                  </a:txBody>
                  <a:tcPr/>
                </a:tc>
              </a:tr>
              <a:tr h="727166">
                <a:tc>
                  <a:txBody>
                    <a:bodyPr/>
                    <a:lstStyle/>
                    <a:p>
                      <a:r>
                        <a:rPr lang="ru-RU" dirty="0" smtClean="0"/>
                        <a:t>Карты по охвату территории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7271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7271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7271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67094" y="719668"/>
          <a:ext cx="9784082" cy="3930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92041"/>
                <a:gridCol w="4892041"/>
              </a:tblGrid>
              <a:tr h="681997">
                <a:tc>
                  <a:txBody>
                    <a:bodyPr/>
                    <a:lstStyle/>
                    <a:p>
                      <a:r>
                        <a:rPr lang="ru-RU" dirty="0" smtClean="0"/>
                        <a:t>Карты по </a:t>
                      </a:r>
                      <a:r>
                        <a:rPr lang="ru-RU" dirty="0" err="1" smtClean="0"/>
                        <a:t>маштабу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45423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4062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419787">
                <a:tc>
                  <a:txBody>
                    <a:bodyPr/>
                    <a:lstStyle/>
                    <a:p>
                      <a:r>
                        <a:rPr lang="ru-RU" dirty="0" smtClean="0"/>
                        <a:t>По содержанию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41978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487495">
                <a:tc>
                  <a:txBody>
                    <a:bodyPr/>
                    <a:lstStyle/>
                    <a:p>
                      <a:r>
                        <a:rPr lang="ru-RU" dirty="0" smtClean="0"/>
                        <a:t>Карты по назначению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37916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  <a:tr h="68199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?</a:t>
                      </a:r>
                    </a:p>
                    <a:p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6CB71F0-D740-4882-BFCA-9D7CAEA609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1854" y="1551582"/>
            <a:ext cx="7699968" cy="4755863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99E6A850-E3CC-47EA-98F1-CAB00DD1ACC6}"/>
              </a:ext>
            </a:extLst>
          </p:cNvPr>
          <p:cNvSpPr/>
          <p:nvPr/>
        </p:nvSpPr>
        <p:spPr>
          <a:xfrm>
            <a:off x="606668" y="263769"/>
            <a:ext cx="11166231" cy="93198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легенде карты </a:t>
            </a:r>
            <a:r>
              <a:rPr lang="ru-RU" sz="2800" b="1" dirty="0">
                <a:solidFill>
                  <a:srgbClr val="002060"/>
                </a:solidFill>
              </a:rPr>
              <a:t>для удобства изображают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шкалу высот и глубин. </a:t>
            </a:r>
            <a:r>
              <a:rPr lang="ru-RU" sz="2800" b="1" dirty="0">
                <a:solidFill>
                  <a:srgbClr val="002060"/>
                </a:solidFill>
              </a:rPr>
              <a:t>Таким образом, рельеф изображают путем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послойной окраски.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3D907644-16BD-41D1-8EEA-317D0F3D8F2D}"/>
              </a:ext>
            </a:extLst>
          </p:cNvPr>
          <p:cNvSpPr/>
          <p:nvPr/>
        </p:nvSpPr>
        <p:spPr>
          <a:xfrm>
            <a:off x="703385" y="1551582"/>
            <a:ext cx="3508131" cy="394360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Оттенки зеленого, желтого и коричневого цвета </a:t>
            </a:r>
            <a:r>
              <a:rPr lang="ru-RU" sz="2800" b="1" dirty="0">
                <a:solidFill>
                  <a:srgbClr val="002060"/>
                </a:solidFill>
              </a:rPr>
              <a:t>показывают высоту на суше,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цветом синего и голубого </a:t>
            </a:r>
            <a:r>
              <a:rPr lang="ru-RU" sz="2800" b="1" dirty="0">
                <a:solidFill>
                  <a:srgbClr val="002060"/>
                </a:solidFill>
              </a:rPr>
              <a:t>показывается глубина.</a:t>
            </a:r>
          </a:p>
        </p:txBody>
      </p:sp>
    </p:spTree>
    <p:extLst>
      <p:ext uri="{BB962C8B-B14F-4D97-AF65-F5344CB8AC3E}">
        <p14:creationId xmlns:p14="http://schemas.microsoft.com/office/powerpoint/2010/main" xmlns="" val="2425509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плане ____________ цветом изображают </a:t>
            </a:r>
            <a:r>
              <a:rPr lang="ru-RU" b="1" dirty="0" smtClean="0"/>
              <a:t>леса</a:t>
            </a:r>
            <a:r>
              <a:rPr lang="ru-RU" dirty="0" smtClean="0"/>
              <a:t>, </a:t>
            </a:r>
            <a:r>
              <a:rPr lang="ru-RU" dirty="0" smtClean="0"/>
              <a:t>а на физической карте наиболее низкие места – __________. Океаны, моря и их части на картах показаны в виде чётко очерченных контуров _________ цвета, горы, в зависимости от высоты – разными оттенкам _____________ цвета.</a:t>
            </a:r>
          </a:p>
          <a:p>
            <a:r>
              <a:rPr lang="ru-RU" b="1" dirty="0" smtClean="0"/>
              <a:t>Варианты ответов</a:t>
            </a:r>
            <a:r>
              <a:rPr lang="ru-RU" dirty="0" smtClean="0"/>
              <a:t>:</a:t>
            </a:r>
          </a:p>
          <a:p>
            <a:r>
              <a:rPr lang="ru-RU" dirty="0" smtClean="0"/>
              <a:t>Леса, низменности, красным, возвышенности, зелёным, пашню, синего, красного, коричневого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Заполните </a:t>
            </a:r>
            <a:r>
              <a:rPr lang="ru-RU" dirty="0" smtClean="0"/>
              <a:t>пропуски в тексте</a:t>
            </a:r>
            <a:r>
              <a:rPr lang="ru-RU" dirty="0" smtClean="0"/>
              <a:t>. (письменно)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fikiwiki.com/uploads/posts/2022-02/1644895971_6-fikiwiki-com-p-kartinka-spasibo-za-vnimanie-dlya-prezenta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845" y="0"/>
            <a:ext cx="986632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0.showslide.ru/s_slide/505e/d833b564-d7d9-4059-9df9-e91a3fe74d5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211" y="0"/>
            <a:ext cx="9940835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s0.showslide.ru/s_slide/530f/45c19cf4-0092-4ae8-8e94-35383d0ab24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094" y="470263"/>
            <a:ext cx="9863637" cy="58792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s0.showslide.ru/s_slide/0b7b/f37684ec-d4ee-4072-8795-59362562dc9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903" y="509451"/>
            <a:ext cx="9771017" cy="6049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s0.showslide.ru/s_slide/4522/c1cd6a70-bb8a-48bd-b1d9-37479dbfbc1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848" y="-1"/>
            <a:ext cx="9811385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Выписать (на листочек) понятия: </a:t>
            </a:r>
          </a:p>
          <a:p>
            <a:r>
              <a:rPr lang="ru-RU" dirty="0" smtClean="0"/>
              <a:t>географическая карта – это…</a:t>
            </a:r>
          </a:p>
          <a:p>
            <a:r>
              <a:rPr lang="ru-RU" dirty="0" smtClean="0"/>
              <a:t>глобус – это…</a:t>
            </a:r>
          </a:p>
          <a:p>
            <a:r>
              <a:rPr lang="ru-RU" dirty="0" smtClean="0"/>
              <a:t>с</a:t>
            </a:r>
            <a:r>
              <a:rPr lang="ru-RU" dirty="0" smtClean="0"/>
              <a:t>войства географической карты: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21EA384-BF90-4911-87BC-72A6C1DF3A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4900" y="330265"/>
            <a:ext cx="6984080" cy="6334303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87C8D8FD-8DE9-44CA-A91F-4F19DD02C626}"/>
              </a:ext>
            </a:extLst>
          </p:cNvPr>
          <p:cNvSpPr/>
          <p:nvPr/>
        </p:nvSpPr>
        <p:spPr>
          <a:xfrm>
            <a:off x="760534" y="747346"/>
            <a:ext cx="3815862" cy="94077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Географическая карта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3E5A3912-BB7E-4C3B-857A-D7825304AA18}"/>
              </a:ext>
            </a:extLst>
          </p:cNvPr>
          <p:cNvSpPr/>
          <p:nvPr/>
        </p:nvSpPr>
        <p:spPr>
          <a:xfrm>
            <a:off x="536331" y="2400301"/>
            <a:ext cx="4264269" cy="233875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Карты называют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«языком» географии, </a:t>
            </a:r>
            <a:r>
              <a:rPr lang="ru-RU" sz="2800" b="1" dirty="0">
                <a:solidFill>
                  <a:srgbClr val="002060"/>
                </a:solidFill>
              </a:rPr>
              <a:t>так как она обладает большим количеством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978459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3E63EFA1-D0B2-4C53-BC77-918AA1F4790C}"/>
              </a:ext>
            </a:extLst>
          </p:cNvPr>
          <p:cNvSpPr/>
          <p:nvPr/>
        </p:nvSpPr>
        <p:spPr>
          <a:xfrm>
            <a:off x="2148254" y="246185"/>
            <a:ext cx="7895492" cy="67700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географических карт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D4D7E76-0E09-477A-B42B-0152C2BE14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056" y="1458131"/>
            <a:ext cx="11179121" cy="394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2268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EA7E74C-F9B8-4CA4-A1A9-ED8AD51DB6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142" y="1372169"/>
            <a:ext cx="11145715" cy="320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18722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Интеграл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5458</TotalTime>
  <Words>359</Words>
  <Application>Microsoft Office PowerPoint</Application>
  <PresentationFormat>Произвольный</PresentationFormat>
  <Paragraphs>54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Интеграл</vt:lpstr>
      <vt:lpstr>Географические карты. Классификация карт. Способы изображения на картах.</vt:lpstr>
      <vt:lpstr>Слайд 2</vt:lpstr>
      <vt:lpstr>Слайд 3</vt:lpstr>
      <vt:lpstr>Слайд 4</vt:lpstr>
      <vt:lpstr>Слайд 5</vt:lpstr>
      <vt:lpstr>Задание 1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Задание 2</vt:lpstr>
      <vt:lpstr>Слайд 16</vt:lpstr>
      <vt:lpstr>Слайд 17</vt:lpstr>
      <vt:lpstr> Заполните пропуски в тексте. (письменно) </vt:lpstr>
      <vt:lpstr>Слайд 19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cp:lastModifiedBy>W7</cp:lastModifiedBy>
  <cp:revision>236</cp:revision>
  <dcterms:created xsi:type="dcterms:W3CDTF">2018-02-25T15:29:25Z</dcterms:created>
  <dcterms:modified xsi:type="dcterms:W3CDTF">2024-01-28T15:16:56Z</dcterms:modified>
  <cp:category>География;Страны</cp:category>
</cp:coreProperties>
</file>