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83" r:id="rId4"/>
    <p:sldId id="261" r:id="rId5"/>
    <p:sldId id="262" r:id="rId6"/>
    <p:sldId id="257" r:id="rId7"/>
    <p:sldId id="264" r:id="rId8"/>
    <p:sldId id="258" r:id="rId9"/>
    <p:sldId id="265" r:id="rId10"/>
    <p:sldId id="266" r:id="rId11"/>
    <p:sldId id="267" r:id="rId12"/>
    <p:sldId id="275" r:id="rId13"/>
    <p:sldId id="276" r:id="rId14"/>
    <p:sldId id="263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9" r:id="rId23"/>
    <p:sldId id="282" r:id="rId24"/>
    <p:sldId id="281" r:id="rId25"/>
    <p:sldId id="278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902A-C5F7-4D0A-94D3-578A96F83AD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CD354-C5BD-447A-9C21-BB72A0043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Северная Америка. ГП. Рельеф, климат, внутренние воды, население, политическая карта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История открытия материка Джон Кабот ( Джованни Кабото )  Итальянец по происхождению, родился в Генуе.  В 1477  г. Переехал в Англию. В торговых целях пытался найти кратчайший путь в Китай. Король Генрих VII утвердил предложение Кабота организовать экспедицию.  В мае 1497 года флотилия из 4 кораблей отправилась в путешествие. Через месяц достигла холодной страны, жители которой носили шкуры белых медведей. Это был Лабрадор, а жители эскимосы. Кабот был уверен, что достиг Китая и провозгласил ее владениями английского корол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Генри Гудзон ,  август 1610г. открыл Гудзонов залив Александр Макензи , 1788г. открыл реку Макензи Руал Амундсен исследовал Гренландию и Аляску (1903-06 гг.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prezentacii.org/upload/cloud/16/05/44933/images/scree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prezentacii.org/upload/cloud/16/05/44933/images/scree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Климатические пояса Северной Аме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xn--j1ahfl.xn--p1ai/data/ppt_to_html/u119062/p241438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xn--j1ahfl.xn--p1ai/data/ppt_to_html/u119062/p241438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xn--j1ahfl.xn--p1ai/data/ppt_to_html/u119062/p241438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xn--j1ahfl.xn--p1ai/data/ppt_to_html/u119062/p241438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xn--j1ahfl.xn--p1ai/data/ppt_to_html/u119062/p241438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Есть два разряда путешествий.  Один – пускаться с места вдаль,  Другой - сидеть себе на месте.  Листать обратно календарь.  А. Твардовский 1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xn--j1ahfl.xn--p1ai/data/ppt_to_html/u119062/p241438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prezentacii.org/upload/cloud/16/05/44933/images/screen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Коренное население Индейцы Эскимосы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cf3.ppt-online.org/files3/slide/i/Iwzux2rMLojE9JhvVHRlPk1D3cCSi6BNdGUT5O/slide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cf3.ppt-online.org/files3/slide/i/Iwzux2rMLojE9JhvVHRlPk1D3cCSi6BNdGUT5O/slide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1440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prezentacii.org/upload/cloud/16/05/44933/images/screen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ДО НОВЫХ ВСТРЕЧ!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 Заполнить таблицу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8816"/>
                <a:gridCol w="3970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Полушарии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Крайние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Океаны острова, полуострова,</a:t>
                      </a:r>
                      <a:r>
                        <a:rPr lang="ru-RU" baseline="0" dirty="0" smtClean="0"/>
                        <a:t> заливы, проливы, моря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Открыватели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Внутренние воды (реки, озера, водопады)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6437" y="5134708"/>
          <a:ext cx="8159261" cy="454532"/>
        </p:xfrm>
        <a:graphic>
          <a:graphicData uri="http://schemas.openxmlformats.org/drawingml/2006/table">
            <a:tbl>
              <a:tblPr/>
              <a:tblGrid>
                <a:gridCol w="8159261"/>
              </a:tblGrid>
              <a:tr h="454532">
                <a:tc>
                  <a:txBody>
                    <a:bodyPr/>
                    <a:lstStyle/>
                    <a:p>
                      <a:r>
                        <a:rPr lang="ru-RU" dirty="0" smtClean="0"/>
                        <a:t>Климат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5683348"/>
          <a:ext cx="8224620" cy="422030"/>
        </p:xfrm>
        <a:graphic>
          <a:graphicData uri="http://schemas.openxmlformats.org/drawingml/2006/table">
            <a:tbl>
              <a:tblPr/>
              <a:tblGrid>
                <a:gridCol w="8224620"/>
              </a:tblGrid>
              <a:tr h="422030"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 (кол-во, народы, религии)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4572" y="6119446"/>
          <a:ext cx="8215533" cy="379828"/>
        </p:xfrm>
        <a:graphic>
          <a:graphicData uri="http://schemas.openxmlformats.org/drawingml/2006/table">
            <a:tbl>
              <a:tblPr/>
              <a:tblGrid>
                <a:gridCol w="8215533"/>
              </a:tblGrid>
              <a:tr h="379828"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Северная Америка S материковой части – 22,3 млн.км 2 ; островной - 2 млн.км 2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Расположение материка по отношению к экватору и нулевому меридиа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8 Отчет географов С - м. Мерчисон Ю – м . Марьято З – м Принца Уэльского В – м Сент-Чарльз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Крайние точки материка Северная Аме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10 Острова -Гренландия, Баффина Земля, Канадский Арктический Архипелаг, Ньюфаундленд, Большие Антильские острова Полуострова  – Калифорнийский, Юкатан, Флорида, Аляска Заливы  – Аляска, Калифорнийский, Гудзонов, Мексиканский Проливы – Берингов Девисов, Гудзонов Океаны… Моря …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Северный Ледовитый океан Т и х и й Море Баффина о к е а н А т л а н т и ч е с к и й о к е а н Берингово море Море Лабрадор Саргассово море Карибское м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59</Words>
  <Application>Microsoft Office PowerPoint</Application>
  <PresentationFormat>Экран (4:3)</PresentationFormat>
  <Paragraphs>14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Тема: Северная Америка. ГП. Рельеф, климат, внутренние воды, население, политическая карта</vt:lpstr>
      <vt:lpstr>Слайд 2</vt:lpstr>
      <vt:lpstr>Задание. Заполнить таблицу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W7</dc:creator>
  <cp:lastModifiedBy>W7</cp:lastModifiedBy>
  <cp:revision>4</cp:revision>
  <dcterms:created xsi:type="dcterms:W3CDTF">2024-03-14T16:35:15Z</dcterms:created>
  <dcterms:modified xsi:type="dcterms:W3CDTF">2024-03-24T17:06:49Z</dcterms:modified>
</cp:coreProperties>
</file>