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70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3151D-2A3F-4817-A20F-978F7A30B825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1243A-F0C7-426C-8549-F01A0A640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35135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3151D-2A3F-4817-A20F-978F7A30B825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1243A-F0C7-426C-8549-F01A0A640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6214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3151D-2A3F-4817-A20F-978F7A30B825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1243A-F0C7-426C-8549-F01A0A640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4979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3151D-2A3F-4817-A20F-978F7A30B825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1243A-F0C7-426C-8549-F01A0A640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5015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3151D-2A3F-4817-A20F-978F7A30B825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1243A-F0C7-426C-8549-F01A0A640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0275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3151D-2A3F-4817-A20F-978F7A30B825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1243A-F0C7-426C-8549-F01A0A640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66531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3151D-2A3F-4817-A20F-978F7A30B825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1243A-F0C7-426C-8549-F01A0A640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4963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3151D-2A3F-4817-A20F-978F7A30B825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1243A-F0C7-426C-8549-F01A0A640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08504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3151D-2A3F-4817-A20F-978F7A30B825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1243A-F0C7-426C-8549-F01A0A640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25135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3151D-2A3F-4817-A20F-978F7A30B825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1243A-F0C7-426C-8549-F01A0A640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5734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3151D-2A3F-4817-A20F-978F7A30B825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1243A-F0C7-426C-8549-F01A0A640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7016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893151D-2A3F-4817-A20F-978F7A30B825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2C61243A-F0C7-426C-8549-F01A0A640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6005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7" Type="http://schemas.openxmlformats.org/officeDocument/2006/relationships/image" Target="../media/image24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3117C6-44FC-BC13-EAB7-DE0A80DC36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8817" y="1298448"/>
            <a:ext cx="7315200" cy="3255264"/>
          </a:xfrm>
        </p:spPr>
        <p:txBody>
          <a:bodyPr/>
          <a:lstStyle/>
          <a:p>
            <a:r>
              <a:rPr lang="ru-RU" dirty="0"/>
              <a:t>Кому и для чего нужна вода?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DED92EE-960B-0822-B86A-849B06BBE2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Презентация к проекту «Волшебница вода»</a:t>
            </a:r>
          </a:p>
          <a:p>
            <a:r>
              <a:rPr lang="ru-RU" dirty="0"/>
              <a:t>Подготовила воспитатель Корнева Н.Н.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862C639-A02A-B2CC-B12F-157DEDBFAEC9}"/>
              </a:ext>
            </a:extLst>
          </p:cNvPr>
          <p:cNvSpPr txBox="1"/>
          <p:nvPr/>
        </p:nvSpPr>
        <p:spPr>
          <a:xfrm>
            <a:off x="0" y="0"/>
            <a:ext cx="111013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МАДОУ детский сад «Солнышко» </a:t>
            </a:r>
          </a:p>
          <a:p>
            <a:pPr algn="ctr"/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р.п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. Красные Баки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2036" y="1298448"/>
            <a:ext cx="2999963" cy="4286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23301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F59B6C79-530E-0DBE-D350-B937CCF692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664" y="0"/>
            <a:ext cx="6958011" cy="6871037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C349271-87A0-CCF4-6369-6AA52EA205EE}"/>
              </a:ext>
            </a:extLst>
          </p:cNvPr>
          <p:cNvSpPr txBox="1"/>
          <p:nvPr/>
        </p:nvSpPr>
        <p:spPr>
          <a:xfrm>
            <a:off x="70516" y="804028"/>
            <a:ext cx="322897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Bahnschrift" panose="020B0502040204020203" pitchFamily="34" charset="0"/>
              </a:rPr>
              <a:t>Мы живём на огромной планете Земля, на </a:t>
            </a:r>
            <a:r>
              <a:rPr lang="ru-RU" sz="2800" dirty="0" smtClean="0">
                <a:solidFill>
                  <a:schemeClr val="bg1"/>
                </a:solidFill>
                <a:latin typeface="Bahnschrift" panose="020B0502040204020203" pitchFamily="34" charset="0"/>
              </a:rPr>
              <a:t>которой имеется </a:t>
            </a:r>
            <a:r>
              <a:rPr lang="ru-RU" sz="2800" dirty="0">
                <a:solidFill>
                  <a:schemeClr val="bg1"/>
                </a:solidFill>
                <a:latin typeface="Bahnschrift" panose="020B0502040204020203" pitchFamily="34" charset="0"/>
              </a:rPr>
              <a:t>множество рек, озёр, морей и океанов. Без воды и жизни бы на Земле не было. Давайте сегодня узнаем кому и для чего нужна вода.</a:t>
            </a:r>
          </a:p>
        </p:txBody>
      </p:sp>
    </p:spTree>
    <p:extLst>
      <p:ext uri="{BB962C8B-B14F-4D97-AF65-F5344CB8AC3E}">
        <p14:creationId xmlns:p14="http://schemas.microsoft.com/office/powerpoint/2010/main" val="18641665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E123068C-166A-6C3B-7519-5ECE972D88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852" y="300026"/>
            <a:ext cx="2539410" cy="33756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E071938-C9E9-277D-300E-FC2A889A35E2}"/>
              </a:ext>
            </a:extLst>
          </p:cNvPr>
          <p:cNvSpPr txBox="1"/>
          <p:nvPr/>
        </p:nvSpPr>
        <p:spPr>
          <a:xfrm>
            <a:off x="0" y="43904"/>
            <a:ext cx="6858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latin typeface="Bahnschrift Condensed" panose="020B0502040204020203" pitchFamily="34" charset="0"/>
              </a:rPr>
              <a:t>Растительный мир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-16847" y="813345"/>
            <a:ext cx="3401961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solidFill>
                  <a:schemeClr val="bg1"/>
                </a:solidFill>
              </a:rPr>
              <a:t>Растения на 80 % состоят из воды. </a:t>
            </a:r>
            <a:r>
              <a:rPr lang="ru-RU" sz="2200" dirty="0">
                <a:solidFill>
                  <a:schemeClr val="bg1"/>
                </a:solidFill>
              </a:rPr>
              <a:t>Вода, испаряясь через листья, охлаждает растения в жаркие и солнечные дни. Но как только растение перестает получать воду, а вместе с ней питательные вещества, оно начинает увядать</a:t>
            </a:r>
            <a:r>
              <a:rPr lang="ru-RU" sz="2200" dirty="0" smtClean="0">
                <a:solidFill>
                  <a:schemeClr val="bg1"/>
                </a:solidFill>
              </a:rPr>
              <a:t>. И может погибнуть. </a:t>
            </a:r>
            <a:endParaRPr lang="ru-RU" sz="2200" dirty="0">
              <a:solidFill>
                <a:schemeClr val="bg1"/>
              </a:solidFill>
            </a:endParaRPr>
          </a:p>
          <a:p>
            <a:r>
              <a:rPr lang="ru-RU" sz="2200" dirty="0" smtClean="0">
                <a:solidFill>
                  <a:schemeClr val="bg1"/>
                </a:solidFill>
              </a:rPr>
              <a:t>Всем растениям нужна вода от самой маленькой травы, до самых больших деревьев.</a:t>
            </a:r>
            <a:r>
              <a:rPr lang="ru-RU" sz="2000" dirty="0">
                <a:solidFill>
                  <a:schemeClr val="bg1"/>
                </a:solidFill>
              </a:rPr>
              <a:t/>
            </a:r>
            <a:br>
              <a:rPr lang="ru-RU" sz="2000" dirty="0">
                <a:solidFill>
                  <a:schemeClr val="bg1"/>
                </a:solidFill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C8BE50C-53DC-D6C0-5192-586A7C84BC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0247" y="3990507"/>
            <a:ext cx="4029753" cy="26882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3" y="3559276"/>
            <a:ext cx="3934433" cy="26278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0990" y="206477"/>
            <a:ext cx="4239246" cy="28078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29053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673509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latin typeface="Bahnschrift Condensed" panose="020B0502040204020203" pitchFamily="34" charset="0"/>
              </a:rPr>
              <a:t>Растительный мир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943897"/>
            <a:ext cx="3401961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Чем мы можем помочь комнатным и садовым растениям?</a:t>
            </a:r>
          </a:p>
          <a:p>
            <a:r>
              <a:rPr lang="ru-RU" sz="2400" i="1" dirty="0" smtClean="0">
                <a:solidFill>
                  <a:schemeClr val="bg1"/>
                </a:solidFill>
              </a:rPr>
              <a:t>Мы можем их полить.</a:t>
            </a:r>
          </a:p>
          <a:p>
            <a:endParaRPr lang="ru-RU" sz="2400" i="1" dirty="0" smtClean="0">
              <a:solidFill>
                <a:schemeClr val="bg1"/>
              </a:solidFill>
            </a:endParaRPr>
          </a:p>
          <a:p>
            <a:r>
              <a:rPr lang="ru-RU" sz="2400" dirty="0" smtClean="0">
                <a:solidFill>
                  <a:schemeClr val="bg1"/>
                </a:solidFill>
              </a:rPr>
              <a:t>А как вы думаете справляются дикие растения, на полях, в лесу?</a:t>
            </a:r>
          </a:p>
          <a:p>
            <a:r>
              <a:rPr lang="ru-RU" sz="2400" i="1" dirty="0" smtClean="0">
                <a:solidFill>
                  <a:schemeClr val="bg1"/>
                </a:solidFill>
              </a:rPr>
              <a:t>В природе растения получают воду из близлежащих водоёмов и после дождей.</a:t>
            </a:r>
            <a:endParaRPr lang="ru-RU" sz="2400" i="1" dirty="0">
              <a:solidFill>
                <a:schemeClr val="bg1"/>
              </a:solidFill>
            </a:endParaRP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3B52340E-4CCD-6C6C-D41B-B80341AF8C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6770" y="769441"/>
            <a:ext cx="3849585" cy="26351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4158" y="456204"/>
            <a:ext cx="4346825" cy="2286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Объект 3">
            <a:extLst>
              <a:ext uri="{FF2B5EF4-FFF2-40B4-BE49-F238E27FC236}">
                <a16:creationId xmlns:a16="http://schemas.microsoft.com/office/drawing/2014/main" id="{A9C0DA0B-EFC5-D7B7-D1DD-00C93E37130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4158" y="3303639"/>
            <a:ext cx="4430464" cy="2769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8566" y="4000911"/>
            <a:ext cx="3996558" cy="26637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682085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43715E3E-4D8F-AA4B-6067-3202099326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8909" y="172809"/>
            <a:ext cx="2576671" cy="1899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7D8B43C-5F3E-55F9-EBF2-A5B6ED924B9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9519" y="1022908"/>
            <a:ext cx="3021515" cy="22614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FC4436C-6718-A798-36BD-1F225E75153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506" y="117959"/>
            <a:ext cx="2812920" cy="18712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0" y="0"/>
            <a:ext cx="48866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Bahnschrift Condensed" panose="020B0502040204020203" pitchFamily="34" charset="0"/>
              </a:rPr>
              <a:t>Животный мир</a:t>
            </a:r>
            <a:endParaRPr lang="ru-RU" sz="4400" dirty="0">
              <a:latin typeface="Bahnschrift Condensed" panose="020B0502040204020203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51454"/>
            <a:ext cx="3401961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solidFill>
                  <a:schemeClr val="bg1"/>
                </a:solidFill>
              </a:rPr>
              <a:t>Так же вода важнейшая составляющая в жизни животных.</a:t>
            </a:r>
          </a:p>
          <a:p>
            <a:r>
              <a:rPr lang="ru-RU" sz="2200" dirty="0" smtClean="0">
                <a:solidFill>
                  <a:schemeClr val="bg1"/>
                </a:solidFill>
              </a:rPr>
              <a:t>Она нужна им как для питья, так и для купания, охлаждения. А некоторые животные и вовсе живут в воде.</a:t>
            </a:r>
          </a:p>
          <a:p>
            <a:r>
              <a:rPr lang="ru-RU" sz="2200" dirty="0" smtClean="0">
                <a:solidFill>
                  <a:schemeClr val="bg1"/>
                </a:solidFill>
              </a:rPr>
              <a:t>За домашними животными ухаживает человек и он всегда следит что бы у питомца была наполнена миска с водой. А вот дикие животные спасаются природными водоёмами.</a:t>
            </a:r>
            <a:endParaRPr lang="ru-RU" sz="2200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6246" y="1982810"/>
            <a:ext cx="2697860" cy="21884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5176" y="4270438"/>
            <a:ext cx="3265206" cy="23093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1961" y="3866992"/>
            <a:ext cx="4100005" cy="27128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881047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216BDE0D-3835-8760-15F6-03CB5DD891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8060" y="176980"/>
            <a:ext cx="5944282" cy="41393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1DC5A56-AC66-70D8-261E-DC4635B8B11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5381" y="3271884"/>
            <a:ext cx="4693922" cy="33528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648929" y="0"/>
            <a:ext cx="54077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Bahnschrift Condensed" panose="020B0502040204020203" pitchFamily="34" charset="0"/>
              </a:rPr>
              <a:t>Человек</a:t>
            </a:r>
            <a:endParaRPr lang="ru-RU" sz="4400" dirty="0">
              <a:latin typeface="Bahnschrift Condensed" panose="020B0502040204020203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983224"/>
            <a:ext cx="33528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Человек, как и всё живое на Земле нуждается в воде. Мы просто не можем представить нашей жизни без воды.</a:t>
            </a:r>
          </a:p>
        </p:txBody>
      </p:sp>
    </p:spTree>
    <p:extLst>
      <p:ext uri="{BB962C8B-B14F-4D97-AF65-F5344CB8AC3E}">
        <p14:creationId xmlns:p14="http://schemas.microsoft.com/office/powerpoint/2010/main" val="11490091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5991" y="23747"/>
            <a:ext cx="4559452" cy="2789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0" y="864108"/>
            <a:ext cx="327414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Она нам нужна для питья, для того чтобы готовить еду, умываться, мыться, стирать, убираться.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7530" y="2426223"/>
            <a:ext cx="4218634" cy="22429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7029" y="3841899"/>
            <a:ext cx="3738762" cy="2490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675" y="4372254"/>
            <a:ext cx="3552768" cy="23696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2883" y="411313"/>
            <a:ext cx="3607054" cy="2402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990" y="3627498"/>
            <a:ext cx="4054685" cy="2704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019743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200" dirty="0"/>
              <a:t>Берегите - люди воду!</a:t>
            </a:r>
            <a:br>
              <a:rPr lang="ru-RU" sz="2200" dirty="0"/>
            </a:br>
            <a:r>
              <a:rPr lang="ru-RU" sz="2200" dirty="0"/>
              <a:t>Ведь вода, так всем нужна</a:t>
            </a:r>
            <a:br>
              <a:rPr lang="ru-RU" sz="2200" dirty="0"/>
            </a:br>
            <a:r>
              <a:rPr lang="ru-RU" sz="2200" dirty="0"/>
              <a:t>Вдруг погибнет вся природа?</a:t>
            </a:r>
            <a:br>
              <a:rPr lang="ru-RU" sz="2200" dirty="0"/>
            </a:br>
            <a:r>
              <a:rPr lang="ru-RU" sz="2200" dirty="0"/>
              <a:t>Жизнь несет с собой вода!</a:t>
            </a:r>
            <a:br>
              <a:rPr lang="ru-RU" sz="2200" dirty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/>
              <a:t>Мусор в речку не бросайте!</a:t>
            </a:r>
            <a:br>
              <a:rPr lang="ru-RU" sz="2200" dirty="0"/>
            </a:br>
            <a:r>
              <a:rPr lang="ru-RU" sz="2200" dirty="0"/>
              <a:t>Рыбки в речке там живут!</a:t>
            </a:r>
            <a:br>
              <a:rPr lang="ru-RU" sz="2200" dirty="0"/>
            </a:br>
            <a:r>
              <a:rPr lang="ru-RU" sz="2200" dirty="0"/>
              <a:t>Нефть - заводы, не сливайте!</a:t>
            </a:r>
            <a:br>
              <a:rPr lang="ru-RU" sz="2200" dirty="0"/>
            </a:br>
            <a:r>
              <a:rPr lang="ru-RU" sz="2200" dirty="0"/>
              <a:t>Чайки песен не споют.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8491" y="0"/>
            <a:ext cx="72365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Bahnschrift Condensed" panose="020B0502040204020203" pitchFamily="34" charset="0"/>
              </a:rPr>
              <a:t>Берегите воду</a:t>
            </a:r>
            <a:endParaRPr lang="ru-RU" sz="4400" dirty="0">
              <a:latin typeface="Bahnschrift Condensed" panose="020B0502040204020203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675" y="3695573"/>
            <a:ext cx="4085679" cy="2916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4742" y="178595"/>
            <a:ext cx="3516978" cy="35169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0754" y="1454770"/>
            <a:ext cx="3878981" cy="3471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1009740"/>
      </p:ext>
    </p:extLst>
  </p:cSld>
  <p:clrMapOvr>
    <a:masterClrMapping/>
  </p:clrMapOvr>
</p:sld>
</file>

<file path=ppt/theme/theme1.xml><?xml version="1.0" encoding="utf-8"?>
<a:theme xmlns:a="http://schemas.openxmlformats.org/drawingml/2006/main" name="Рамка">
  <a:themeElements>
    <a:clrScheme name="Рамка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Рамка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Рамка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TM03457475[[fn=Рамка]]</Template>
  <TotalTime>1216</TotalTime>
  <Words>282</Words>
  <Application>Microsoft Office PowerPoint</Application>
  <PresentationFormat>Широкоэкранный</PresentationFormat>
  <Paragraphs>24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Bahnschrift</vt:lpstr>
      <vt:lpstr>Bahnschrift Condensed</vt:lpstr>
      <vt:lpstr>Corbel</vt:lpstr>
      <vt:lpstr>Wingdings 2</vt:lpstr>
      <vt:lpstr>Рамка</vt:lpstr>
      <vt:lpstr>Кому и для чего нужна вода?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Берегите - люди воду! Ведь вода, так всем нужна Вдруг погибнет вся природа? Жизнь несет с собой вода!  Мусор в речку не бросайте! Рыбки в речке там живут! Нефть - заводы, не сливайте! Чайки песен не споют.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Виктория Кудрявцева</dc:creator>
  <cp:lastModifiedBy>Пользователь</cp:lastModifiedBy>
  <cp:revision>10</cp:revision>
  <dcterms:created xsi:type="dcterms:W3CDTF">2024-03-20T11:28:24Z</dcterms:created>
  <dcterms:modified xsi:type="dcterms:W3CDTF">2024-03-23T15:30:21Z</dcterms:modified>
</cp:coreProperties>
</file>