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932806-9E40-4142-A736-D29C65553E61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C749E-43C3-43ED-8A64-D829511A05C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C749E-43C3-43ED-8A64-D829511A05C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74A49-463D-457D-836C-676E3E0D94E2}" type="datetimeFigureOut">
              <a:rPr lang="ru-RU" smtClean="0"/>
              <a:t>13.02.2023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F8D69-3014-4BAB-B5A0-24A0A79FE4F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Использование различных этапов урока для развития </a:t>
            </a:r>
            <a:r>
              <a:rPr lang="ru-RU" sz="3200" b="1" spc="50" dirty="0" err="1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32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школьников</a:t>
            </a:r>
            <a:endParaRPr lang="ru-RU" sz="32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4581128"/>
            <a:ext cx="2880320" cy="1584176"/>
          </a:xfrm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Тарасенко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М.Н.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«СОШ № 20 им А.А.Хмелевского»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Курск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3" descr="c9tyXEqfviM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580112" y="2348880"/>
            <a:ext cx="2957278" cy="2087240"/>
          </a:xfrm>
        </p:spPr>
      </p:pic>
      <p:pic>
        <p:nvPicPr>
          <p:cNvPr id="9" name="Рисунок 8" descr="87536f_22707cc6726747b0ab9a7fbd2b4a5202_mv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564904"/>
            <a:ext cx="3789895" cy="2520280"/>
          </a:xfrm>
          <a:prstGeom prst="rect">
            <a:avLst/>
          </a:prstGeom>
        </p:spPr>
      </p:pic>
      <p:pic>
        <p:nvPicPr>
          <p:cNvPr id="10" name="Рисунок 9" descr="4EhOuEWabO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3573016"/>
            <a:ext cx="2723795" cy="2042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фо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63888" y="1628800"/>
            <a:ext cx="48062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ученик в школе не научился сам ничего творить, то в жизни он всегда будет только подражать, копировать, так как мало таких, которые бы, научившись копировать, умели сделать самостоятельное приложение этих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сведений.</a:t>
            </a:r>
          </a:p>
          <a:p>
            <a:pPr algn="ctr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Л. Толстой</a:t>
            </a:r>
          </a:p>
          <a:p>
            <a:pPr algn="ctr"/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3-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556792"/>
            <a:ext cx="2448272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238181"/>
            <a:ext cx="9143999" cy="70961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620688"/>
            <a:ext cx="37444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— творческие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 способности, которые характеризуются готовностью индивида к принятию и созданию принципиально новых идей, отклоняющихся от традиционных или принятых схем мышления и входящие в структуру одарённости в качестве независимого фактора</a:t>
            </a:r>
          </a:p>
        </p:txBody>
      </p:sp>
      <p:pic>
        <p:nvPicPr>
          <p:cNvPr id="6" name="Рисунок 5" descr="teaching-icegif-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412776"/>
            <a:ext cx="3456384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742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58186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критерии </a:t>
            </a:r>
            <a:r>
              <a:rPr lang="ru-RU" sz="2400" b="1" dirty="0" err="1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различных этапах урока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1. Беглость мысли – количество идей, возникающих за некоторую единицу времени.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2. Гибкость мысли- способность переключаться с одной идеи на другую.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3. Оригинальность – способность производить идеи, отличающиеся от общепринятых стереотипов и отвечать на раздражители нестандартно.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4. Любознательность – чувствительность к проблемам, к окружающим ситуациям.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5. Способность к разработки гипотезы – смелой идеи, которая потом нуждается в обстоятельной проверке.</a:t>
            </a:r>
            <a:b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6. Удовлетворенность – итог проявления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 логическая независимость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реакций от стимулов, способность к анализу и синтезу.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47002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Нестандартные формы проверки домашнего задания, способствующие развитию любознательности и творческому отношению к делу</a:t>
            </a:r>
            <a:endParaRPr lang="ru-RU" sz="2400" b="1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132856"/>
            <a:ext cx="3816424" cy="1512168"/>
          </a:xfrm>
        </p:spPr>
        <p:txBody>
          <a:bodyPr>
            <a:noAutofit/>
          </a:bodyPr>
          <a:lstStyle/>
          <a:p>
            <a:pPr algn="l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«Активного слушания»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заключается в том, что во время ответа одного ученика остальные учащиеся обобщают сказанное, заполняя карту ответа товарища, выставляя в ней плюсы или минусы. Затем учитель собирает карты «активного слушания» и видит по ним проблемы учащихся по теме. Такой прием повышает не только активность учеников, но и эффективность проверки домашнего задания.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chool8 (1)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772816"/>
            <a:ext cx="3888432" cy="201622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5976" y="3789040"/>
            <a:ext cx="4572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«Блиц- опрос по цепочке».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ученик ставит короткий вопрос второму. Второй- третьему, и так до последнего ученика. Время на ответ- несколько секунд. Учитель имеет право снять вопрос, который не соответствует теме или недостаточно корректен. Каждый ученик имеет право отказаться от участия в блицтурнире, поэтому, чтобы процедура не сорвалась, учитель выясняет заранее, кто из учеников хотел бы принять участие в этом действии.</a:t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908720"/>
            <a:ext cx="37444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«Верю- не верю»-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этот прием можно использовать на любом этапе урока. Каждый вопрос начинается словами : «Верите ли вы, что…» Учащиеся должны согласиться с этим утверждением или нет.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HdSnayxnR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692696"/>
            <a:ext cx="3960440" cy="2445333"/>
          </a:xfrm>
          <a:prstGeom prst="rect">
            <a:avLst/>
          </a:prstGeom>
        </p:spPr>
      </p:pic>
      <p:sp>
        <p:nvSpPr>
          <p:cNvPr id="102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27584" y="3212976"/>
            <a:ext cx="756084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«Диктант для «шпиона».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Этот методический прием позволяет развивать зрительную память, тренирует внимание и ответственность за конечный результат. Он хорошо работает на уроках математики.</a:t>
            </a:r>
            <a:b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 поделен на 5-6 команд. Текст диктанта тоже делят 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столько же частей. Листы с текстом прикрепляются к стенам подальше от команды, для которой они предназначены. Каждый из членов команды становится «шпионом». Он подходит к тексту (столько раз, сколько нужно), читает его, запоминает, возвращается к команде и диктует им свою часть . Команды соревнуются, побеждает та группа, которая закончит работу раньше и не сделает ошибок ( или сделает меньше других).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90872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Прием «Карандашные пометки на полях» </a:t>
            </a:r>
            <a:r>
              <a:rPr lang="ru-RU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(«Л»- легко, «Т»- трудно, «С»- сомнение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сделанные учеником дома на полях тетради во время выполнения домашнего задания) помогает учителю быстро увидеть проблемы каждого ученика до начала урока, а ученика учит рефлексии. В дальнейшем содержание урока корректируется с учетом выявленных проблем.</a:t>
            </a:r>
          </a:p>
        </p:txBody>
      </p:sp>
      <p:pic>
        <p:nvPicPr>
          <p:cNvPr id="6" name="Рисунок 5" descr="05d3e3d0f45f7c05963e64e08214be3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1268760"/>
            <a:ext cx="2930920" cy="247668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2" y="3789040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«Пинг-понг». Вариант 1.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 доске выходят 2 ученика и поочередно ставят друг другу вопросы по домашнему заданию. В этой игре можно задействовать небольшой яркий мяч. Ученик говорит вопрос и бросает мяч своему сопернику. Учитель оценивает их ответы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Вариант 2.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 из учеников подготовил вопросы по домашнему заданию. Ответы на них должны быть односложными. Он выходит к доске, бросает мяч любому из учеников класса и одновременно задает ему вопрос. Звучит ответ и мяч возвращается к первому ученику. Учитель оценивает качество и оригинальность вопросов и правильные ответы.</a:t>
            </a:r>
            <a:b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н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792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19675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«Рыцарский турнир».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Ученик выходит к доске и по пройденной теме ставит учителю заранее подготовленные вопросы, на которые он хотел бы получить ответ. В свою очередь учитель задает вопрос ученику. Все действие длится не более 5 минут. Проведение турнира объявляется заранее. Вопросы должны быть сжатыми, ответы- короткие и по существу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png-transparent-teacher-school-student-classroom-teacher-child-hand-bo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564904"/>
            <a:ext cx="3168352" cy="323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447</Words>
  <Application>Microsoft Office PowerPoint</Application>
  <PresentationFormat>Экран (4:3)</PresentationFormat>
  <Paragraphs>18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Использование различных этапов урока для развития креативности школьников</vt:lpstr>
      <vt:lpstr>Слайд 2</vt:lpstr>
      <vt:lpstr>Слайд 3</vt:lpstr>
      <vt:lpstr>Основные критерии креативности на различных этапах урока 1. Беглость мысли – количество идей, возникающих за некоторую единицу времени. 2. Гибкость мысли- способность переключаться с одной идеи на другую. 3. Оригинальность – способность производить идеи, отличающиеся от общепринятых стереотипов и отвечать на раздражители нестандартно. 4. Любознательность – чувствительность к проблемам, к окружающим ситуациям. 5. Способность к разработки гипотезы – смелой идеи, которая потом нуждается в обстоятельной проверке. 6. Удовлетворенность – итог проявления креативности, логическая независимость  реакций от стимулов, способность к анализу и синтезу.</vt:lpstr>
      <vt:lpstr>Нестандартные формы проверки домашнего задания, способствующие развитию любознательности и творческому отношению к делу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15</cp:revision>
  <dcterms:created xsi:type="dcterms:W3CDTF">2023-02-13T17:25:31Z</dcterms:created>
  <dcterms:modified xsi:type="dcterms:W3CDTF">2023-02-13T20:01:51Z</dcterms:modified>
</cp:coreProperties>
</file>