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24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38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74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95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28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95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02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66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9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16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63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511E99-F182-439D-89B4-B6A855E6D879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072F9B43-30A0-425D-A4F3-004BDC830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2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Свойства воды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Презентация к проекту «Волшебница вода»</a:t>
            </a:r>
          </a:p>
          <a:p>
            <a:r>
              <a:rPr lang="ru-RU" dirty="0"/>
              <a:t>Подготовила воспитатель Корнева Н.Н.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9806" y="0"/>
            <a:ext cx="7256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МАДОУ детский сад «Солнышко» </a:t>
            </a:r>
          </a:p>
          <a:p>
            <a:pPr algn="ctr"/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р.п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Красные Баки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77"/>
          <a:stretch/>
        </p:blipFill>
        <p:spPr>
          <a:xfrm>
            <a:off x="8626252" y="648929"/>
            <a:ext cx="3565748" cy="5476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9792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668" y="278581"/>
            <a:ext cx="8575912" cy="6431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9022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645" y="1123837"/>
            <a:ext cx="3003756" cy="4765686"/>
          </a:xfrm>
        </p:spPr>
        <p:txBody>
          <a:bodyPr>
            <a:normAutofit/>
          </a:bodyPr>
          <a:lstStyle/>
          <a:p>
            <a:r>
              <a:rPr lang="ru-RU" sz="2800" dirty="0"/>
              <a:t>Я и туча, и туман,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 </a:t>
            </a:r>
            <a:r>
              <a:rPr lang="ru-RU" sz="2800" dirty="0"/>
              <a:t>ручей, и океан,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 </a:t>
            </a:r>
            <a:r>
              <a:rPr lang="ru-RU" sz="2800" dirty="0"/>
              <a:t>летаю, и бегу,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 </a:t>
            </a:r>
            <a:r>
              <a:rPr lang="ru-RU" sz="2800" dirty="0"/>
              <a:t>стеклянной быть могу</a:t>
            </a:r>
            <a:r>
              <a:rPr lang="ru-RU" sz="2800" dirty="0" smtClean="0"/>
              <a:t>!</a:t>
            </a:r>
            <a:br>
              <a:rPr lang="ru-RU" sz="2800" dirty="0" smtClean="0"/>
            </a:br>
            <a:r>
              <a:rPr lang="ru-RU" sz="2800" dirty="0" smtClean="0"/>
              <a:t>Что это такое? Ка вы думаете ребята?</a:t>
            </a:r>
            <a:br>
              <a:rPr lang="ru-RU" sz="2800" dirty="0" smtClean="0"/>
            </a:br>
            <a:r>
              <a:rPr lang="ru-RU" sz="2800" i="1" dirty="0" smtClean="0"/>
              <a:t>Вода.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endParaRPr lang="ru-RU" sz="2400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025" y="75789"/>
            <a:ext cx="6990734" cy="6676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04104" y="0"/>
            <a:ext cx="14930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Bahnschrift Condensed" panose="020B0502040204020203" pitchFamily="34" charset="0"/>
              </a:rPr>
              <a:t>Вода</a:t>
            </a:r>
          </a:p>
        </p:txBody>
      </p:sp>
    </p:spTree>
    <p:extLst>
      <p:ext uri="{BB962C8B-B14F-4D97-AF65-F5344CB8AC3E}">
        <p14:creationId xmlns:p14="http://schemas.microsoft.com/office/powerpoint/2010/main" val="2427772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147" y="769441"/>
            <a:ext cx="3346574" cy="2848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38314" y="0"/>
            <a:ext cx="46297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Bahnschrift Condensed" panose="020B0502040204020203" pitchFamily="34" charset="0"/>
              </a:rPr>
              <a:t>«Вода – это жидкость»</a:t>
            </a:r>
            <a:endParaRPr lang="ru-RU" sz="4400" dirty="0">
              <a:latin typeface="Bahnschrift Condensed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660" y="669828"/>
            <a:ext cx="312174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Corbel" panose="020B0503020204020204" pitchFamily="34" charset="0"/>
              </a:rPr>
              <a:t>Свойство первое:</a:t>
            </a:r>
          </a:p>
          <a:p>
            <a:r>
              <a:rPr lang="ru-RU" sz="2200" dirty="0">
                <a:solidFill>
                  <a:schemeClr val="bg1"/>
                </a:solidFill>
                <a:latin typeface="Corbel" panose="020B0503020204020204" pitchFamily="34" charset="0"/>
              </a:rPr>
              <a:t>- Давайте подойдём к </a:t>
            </a:r>
            <a:r>
              <a:rPr lang="ru-RU" sz="2200" dirty="0" smtClean="0">
                <a:solidFill>
                  <a:schemeClr val="bg1"/>
                </a:solidFill>
                <a:latin typeface="Corbel" panose="020B0503020204020204" pitchFamily="34" charset="0"/>
              </a:rPr>
              <a:t>столу </a:t>
            </a:r>
            <a:r>
              <a:rPr lang="ru-RU" sz="2200" dirty="0">
                <a:solidFill>
                  <a:schemeClr val="bg1"/>
                </a:solidFill>
                <a:latin typeface="Corbel" panose="020B0503020204020204" pitchFamily="34" charset="0"/>
              </a:rPr>
              <a:t>и попробуем перелить воду в другой сосуд. Мы можем лить её тоненькой струйкой. Вы видите, что вода течёт не прерываясь. Э</a:t>
            </a:r>
            <a:r>
              <a:rPr lang="ru-RU" sz="2200" dirty="0" smtClean="0">
                <a:solidFill>
                  <a:schemeClr val="bg1"/>
                </a:solidFill>
                <a:latin typeface="Corbel" panose="020B0503020204020204" pitchFamily="34" charset="0"/>
              </a:rPr>
              <a:t>то называется текучесть.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Corbel" panose="020B0503020204020204" pitchFamily="34" charset="0"/>
              </a:rPr>
              <a:t>Мы не можем взять её в руку как какой либо предмет. Вода не имеет формы, поэтому может принять форму сосуда в котором находится.</a:t>
            </a:r>
            <a:endParaRPr lang="ru-RU" sz="22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116" y="3424428"/>
            <a:ext cx="5136740" cy="2924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6889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9441"/>
            <a:ext cx="3392129" cy="5346224"/>
          </a:xfrm>
        </p:spPr>
        <p:txBody>
          <a:bodyPr>
            <a:noAutofit/>
          </a:bodyPr>
          <a:lstStyle/>
          <a:p>
            <a:r>
              <a:rPr lang="ru-RU" sz="2200" dirty="0" smtClean="0"/>
              <a:t>Свойство второе:</a:t>
            </a:r>
            <a:br>
              <a:rPr lang="ru-RU" sz="2200" dirty="0" smtClean="0"/>
            </a:br>
            <a:r>
              <a:rPr lang="ru-RU" sz="2200" dirty="0" smtClean="0"/>
              <a:t>Ребята если мы внимательно посмотрим на воду, то увидим что у неё нет цвета. Она бесцветная или можно сказать, прозрачная. Сейчас я вам это докажу.</a:t>
            </a:r>
            <a:br>
              <a:rPr lang="ru-RU" sz="2200" dirty="0" smtClean="0"/>
            </a:br>
            <a:r>
              <a:rPr lang="ru-RU" sz="2200" i="1" dirty="0" smtClean="0"/>
              <a:t>За банку с водой  ставим любую игрушку или картинку.</a:t>
            </a:r>
            <a:br>
              <a:rPr lang="ru-RU" sz="2200" i="1" dirty="0" smtClean="0"/>
            </a:br>
            <a:r>
              <a:rPr lang="ru-RU" sz="2200" dirty="0" smtClean="0"/>
              <a:t>Посмотрите мы видим что находится за этой банкой.</a:t>
            </a:r>
            <a:br>
              <a:rPr lang="ru-RU" sz="2200" dirty="0" smtClean="0"/>
            </a:br>
            <a:r>
              <a:rPr lang="ru-RU" sz="2200" dirty="0" smtClean="0"/>
              <a:t>А ещё мы можем изменить цвет воды, добавив туда краски.</a:t>
            </a:r>
            <a:br>
              <a:rPr lang="ru-RU" sz="2200" dirty="0" smtClean="0"/>
            </a:br>
            <a:r>
              <a:rPr lang="ru-RU" sz="2200" i="1" dirty="0" smtClean="0"/>
              <a:t>Экспериментируем.</a:t>
            </a:r>
            <a:endParaRPr lang="ru-RU" sz="22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392" y="904568"/>
            <a:ext cx="4635902" cy="2605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2894" y="0"/>
            <a:ext cx="63369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Bahnschrift Condensed" panose="020B0502040204020203" pitchFamily="34" charset="0"/>
              </a:rPr>
              <a:t>«Вода </a:t>
            </a:r>
            <a:r>
              <a:rPr lang="ru-RU" sz="4400" dirty="0" smtClean="0">
                <a:latin typeface="Bahnschrift Condensed" panose="020B0502040204020203" pitchFamily="34" charset="0"/>
              </a:rPr>
              <a:t>бесцветная, прозрачная»</a:t>
            </a:r>
            <a:endParaRPr lang="ru-RU" sz="4400" dirty="0">
              <a:latin typeface="Bahnschrift Condense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1" y="3159004"/>
            <a:ext cx="5161321" cy="3428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931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dirty="0"/>
              <a:t>Свойство </a:t>
            </a:r>
            <a:r>
              <a:rPr lang="ru-RU" sz="2200" dirty="0" smtClean="0"/>
              <a:t>третье: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- Я предлагаю понюхать воду. Что вы можете сказать о запахе воды?</a:t>
            </a:r>
            <a:br>
              <a:rPr lang="ru-RU" sz="2200" dirty="0"/>
            </a:br>
            <a:r>
              <a:rPr lang="ru-RU" sz="2200" i="1" dirty="0"/>
              <a:t>(вода ничем не пахнет)</a:t>
            </a:r>
            <a:br>
              <a:rPr lang="ru-RU" sz="2200" i="1" dirty="0"/>
            </a:br>
            <a:r>
              <a:rPr lang="ru-RU" sz="2200" dirty="0"/>
              <a:t>Правильно вода ничем не </a:t>
            </a:r>
            <a:r>
              <a:rPr lang="ru-RU" sz="2200" dirty="0" smtClean="0"/>
              <a:t>пахнет.</a:t>
            </a:r>
            <a:br>
              <a:rPr lang="ru-RU" sz="2200" dirty="0" smtClean="0"/>
            </a:br>
            <a:r>
              <a:rPr lang="ru-RU" sz="2200" dirty="0" smtClean="0"/>
              <a:t>Но если в неё добавить, например лимон, она будет пахнуть лимоном.</a:t>
            </a:r>
            <a:br>
              <a:rPr lang="ru-RU" sz="2200" dirty="0" smtClean="0"/>
            </a:br>
            <a:r>
              <a:rPr lang="ru-RU" sz="2200" i="1" dirty="0" smtClean="0"/>
              <a:t>(добавляем в воду сок лимоном, и снова нюхаем воду)</a:t>
            </a:r>
            <a:r>
              <a:rPr lang="ru-RU" sz="2200" i="1" dirty="0"/>
              <a:t/>
            </a:r>
            <a:br>
              <a:rPr lang="ru-RU" sz="2200" i="1" dirty="0"/>
            </a:br>
            <a:endParaRPr lang="ru-RU" sz="22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246" y="400526"/>
            <a:ext cx="6268064" cy="5720370"/>
          </a:xfrm>
        </p:spPr>
      </p:pic>
      <p:sp>
        <p:nvSpPr>
          <p:cNvPr id="4" name="Прямоугольник 3"/>
          <p:cNvSpPr/>
          <p:nvPr/>
        </p:nvSpPr>
        <p:spPr>
          <a:xfrm>
            <a:off x="252919" y="0"/>
            <a:ext cx="48157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Bahnschrift Condensed" panose="020B0502040204020203" pitchFamily="34" charset="0"/>
              </a:rPr>
              <a:t>«Вода не имеет запаха»</a:t>
            </a:r>
            <a:endParaRPr lang="ru-RU" sz="44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77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900" dirty="0"/>
              <a:t>Свойство третье:</a:t>
            </a:r>
            <a:br>
              <a:rPr lang="ru-RU" sz="1900" dirty="0"/>
            </a:br>
            <a:r>
              <a:rPr lang="ru-RU" sz="1900" dirty="0"/>
              <a:t>- Как вы думаете, вода имеет вкус?</a:t>
            </a:r>
            <a:br>
              <a:rPr lang="ru-RU" sz="1900" dirty="0"/>
            </a:br>
            <a:r>
              <a:rPr lang="ru-RU" sz="1900" i="1" dirty="0"/>
              <a:t>В </a:t>
            </a:r>
            <a:r>
              <a:rPr lang="ru-RU" sz="1900" i="1" dirty="0" smtClean="0"/>
              <a:t>стаканчиках питьевая </a:t>
            </a:r>
            <a:r>
              <a:rPr lang="ru-RU" sz="1900" i="1" dirty="0"/>
              <a:t>вода. </a:t>
            </a:r>
            <a:r>
              <a:rPr lang="ru-RU" sz="1900" dirty="0"/>
              <a:t>Попробуйте её. </a:t>
            </a:r>
            <a:r>
              <a:rPr lang="ru-RU" sz="1900" i="1" dirty="0"/>
              <a:t>(дети пьют воду)</a:t>
            </a:r>
            <a:r>
              <a:rPr lang="ru-RU" sz="1900" dirty="0"/>
              <a:t/>
            </a:r>
            <a:br>
              <a:rPr lang="ru-RU" sz="1900" dirty="0"/>
            </a:br>
            <a:r>
              <a:rPr lang="ru-RU" sz="1900" dirty="0"/>
              <a:t>Какая она? Сладкая, солёная? </a:t>
            </a:r>
            <a:br>
              <a:rPr lang="ru-RU" sz="1900" dirty="0"/>
            </a:br>
            <a:r>
              <a:rPr lang="ru-RU" sz="1900" dirty="0"/>
              <a:t>Вода безвкусная.</a:t>
            </a:r>
            <a:br>
              <a:rPr lang="ru-RU" sz="1900" dirty="0"/>
            </a:br>
            <a:r>
              <a:rPr lang="ru-RU" sz="1900" dirty="0"/>
              <a:t>- Добавим в воду различные </a:t>
            </a:r>
            <a:r>
              <a:rPr lang="ru-RU" sz="1900" dirty="0" smtClean="0"/>
              <a:t>вещества. </a:t>
            </a:r>
            <a:r>
              <a:rPr lang="ru-RU" sz="1900" i="1" dirty="0"/>
              <a:t>детям не говорю, что и куда добавила (сахар, </a:t>
            </a:r>
            <a:r>
              <a:rPr lang="ru-RU" sz="1900" i="1" dirty="0" smtClean="0"/>
              <a:t>соль</a:t>
            </a:r>
            <a:r>
              <a:rPr lang="ru-RU" sz="1900" i="1" dirty="0"/>
              <a:t>)</a:t>
            </a:r>
            <a:r>
              <a:rPr lang="ru-RU" sz="1900" i="1" dirty="0" smtClean="0"/>
              <a:t> </a:t>
            </a:r>
            <a:r>
              <a:rPr lang="ru-RU" sz="1900" i="1" dirty="0"/>
              <a:t>Раздаю детям воду с разным вкусом.)</a:t>
            </a:r>
            <a:r>
              <a:rPr lang="ru-RU" sz="1900" dirty="0"/>
              <a:t/>
            </a:r>
            <a:br>
              <a:rPr lang="ru-RU" sz="1900" dirty="0"/>
            </a:br>
            <a:r>
              <a:rPr lang="ru-RU" sz="1900" dirty="0"/>
              <a:t>- Возьмите соломинку и попробуйте воду. Какой вкус стал у воды? (</a:t>
            </a:r>
            <a:r>
              <a:rPr lang="ru-RU" sz="1900" dirty="0" smtClean="0"/>
              <a:t>сладкий</a:t>
            </a:r>
            <a:r>
              <a:rPr lang="ru-RU" sz="1900" dirty="0"/>
              <a:t>,</a:t>
            </a:r>
            <a:r>
              <a:rPr lang="ru-RU" sz="1900" dirty="0" smtClean="0"/>
              <a:t> </a:t>
            </a:r>
            <a:r>
              <a:rPr lang="ru-RU" sz="1900" dirty="0"/>
              <a:t>солёный)</a:t>
            </a:r>
            <a:br>
              <a:rPr lang="ru-RU" sz="1900" dirty="0"/>
            </a:br>
            <a:r>
              <a:rPr lang="ru-RU" sz="1900" dirty="0"/>
              <a:t>Вкус </a:t>
            </a:r>
            <a:r>
              <a:rPr lang="ru-RU" sz="1900" dirty="0" smtClean="0"/>
              <a:t>появился.</a:t>
            </a:r>
            <a:r>
              <a:rPr lang="ru-RU" sz="1900" dirty="0"/>
              <a:t/>
            </a:r>
            <a:br>
              <a:rPr lang="ru-RU" sz="1900" dirty="0"/>
            </a:br>
            <a:endParaRPr lang="ru-RU" sz="19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532" y="769441"/>
            <a:ext cx="8020519" cy="5349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0035" y="0"/>
            <a:ext cx="45817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0000"/>
                </a:solidFill>
                <a:latin typeface="Bahnschrift Condensed" panose="020B0502040204020203" pitchFamily="34" charset="0"/>
              </a:rPr>
              <a:t>«</a:t>
            </a:r>
            <a:r>
              <a:rPr lang="ru-RU" sz="4400" dirty="0">
                <a:solidFill>
                  <a:srgbClr val="000000"/>
                </a:solidFill>
                <a:latin typeface="Bahnschrift Condensed" panose="020B0502040204020203" pitchFamily="34" charset="0"/>
              </a:rPr>
              <a:t>Вода не имеет вкуса»</a:t>
            </a:r>
            <a:endParaRPr lang="ru-RU" sz="44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568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Итак, что мы узнали о воде? (ответы детей)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 Вода – </a:t>
            </a:r>
            <a:r>
              <a:rPr lang="ru-RU" sz="2200" dirty="0" smtClean="0"/>
              <a:t>жидкая, текучая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sz="2200" dirty="0"/>
              <a:t>Вода – бесцветная.</a:t>
            </a:r>
            <a:br>
              <a:rPr lang="ru-RU" sz="2200" dirty="0"/>
            </a:br>
            <a:r>
              <a:rPr lang="ru-RU" sz="2200" dirty="0"/>
              <a:t>Вода – безвкусная.</a:t>
            </a:r>
            <a:br>
              <a:rPr lang="ru-RU" sz="2200" dirty="0"/>
            </a:br>
            <a:r>
              <a:rPr lang="ru-RU" sz="2200" dirty="0"/>
              <a:t>Вода – не имеет запаха</a:t>
            </a:r>
            <a:br>
              <a:rPr lang="ru-RU" sz="2200" dirty="0"/>
            </a:br>
            <a:r>
              <a:rPr lang="ru-RU" sz="2200" dirty="0"/>
              <a:t>Вода - не имеет формы.</a:t>
            </a:r>
            <a:br>
              <a:rPr lang="ru-RU" sz="2200" dirty="0"/>
            </a:br>
            <a:r>
              <a:rPr lang="ru-RU" sz="2200" dirty="0"/>
              <a:t>Но при желании мы можем изменить цвет, вкус, запах.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075" y="393290"/>
            <a:ext cx="8372628" cy="6279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9757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dirty="0" smtClean="0"/>
              <a:t>Вода может быть не только жидкой, но и твёрдой.</a:t>
            </a:r>
            <a:br>
              <a:rPr lang="ru-RU" sz="2200" dirty="0" smtClean="0"/>
            </a:br>
            <a:r>
              <a:rPr lang="ru-RU" sz="2200" dirty="0" smtClean="0"/>
              <a:t>Лёд – это замёрзшая вода. Поэкспериментируйте дома, налейте с родителями воды в формочку и поставьте её на ночь в морозилку и утром вы увидите результат.</a:t>
            </a:r>
            <a:br>
              <a:rPr lang="ru-RU" sz="2200" dirty="0" smtClean="0"/>
            </a:br>
            <a:r>
              <a:rPr lang="ru-RU" sz="2200" dirty="0"/>
              <a:t> </a:t>
            </a:r>
            <a:r>
              <a:rPr lang="ru-RU" sz="2200" dirty="0" smtClean="0"/>
              <a:t>А в природе где мы можем встретить замороженную воду?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446" y="2620449"/>
            <a:ext cx="5348747" cy="4011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32" y="252557"/>
            <a:ext cx="5161953" cy="2903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7115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А ещё вода может превратиться в пар. Понаблюдайте дома с родителями за тем, как кипит чайник, и увидите как из носика идёт пар. Его можно спутать с дымом, но только дым идёт из трубы от дров, а пар от кипящей воды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 smtClean="0"/>
              <a:t>В природе мы можем встретить туман.</a:t>
            </a:r>
            <a:endParaRPr lang="ru-RU" sz="2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576" y="2831690"/>
            <a:ext cx="5795721" cy="3870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097" y="204840"/>
            <a:ext cx="3671734" cy="4407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1342444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585</TotalTime>
  <Words>198</Words>
  <Application>Microsoft Office PowerPoint</Application>
  <PresentationFormat>Широкоэкранный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Bahnschrift Condensed</vt:lpstr>
      <vt:lpstr>Corbel</vt:lpstr>
      <vt:lpstr>Wingdings 2</vt:lpstr>
      <vt:lpstr>Рамка</vt:lpstr>
      <vt:lpstr>Свойства воды</vt:lpstr>
      <vt:lpstr>Я и туча, и туман,  И ручей, и океан,  И летаю, и бегу,  И стеклянной быть могу! Что это такое? Ка вы думаете ребята? Вода. </vt:lpstr>
      <vt:lpstr> </vt:lpstr>
      <vt:lpstr>Свойство второе: Ребята если мы внимательно посмотрим на воду, то увидим что у неё нет цвета. Она бесцветная или можно сказать, прозрачная. Сейчас я вам это докажу. За банку с водой  ставим любую игрушку или картинку. Посмотрите мы видим что находится за этой банкой. А ещё мы можем изменить цвет воды, добавив туда краски. Экспериментируем.</vt:lpstr>
      <vt:lpstr>Свойство третье: - Я предлагаю понюхать воду. Что вы можете сказать о запахе воды? (вода ничем не пахнет) Правильно вода ничем не пахнет. Но если в неё добавить, например лимон, она будет пахнуть лимоном. (добавляем в воду сок лимоном, и снова нюхаем воду) </vt:lpstr>
      <vt:lpstr>Свойство третье: - Как вы думаете, вода имеет вкус? В стаканчиках питьевая вода. Попробуйте её. (дети пьют воду) Какая она? Сладкая, солёная?  Вода безвкусная. - Добавим в воду различные вещества. детям не говорю, что и куда добавила (сахар, соль) Раздаю детям воду с разным вкусом.) - Возьмите соломинку и попробуйте воду. Какой вкус стал у воды? (сладкий, солёный) Вкус появился. </vt:lpstr>
      <vt:lpstr>Итак, что мы узнали о воде? (ответы детей)   Вода – жидкая, текучая. Вода – бесцветная. Вода – безвкусная. Вода – не имеет запаха Вода - не имеет формы. Но при желании мы можем изменить цвет, вкус, запах. </vt:lpstr>
      <vt:lpstr>Вода может быть не только жидкой, но и твёрдой. Лёд – это замёрзшая вода. Поэкспериментируйте дома, налейте с родителями воды в формочку и поставьте её на ночь в морозилку и утром вы увидите результат.  А в природе где мы можем встретить замороженную воду? </vt:lpstr>
      <vt:lpstr>А ещё вода может превратиться в пар. Понаблюдайте дома с родителями за тем, как кипит чайник, и увидите как из носика идёт пар. Его можно спутать с дымом, но только дым идёт из трубы от дров, а пар от кипящей воды. В природе мы можем встретить туман.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воды</dc:title>
  <dc:creator>Пользователь</dc:creator>
  <cp:lastModifiedBy>Пользователь</cp:lastModifiedBy>
  <cp:revision>11</cp:revision>
  <dcterms:created xsi:type="dcterms:W3CDTF">2024-03-23T14:52:44Z</dcterms:created>
  <dcterms:modified xsi:type="dcterms:W3CDTF">2024-03-24T17:04:49Z</dcterms:modified>
</cp:coreProperties>
</file>