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58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74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38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61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763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382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5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3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467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31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713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809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EEDFB-361B-4F70-BEAD-4809368A151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5B8C4-96C6-4684-834A-0D3534E116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164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watch?v=5cVSWA37xiI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8b08ab88-ee1b-4b04-9ae9-321e0da71ae2.selcdn.net/8f397673-3207-4a9d-a67f-5cac41c38995/tajmahal8666921280w1278.jpg" TargetMode="External"/><Relationship Id="rId3" Type="http://schemas.openxmlformats.org/officeDocument/2006/relationships/hyperlink" Target="https://www.youtube.com/watch?v=5cVSWA37xiI" TargetMode="External"/><Relationship Id="rId7" Type="http://schemas.openxmlformats.org/officeDocument/2006/relationships/hyperlink" Target="https://euromapa.net/wp-content/uploads/2013/08/Colosseum-or-Flavian-Amphitheatre.jpg" TargetMode="External"/><Relationship Id="rId2" Type="http://schemas.openxmlformats.org/officeDocument/2006/relationships/hyperlink" Target="https://mykaleidoscope.ru/x/uploads/posts/2022-10/1666373620_3-mykaleidoscope-ru-p-machu-pikchu-chudo-sveta-vkontakte-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houghtco.com/thmb/p290DD8Y4IGzz-jzFOcy521PPP8=/1500x0/filters:no_upscale():max_bytes(150000):strip_icc()/temple-of-apollo--pompeii-696285574-5b6e0cc2c9e77c0050b724b2.jpg" TargetMode="External"/><Relationship Id="rId5" Type="http://schemas.openxmlformats.org/officeDocument/2006/relationships/hyperlink" Target="https://putidorogi-nn.ru/images/stories/afrika/egipet/egipetskie_piramidy_2.jpg" TargetMode="External"/><Relationship Id="rId10" Type="http://schemas.openxmlformats.org/officeDocument/2006/relationships/hyperlink" Target="https://traveltimes.ru/wp-content/uploads/2021/09/88-1-2048x1152.jpg" TargetMode="External"/><Relationship Id="rId4" Type="http://schemas.openxmlformats.org/officeDocument/2006/relationships/hyperlink" Target="https://quizlet.com/ru/785283399/starlight-5-module-5e-lost-cities-flash-cards/" TargetMode="External"/><Relationship Id="rId9" Type="http://schemas.openxmlformats.org/officeDocument/2006/relationships/hyperlink" Target="https://vsegda-pomnim.com/uploads/posts/2022-03/1648752376_46-vsegda-pomnim-com-p-ozero-baikal-dlya-detei-foto-4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049" y="39145"/>
            <a:ext cx="8229600" cy="67890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Match the picture and the name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0017" y="95354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132287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9141" y="234888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9712" y="271821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295" y="4253499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65896" y="904777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42086" y="2507825"/>
            <a:ext cx="406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1436" y="418054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6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696514" y="1766417"/>
            <a:ext cx="2232248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Lake Baikal, Russia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144583" y="2558836"/>
            <a:ext cx="2232248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Colosseum</a:t>
            </a:r>
            <a:r>
              <a:rPr lang="en-US" dirty="0" smtClean="0"/>
              <a:t>, Italy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44583" y="904777"/>
            <a:ext cx="2052228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Pyramids, Giza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31455" y="4122419"/>
            <a:ext cx="2232248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Apollo Temple, </a:t>
            </a:r>
            <a:r>
              <a:rPr lang="en-US" dirty="0" err="1" smtClean="0"/>
              <a:t>Pompei</a:t>
            </a:r>
            <a:r>
              <a:rPr lang="en-US" dirty="0" smtClean="0"/>
              <a:t>, Italy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87161" y="3351898"/>
            <a:ext cx="2232248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Taj</a:t>
            </a:r>
            <a:r>
              <a:rPr lang="en-US" dirty="0" smtClean="0"/>
              <a:t> </a:t>
            </a:r>
            <a:r>
              <a:rPr lang="en-US" dirty="0" err="1" smtClean="0"/>
              <a:t>Mahal</a:t>
            </a:r>
            <a:r>
              <a:rPr lang="en-US" dirty="0" smtClean="0"/>
              <a:t>, India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36588" y="4990713"/>
            <a:ext cx="2563120" cy="5287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The Great Wall of China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49" y="972065"/>
            <a:ext cx="2481852" cy="13960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28" y="983489"/>
            <a:ext cx="2479673" cy="13846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49" y="2507825"/>
            <a:ext cx="2458797" cy="161365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28" y="2533546"/>
            <a:ext cx="2463158" cy="154922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04" y="4269525"/>
            <a:ext cx="2458797" cy="163919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998" y="4321911"/>
            <a:ext cx="2479673" cy="162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3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hlinkClick r:id="rId2"/>
              </a:rPr>
              <a:t>Machu Picchu, Peru</a:t>
            </a:r>
            <a:r>
              <a:rPr lang="ru-RU" sz="2400" dirty="0"/>
              <a:t/>
            </a:r>
            <a:br>
              <a:rPr lang="ru-RU" sz="2400" dirty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12968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68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Listen and fill in: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</a:t>
            </a:r>
            <a:r>
              <a:rPr lang="en-US" dirty="0"/>
              <a:t> The Inca civilization stretched ______ miles.</a:t>
            </a:r>
          </a:p>
          <a:p>
            <a:pPr marL="0" indent="0">
              <a:buNone/>
            </a:pPr>
            <a:r>
              <a:rPr lang="en-US" dirty="0" smtClean="0"/>
              <a:t>2. The </a:t>
            </a:r>
            <a:r>
              <a:rPr lang="en-US" dirty="0"/>
              <a:t>city</a:t>
            </a:r>
            <a:r>
              <a:rPr lang="en-US" dirty="0" smtClean="0"/>
              <a:t> is located  _________ of Cusco, ______.</a:t>
            </a:r>
          </a:p>
          <a:p>
            <a:pPr marL="0" indent="0">
              <a:buNone/>
            </a:pPr>
            <a:r>
              <a:rPr lang="en-US" dirty="0"/>
              <a:t>3</a:t>
            </a:r>
            <a:r>
              <a:rPr lang="en-US" dirty="0" smtClean="0"/>
              <a:t>. </a:t>
            </a:r>
            <a:r>
              <a:rPr lang="en-US" dirty="0"/>
              <a:t>It </a:t>
            </a:r>
            <a:r>
              <a:rPr lang="en-US" dirty="0" smtClean="0"/>
              <a:t>was </a:t>
            </a:r>
            <a:r>
              <a:rPr lang="en-US" dirty="0"/>
              <a:t>built around mid ____ century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4. The Incas used _____ , wheels and tools for building temples, palaces and terraces.</a:t>
            </a:r>
            <a:endParaRPr lang="en-US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1556792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2500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4303" y="220486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n</a:t>
            </a:r>
            <a:r>
              <a:rPr lang="en-US" sz="2800" dirty="0" smtClean="0">
                <a:solidFill>
                  <a:srgbClr val="FF0000"/>
                </a:solidFill>
              </a:rPr>
              <a:t>orth-west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1887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Peru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0406" y="3212976"/>
            <a:ext cx="115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15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4223" y="38610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stones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35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6490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          What </a:t>
            </a:r>
            <a:r>
              <a:rPr lang="en-US" dirty="0"/>
              <a:t>can you see in the </a:t>
            </a:r>
            <a:r>
              <a:rPr lang="en-US" dirty="0" smtClean="0"/>
              <a:t>video?</a:t>
            </a:r>
            <a:br>
              <a:rPr lang="en-US" dirty="0" smtClean="0"/>
            </a:br>
            <a:r>
              <a:rPr lang="en-US" sz="3100" dirty="0" smtClean="0"/>
              <a:t>model</a:t>
            </a:r>
            <a:r>
              <a:rPr lang="en-US" sz="3100" dirty="0"/>
              <a:t>: The town had …..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en-US" sz="3100" dirty="0" smtClean="0"/>
              <a:t>              There </a:t>
            </a:r>
            <a:r>
              <a:rPr lang="en-US" sz="3100" dirty="0"/>
              <a:t>was / were …….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7406162"/>
              </p:ext>
            </p:extLst>
          </p:nvPr>
        </p:nvGraphicFramePr>
        <p:xfrm>
          <a:off x="1835696" y="1916832"/>
          <a:ext cx="5651468" cy="4526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5734"/>
                <a:gridCol w="2825734"/>
              </a:tblGrid>
              <a:tr h="452596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gardens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walls of stone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narrow streets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statue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fountain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palace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baths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baker’s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terraced fields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881" marR="5388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stones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houses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pyramid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Inca people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running water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tomb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amphitheater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mountains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200" dirty="0">
                          <a:effectLst/>
                        </a:rPr>
                        <a:t>play ground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881" marR="5388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558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Times New Roman"/>
              </a:rPr>
              <a:t>True/ False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dirty="0" smtClean="0">
                <a:solidFill>
                  <a:srgbClr val="000000"/>
                </a:solidFill>
                <a:ea typeface="Times New Roman"/>
              </a:rPr>
              <a:t>1</a:t>
            </a:r>
            <a:r>
              <a:rPr lang="en-US" dirty="0">
                <a:solidFill>
                  <a:srgbClr val="000000"/>
                </a:solidFill>
                <a:ea typeface="Times New Roman"/>
              </a:rPr>
              <a:t>. Hiram was an American doctor.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2. He found Pompeii.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3. Machu Picchu was an ancient Roman city in Italy.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4. It dates back to 1500.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5. Incas built Machu Picchu next to the sea.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6. Bingham found stone buildings with thin walls.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7. there were no  houses for people.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8. there was a  small house for emperor.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9 the town didn’t have running water.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10.There were about 20 buildings.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dirty="0">
                <a:solidFill>
                  <a:srgbClr val="000000"/>
                </a:solidFill>
                <a:ea typeface="Times New Roman"/>
              </a:rPr>
              <a:t>11. The earthquake destroyed the town.</a:t>
            </a:r>
            <a:endParaRPr lang="ru-RU" sz="3600" dirty="0" smtClean="0">
              <a:effectLst/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0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500" dirty="0">
                <a:hlinkClick r:id="rId2"/>
              </a:rPr>
              <a:t>https://</a:t>
            </a:r>
            <a:r>
              <a:rPr lang="en-US" sz="1500" dirty="0" smtClean="0">
                <a:hlinkClick r:id="rId2"/>
              </a:rPr>
              <a:t>mykaleidoscope.ru/x/uploads/posts/2022-10/1666373620_3-mykaleidoscope-ru-p-machu-pikchu-chudo-sveta-vkontakte-3.jpg</a:t>
            </a:r>
            <a:endParaRPr lang="ru-RU" sz="1500" dirty="0" smtClean="0"/>
          </a:p>
          <a:p>
            <a:r>
              <a:rPr lang="en-US" sz="1500" dirty="0">
                <a:hlinkClick r:id="rId3"/>
              </a:rPr>
              <a:t>https://</a:t>
            </a:r>
            <a:r>
              <a:rPr lang="en-US" sz="1500" dirty="0" smtClean="0">
                <a:hlinkClick r:id="rId3"/>
              </a:rPr>
              <a:t>www.youtube.com/watch?v=5cVSWA37xiI</a:t>
            </a:r>
            <a:endParaRPr lang="ru-RU" sz="1500" dirty="0" smtClean="0"/>
          </a:p>
          <a:p>
            <a:r>
              <a:rPr lang="en-US" sz="1500" dirty="0">
                <a:hlinkClick r:id="rId4"/>
              </a:rPr>
              <a:t>https://quizlet.com/ru/785283399/starlight-5-module-5e-lost-cities-flash-cards</a:t>
            </a:r>
            <a:r>
              <a:rPr lang="en-US" sz="1500" dirty="0" smtClean="0">
                <a:hlinkClick r:id="rId4"/>
              </a:rPr>
              <a:t>/</a:t>
            </a:r>
            <a:endParaRPr lang="en-US" sz="1500" dirty="0" smtClean="0"/>
          </a:p>
          <a:p>
            <a:r>
              <a:rPr lang="en-US" sz="1500" dirty="0">
                <a:hlinkClick r:id="rId5"/>
              </a:rPr>
              <a:t>https://</a:t>
            </a:r>
            <a:r>
              <a:rPr lang="en-US" sz="1500" dirty="0" smtClean="0">
                <a:hlinkClick r:id="rId5"/>
              </a:rPr>
              <a:t>putidorogi-nn.ru/images/stories/afrika/egipet/egipetskie_piramidy_2.jpg</a:t>
            </a:r>
            <a:endParaRPr lang="en-US" sz="1500" dirty="0" smtClean="0"/>
          </a:p>
          <a:p>
            <a:r>
              <a:rPr lang="en-US" sz="1500" dirty="0">
                <a:hlinkClick r:id="rId6"/>
              </a:rPr>
              <a:t>https://www.thoughtco.com/thmb/p290DD8Y4IGzz-jzFOcy521PPP8=/1500x0/filters:no_upscale():max_bytes(150000):strip_icc()/temple-of-apollo--</a:t>
            </a:r>
            <a:r>
              <a:rPr lang="en-US" sz="1500" dirty="0" smtClean="0">
                <a:hlinkClick r:id="rId6"/>
              </a:rPr>
              <a:t>pompeii-696285574-5b6e0cc2c9e77c0050b724b2.jpg</a:t>
            </a:r>
            <a:endParaRPr lang="en-US" sz="1500" dirty="0" smtClean="0"/>
          </a:p>
          <a:p>
            <a:r>
              <a:rPr lang="en-US" sz="1500" dirty="0">
                <a:hlinkClick r:id="rId7"/>
              </a:rPr>
              <a:t>https://</a:t>
            </a:r>
            <a:r>
              <a:rPr lang="en-US" sz="1500" dirty="0" smtClean="0">
                <a:hlinkClick r:id="rId7"/>
              </a:rPr>
              <a:t>euromapa.net/wp-content/uploads/2013/08/Colosseum-or-Flavian-Amphitheatre.jpg</a:t>
            </a:r>
            <a:endParaRPr lang="en-US" sz="1500" dirty="0" smtClean="0"/>
          </a:p>
          <a:p>
            <a:r>
              <a:rPr lang="en-US" sz="1500" dirty="0">
                <a:hlinkClick r:id="rId8"/>
              </a:rPr>
              <a:t>https://</a:t>
            </a:r>
            <a:r>
              <a:rPr lang="en-US" sz="1500" dirty="0" smtClean="0">
                <a:hlinkClick r:id="rId8"/>
              </a:rPr>
              <a:t>8b08ab88-ee1b-4b04-9ae9-321e0da71ae2.selcdn.net/8f397673-3207-4a9d-a67f-5cac41c38995/tajmahal8666921280w1278.jpg</a:t>
            </a:r>
            <a:endParaRPr lang="ru-RU" sz="1500" dirty="0" smtClean="0"/>
          </a:p>
          <a:p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vsegda-pomnim.com/uploads/posts/2022-03/1648752376_46-vsegda-pomnim-com-p-ozero-baikal-dlya-detei-foto-48.jpg</a:t>
            </a:r>
            <a:endParaRPr lang="ru-RU" sz="1500" dirty="0" smtClean="0"/>
          </a:p>
          <a:p>
            <a:r>
              <a:rPr lang="en-US" sz="1500" dirty="0">
                <a:hlinkClick r:id="rId10"/>
              </a:rPr>
              <a:t>https://</a:t>
            </a:r>
            <a:r>
              <a:rPr lang="en-US" sz="1500" dirty="0" smtClean="0">
                <a:hlinkClick r:id="rId10"/>
              </a:rPr>
              <a:t>traveltimes.ru/wp-content/uploads/2021/09/88-1-2048x1152.jpg</a:t>
            </a:r>
            <a:endParaRPr lang="ru-RU" sz="1500" dirty="0" smtClean="0"/>
          </a:p>
          <a:p>
            <a:endParaRPr lang="ru-RU" sz="1500" dirty="0" smtClean="0"/>
          </a:p>
          <a:p>
            <a:endParaRPr lang="en-US" sz="15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79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236</Words>
  <Application>Microsoft Office PowerPoint</Application>
  <PresentationFormat>Экран (4:3)</PresentationFormat>
  <Paragraphs>70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Match the picture and the name</vt:lpstr>
      <vt:lpstr>Machu Picchu, Peru </vt:lpstr>
      <vt:lpstr>Listen and fill in:</vt:lpstr>
      <vt:lpstr>          What can you see in the video? model: The town had …..               There was / were ……. </vt:lpstr>
      <vt:lpstr>True/ False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Марсель</cp:lastModifiedBy>
  <cp:revision>25</cp:revision>
  <dcterms:created xsi:type="dcterms:W3CDTF">2021-05-11T19:18:35Z</dcterms:created>
  <dcterms:modified xsi:type="dcterms:W3CDTF">2024-03-24T17:00:00Z</dcterms:modified>
</cp:coreProperties>
</file>