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94"/>
  </p:normalViewPr>
  <p:slideViewPr>
    <p:cSldViewPr snapToGrid="0" snapToObjects="1">
      <p:cViewPr varScale="1">
        <p:scale>
          <a:sx n="90" d="100"/>
          <a:sy n="90" d="100"/>
        </p:scale>
        <p:origin x="23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146C90-2C12-F044-BCEC-CBC749FA19B7}" type="doc">
      <dgm:prSet loTypeId="urn:microsoft.com/office/officeart/2005/8/layout/gear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DD6528-C8D6-9C4A-96EC-2259D18681F0}">
      <dgm:prSet custT="1"/>
      <dgm:spPr/>
      <dgm:t>
        <a:bodyPr/>
        <a:lstStyle/>
        <a:p>
          <a:br>
            <a:rPr lang="ru-RU" sz="2000" dirty="0">
              <a:cs typeface="Angsana New" panose="02020603050405020304" pitchFamily="18" charset="-34"/>
            </a:rPr>
          </a:br>
          <a:r>
            <a:rPr lang="ru-RU" sz="2000" dirty="0">
              <a:cs typeface="Angsana New" panose="02020603050405020304" pitchFamily="18" charset="-34"/>
            </a:rPr>
            <a:t>Анализ предложенного текста (деформированный, незаконченный, с пропущенными частями, предложениями, словами и т. д).</a:t>
          </a:r>
        </a:p>
      </dgm:t>
    </dgm:pt>
    <dgm:pt modelId="{857F1DC9-163B-254B-9718-E769C6894983}" type="parTrans" cxnId="{7262F180-7CB4-544D-B334-C078E90ABB6E}">
      <dgm:prSet/>
      <dgm:spPr/>
      <dgm:t>
        <a:bodyPr/>
        <a:lstStyle/>
        <a:p>
          <a:endParaRPr lang="ru-RU"/>
        </a:p>
      </dgm:t>
    </dgm:pt>
    <dgm:pt modelId="{7AA1FAC3-DB04-8A4E-B15C-4100CC28560C}" type="sibTrans" cxnId="{7262F180-7CB4-544D-B334-C078E90ABB6E}">
      <dgm:prSet/>
      <dgm:spPr/>
      <dgm:t>
        <a:bodyPr/>
        <a:lstStyle/>
        <a:p>
          <a:endParaRPr lang="ru-RU"/>
        </a:p>
      </dgm:t>
    </dgm:pt>
    <dgm:pt modelId="{89580778-7F47-7F43-9163-866AD53381BB}">
      <dgm:prSet custT="1"/>
      <dgm:spPr/>
      <dgm:t>
        <a:bodyPr/>
        <a:lstStyle/>
        <a:p>
          <a:pPr algn="just"/>
          <a:r>
            <a:rPr lang="ru-RU" sz="2000" dirty="0"/>
            <a:t>Восстановление текста по опорным словам, словосочетаниям, </a:t>
          </a:r>
          <a:r>
            <a:rPr lang="ru-RU" sz="2000" u="sng" dirty="0"/>
            <a:t>записям</a:t>
          </a:r>
          <a:r>
            <a:rPr lang="ru-RU" sz="2000" dirty="0"/>
            <a:t>.</a:t>
          </a:r>
        </a:p>
      </dgm:t>
    </dgm:pt>
    <dgm:pt modelId="{223C036E-3168-2F4A-BEE9-705114C7278F}" type="parTrans" cxnId="{5689FDFB-1F12-B540-802E-F45076F28660}">
      <dgm:prSet/>
      <dgm:spPr/>
      <dgm:t>
        <a:bodyPr/>
        <a:lstStyle/>
        <a:p>
          <a:endParaRPr lang="ru-RU"/>
        </a:p>
      </dgm:t>
    </dgm:pt>
    <dgm:pt modelId="{0739E888-3D7E-3E4C-BF69-24D092109792}" type="sibTrans" cxnId="{5689FDFB-1F12-B540-802E-F45076F28660}">
      <dgm:prSet/>
      <dgm:spPr/>
      <dgm:t>
        <a:bodyPr/>
        <a:lstStyle/>
        <a:p>
          <a:endParaRPr lang="ru-RU"/>
        </a:p>
      </dgm:t>
    </dgm:pt>
    <dgm:pt modelId="{F16BAA2C-17B5-EA42-A32F-34C7F38F7533}">
      <dgm:prSet/>
      <dgm:spPr/>
      <dgm:t>
        <a:bodyPr/>
        <a:lstStyle/>
        <a:p>
          <a:r>
            <a:rPr lang="ru-RU" dirty="0"/>
            <a:t>Аннотация к прочитанному произведению (2–3 предложения).</a:t>
          </a:r>
        </a:p>
      </dgm:t>
    </dgm:pt>
    <dgm:pt modelId="{AF76E7E8-2DB2-A24B-8670-C831150B758A}" type="parTrans" cxnId="{1DF66129-CC8A-D043-BF1C-0795DC051209}">
      <dgm:prSet/>
      <dgm:spPr/>
      <dgm:t>
        <a:bodyPr/>
        <a:lstStyle/>
        <a:p>
          <a:endParaRPr lang="ru-RU"/>
        </a:p>
      </dgm:t>
    </dgm:pt>
    <dgm:pt modelId="{AA66BD4F-6D84-E94D-BB61-B8FEA72FBFC7}" type="sibTrans" cxnId="{1DF66129-CC8A-D043-BF1C-0795DC051209}">
      <dgm:prSet/>
      <dgm:spPr/>
      <dgm:t>
        <a:bodyPr/>
        <a:lstStyle/>
        <a:p>
          <a:endParaRPr lang="ru-RU"/>
        </a:p>
      </dgm:t>
    </dgm:pt>
    <dgm:pt modelId="{738AC239-14F5-FB4C-A397-B5E54DB8B920}" type="pres">
      <dgm:prSet presAssocID="{4E146C90-2C12-F044-BCEC-CBC749FA19B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E5D2F6F-8953-484C-A849-1C76960DD5A5}" type="pres">
      <dgm:prSet presAssocID="{0BDD6528-C8D6-9C4A-96EC-2259D18681F0}" presName="gear1" presStyleLbl="node1" presStyleIdx="0" presStyleCnt="3">
        <dgm:presLayoutVars>
          <dgm:chMax val="1"/>
          <dgm:bulletEnabled val="1"/>
        </dgm:presLayoutVars>
      </dgm:prSet>
      <dgm:spPr/>
    </dgm:pt>
    <dgm:pt modelId="{DBD9713F-5B87-C342-8519-DEA6C2B600C5}" type="pres">
      <dgm:prSet presAssocID="{0BDD6528-C8D6-9C4A-96EC-2259D18681F0}" presName="gear1srcNode" presStyleLbl="node1" presStyleIdx="0" presStyleCnt="3"/>
      <dgm:spPr/>
    </dgm:pt>
    <dgm:pt modelId="{45028001-B029-7840-BDC6-F343929778CB}" type="pres">
      <dgm:prSet presAssocID="{0BDD6528-C8D6-9C4A-96EC-2259D18681F0}" presName="gear1dstNode" presStyleLbl="node1" presStyleIdx="0" presStyleCnt="3"/>
      <dgm:spPr/>
    </dgm:pt>
    <dgm:pt modelId="{B2D95DEB-A428-2949-85B7-6BE3261E9D3D}" type="pres">
      <dgm:prSet presAssocID="{89580778-7F47-7F43-9163-866AD53381BB}" presName="gear2" presStyleLbl="node1" presStyleIdx="1" presStyleCnt="3" custScaleX="116573" custScaleY="116656">
        <dgm:presLayoutVars>
          <dgm:chMax val="1"/>
          <dgm:bulletEnabled val="1"/>
        </dgm:presLayoutVars>
      </dgm:prSet>
      <dgm:spPr/>
    </dgm:pt>
    <dgm:pt modelId="{A31CB119-B781-2643-B2AA-5700D15987BD}" type="pres">
      <dgm:prSet presAssocID="{89580778-7F47-7F43-9163-866AD53381BB}" presName="gear2srcNode" presStyleLbl="node1" presStyleIdx="1" presStyleCnt="3"/>
      <dgm:spPr/>
    </dgm:pt>
    <dgm:pt modelId="{D0948EEE-2A6A-8C4A-B1A6-A0890EDA94A2}" type="pres">
      <dgm:prSet presAssocID="{89580778-7F47-7F43-9163-866AD53381BB}" presName="gear2dstNode" presStyleLbl="node1" presStyleIdx="1" presStyleCnt="3"/>
      <dgm:spPr/>
    </dgm:pt>
    <dgm:pt modelId="{4C47F7A5-F991-014E-8B3F-A0E372B9E2A9}" type="pres">
      <dgm:prSet presAssocID="{F16BAA2C-17B5-EA42-A32F-34C7F38F7533}" presName="gear3" presStyleLbl="node1" presStyleIdx="2" presStyleCnt="3"/>
      <dgm:spPr/>
    </dgm:pt>
    <dgm:pt modelId="{AC2493F6-17D9-6841-8482-CB3E4C234B48}" type="pres">
      <dgm:prSet presAssocID="{F16BAA2C-17B5-EA42-A32F-34C7F38F753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464A2AF-7980-904A-AE03-2C395ED5983D}" type="pres">
      <dgm:prSet presAssocID="{F16BAA2C-17B5-EA42-A32F-34C7F38F7533}" presName="gear3srcNode" presStyleLbl="node1" presStyleIdx="2" presStyleCnt="3"/>
      <dgm:spPr/>
    </dgm:pt>
    <dgm:pt modelId="{78204ED6-289B-7243-B846-7937C4ABF653}" type="pres">
      <dgm:prSet presAssocID="{F16BAA2C-17B5-EA42-A32F-34C7F38F7533}" presName="gear3dstNode" presStyleLbl="node1" presStyleIdx="2" presStyleCnt="3"/>
      <dgm:spPr/>
    </dgm:pt>
    <dgm:pt modelId="{38BFFF71-1088-FF4C-9BF7-D10436552855}" type="pres">
      <dgm:prSet presAssocID="{7AA1FAC3-DB04-8A4E-B15C-4100CC28560C}" presName="connector1" presStyleLbl="sibTrans2D1" presStyleIdx="0" presStyleCnt="3"/>
      <dgm:spPr/>
    </dgm:pt>
    <dgm:pt modelId="{EFC6F7BD-85A7-0547-BCAF-F0C438D395AD}" type="pres">
      <dgm:prSet presAssocID="{0739E888-3D7E-3E4C-BF69-24D092109792}" presName="connector2" presStyleLbl="sibTrans2D1" presStyleIdx="1" presStyleCnt="3"/>
      <dgm:spPr/>
    </dgm:pt>
    <dgm:pt modelId="{6CCC768C-3CB8-7946-92D8-62C0E4651A75}" type="pres">
      <dgm:prSet presAssocID="{AA66BD4F-6D84-E94D-BB61-B8FEA72FBFC7}" presName="connector3" presStyleLbl="sibTrans2D1" presStyleIdx="2" presStyleCnt="3"/>
      <dgm:spPr/>
    </dgm:pt>
  </dgm:ptLst>
  <dgm:cxnLst>
    <dgm:cxn modelId="{14511225-69DC-6848-929F-89AF81D6334F}" type="presOf" srcId="{F16BAA2C-17B5-EA42-A32F-34C7F38F7533}" destId="{AC2493F6-17D9-6841-8482-CB3E4C234B48}" srcOrd="1" destOrd="0" presId="urn:microsoft.com/office/officeart/2005/8/layout/gear1"/>
    <dgm:cxn modelId="{1DF66129-CC8A-D043-BF1C-0795DC051209}" srcId="{4E146C90-2C12-F044-BCEC-CBC749FA19B7}" destId="{F16BAA2C-17B5-EA42-A32F-34C7F38F7533}" srcOrd="2" destOrd="0" parTransId="{AF76E7E8-2DB2-A24B-8670-C831150B758A}" sibTransId="{AA66BD4F-6D84-E94D-BB61-B8FEA72FBFC7}"/>
    <dgm:cxn modelId="{9ACCBF3C-A5BA-FB45-82ED-2DF5EC754B72}" type="presOf" srcId="{89580778-7F47-7F43-9163-866AD53381BB}" destId="{B2D95DEB-A428-2949-85B7-6BE3261E9D3D}" srcOrd="0" destOrd="0" presId="urn:microsoft.com/office/officeart/2005/8/layout/gear1"/>
    <dgm:cxn modelId="{7592F73F-2BCA-864F-A536-FE79262C6CDE}" type="presOf" srcId="{0BDD6528-C8D6-9C4A-96EC-2259D18681F0}" destId="{1E5D2F6F-8953-484C-A849-1C76960DD5A5}" srcOrd="0" destOrd="0" presId="urn:microsoft.com/office/officeart/2005/8/layout/gear1"/>
    <dgm:cxn modelId="{D838EF4C-68C9-DC45-ADE2-F3AE2CFACF25}" type="presOf" srcId="{0BDD6528-C8D6-9C4A-96EC-2259D18681F0}" destId="{45028001-B029-7840-BDC6-F343929778CB}" srcOrd="2" destOrd="0" presId="urn:microsoft.com/office/officeart/2005/8/layout/gear1"/>
    <dgm:cxn modelId="{4B98584F-F8E7-D546-8311-4765776A4E79}" type="presOf" srcId="{4E146C90-2C12-F044-BCEC-CBC749FA19B7}" destId="{738AC239-14F5-FB4C-A397-B5E54DB8B920}" srcOrd="0" destOrd="0" presId="urn:microsoft.com/office/officeart/2005/8/layout/gear1"/>
    <dgm:cxn modelId="{D169F65B-DA96-7F48-8A21-DC30770FEED9}" type="presOf" srcId="{F16BAA2C-17B5-EA42-A32F-34C7F38F7533}" destId="{9464A2AF-7980-904A-AE03-2C395ED5983D}" srcOrd="2" destOrd="0" presId="urn:microsoft.com/office/officeart/2005/8/layout/gear1"/>
    <dgm:cxn modelId="{7262F180-7CB4-544D-B334-C078E90ABB6E}" srcId="{4E146C90-2C12-F044-BCEC-CBC749FA19B7}" destId="{0BDD6528-C8D6-9C4A-96EC-2259D18681F0}" srcOrd="0" destOrd="0" parTransId="{857F1DC9-163B-254B-9718-E769C6894983}" sibTransId="{7AA1FAC3-DB04-8A4E-B15C-4100CC28560C}"/>
    <dgm:cxn modelId="{22FE2F8F-CBC5-5747-8179-9DEED139FAFE}" type="presOf" srcId="{7AA1FAC3-DB04-8A4E-B15C-4100CC28560C}" destId="{38BFFF71-1088-FF4C-9BF7-D10436552855}" srcOrd="0" destOrd="0" presId="urn:microsoft.com/office/officeart/2005/8/layout/gear1"/>
    <dgm:cxn modelId="{1EE05CA2-F340-5C45-8F9F-C5CF4C82AF77}" type="presOf" srcId="{0739E888-3D7E-3E4C-BF69-24D092109792}" destId="{EFC6F7BD-85A7-0547-BCAF-F0C438D395AD}" srcOrd="0" destOrd="0" presId="urn:microsoft.com/office/officeart/2005/8/layout/gear1"/>
    <dgm:cxn modelId="{D3C2A1AC-231E-9F42-AC36-CA9E79CDC586}" type="presOf" srcId="{F16BAA2C-17B5-EA42-A32F-34C7F38F7533}" destId="{4C47F7A5-F991-014E-8B3F-A0E372B9E2A9}" srcOrd="0" destOrd="0" presId="urn:microsoft.com/office/officeart/2005/8/layout/gear1"/>
    <dgm:cxn modelId="{216222D2-C689-A84F-BAA1-1436A8876297}" type="presOf" srcId="{F16BAA2C-17B5-EA42-A32F-34C7F38F7533}" destId="{78204ED6-289B-7243-B846-7937C4ABF653}" srcOrd="3" destOrd="0" presId="urn:microsoft.com/office/officeart/2005/8/layout/gear1"/>
    <dgm:cxn modelId="{C523A3D8-906B-CA4E-85BB-E6214C445CCC}" type="presOf" srcId="{89580778-7F47-7F43-9163-866AD53381BB}" destId="{D0948EEE-2A6A-8C4A-B1A6-A0890EDA94A2}" srcOrd="2" destOrd="0" presId="urn:microsoft.com/office/officeart/2005/8/layout/gear1"/>
    <dgm:cxn modelId="{2533C0DA-B6F6-294D-9FAD-B6630E638607}" type="presOf" srcId="{0BDD6528-C8D6-9C4A-96EC-2259D18681F0}" destId="{DBD9713F-5B87-C342-8519-DEA6C2B600C5}" srcOrd="1" destOrd="0" presId="urn:microsoft.com/office/officeart/2005/8/layout/gear1"/>
    <dgm:cxn modelId="{4D9DA0E6-0966-3840-981F-028A5E017364}" type="presOf" srcId="{89580778-7F47-7F43-9163-866AD53381BB}" destId="{A31CB119-B781-2643-B2AA-5700D15987BD}" srcOrd="1" destOrd="0" presId="urn:microsoft.com/office/officeart/2005/8/layout/gear1"/>
    <dgm:cxn modelId="{5082F7F0-641A-8D42-A483-A555875B4675}" type="presOf" srcId="{AA66BD4F-6D84-E94D-BB61-B8FEA72FBFC7}" destId="{6CCC768C-3CB8-7946-92D8-62C0E4651A75}" srcOrd="0" destOrd="0" presId="urn:microsoft.com/office/officeart/2005/8/layout/gear1"/>
    <dgm:cxn modelId="{5689FDFB-1F12-B540-802E-F45076F28660}" srcId="{4E146C90-2C12-F044-BCEC-CBC749FA19B7}" destId="{89580778-7F47-7F43-9163-866AD53381BB}" srcOrd="1" destOrd="0" parTransId="{223C036E-3168-2F4A-BEE9-705114C7278F}" sibTransId="{0739E888-3D7E-3E4C-BF69-24D092109792}"/>
    <dgm:cxn modelId="{82D1A05E-38BC-724F-B894-819480AAFCEF}" type="presParOf" srcId="{738AC239-14F5-FB4C-A397-B5E54DB8B920}" destId="{1E5D2F6F-8953-484C-A849-1C76960DD5A5}" srcOrd="0" destOrd="0" presId="urn:microsoft.com/office/officeart/2005/8/layout/gear1"/>
    <dgm:cxn modelId="{F4994B1D-5B56-4B48-9092-A208457F3FBC}" type="presParOf" srcId="{738AC239-14F5-FB4C-A397-B5E54DB8B920}" destId="{DBD9713F-5B87-C342-8519-DEA6C2B600C5}" srcOrd="1" destOrd="0" presId="urn:microsoft.com/office/officeart/2005/8/layout/gear1"/>
    <dgm:cxn modelId="{4DA9BB6F-C9E3-6542-B7F8-C3D0948CC697}" type="presParOf" srcId="{738AC239-14F5-FB4C-A397-B5E54DB8B920}" destId="{45028001-B029-7840-BDC6-F343929778CB}" srcOrd="2" destOrd="0" presId="urn:microsoft.com/office/officeart/2005/8/layout/gear1"/>
    <dgm:cxn modelId="{BDC711B1-F44A-A44A-B8B6-2D49DC433919}" type="presParOf" srcId="{738AC239-14F5-FB4C-A397-B5E54DB8B920}" destId="{B2D95DEB-A428-2949-85B7-6BE3261E9D3D}" srcOrd="3" destOrd="0" presId="urn:microsoft.com/office/officeart/2005/8/layout/gear1"/>
    <dgm:cxn modelId="{CAB9FD25-C641-054A-808A-FBD4D5920A28}" type="presParOf" srcId="{738AC239-14F5-FB4C-A397-B5E54DB8B920}" destId="{A31CB119-B781-2643-B2AA-5700D15987BD}" srcOrd="4" destOrd="0" presId="urn:microsoft.com/office/officeart/2005/8/layout/gear1"/>
    <dgm:cxn modelId="{E4DABF7D-371A-5A4C-BCF5-7310873A757F}" type="presParOf" srcId="{738AC239-14F5-FB4C-A397-B5E54DB8B920}" destId="{D0948EEE-2A6A-8C4A-B1A6-A0890EDA94A2}" srcOrd="5" destOrd="0" presId="urn:microsoft.com/office/officeart/2005/8/layout/gear1"/>
    <dgm:cxn modelId="{CA1A4D9A-DF1E-2B47-950B-A644FF4DBEE3}" type="presParOf" srcId="{738AC239-14F5-FB4C-A397-B5E54DB8B920}" destId="{4C47F7A5-F991-014E-8B3F-A0E372B9E2A9}" srcOrd="6" destOrd="0" presId="urn:microsoft.com/office/officeart/2005/8/layout/gear1"/>
    <dgm:cxn modelId="{9909C106-144A-3E4E-8B87-790EFAE88521}" type="presParOf" srcId="{738AC239-14F5-FB4C-A397-B5E54DB8B920}" destId="{AC2493F6-17D9-6841-8482-CB3E4C234B48}" srcOrd="7" destOrd="0" presId="urn:microsoft.com/office/officeart/2005/8/layout/gear1"/>
    <dgm:cxn modelId="{85CB1825-3A34-C643-961B-95232A699687}" type="presParOf" srcId="{738AC239-14F5-FB4C-A397-B5E54DB8B920}" destId="{9464A2AF-7980-904A-AE03-2C395ED5983D}" srcOrd="8" destOrd="0" presId="urn:microsoft.com/office/officeart/2005/8/layout/gear1"/>
    <dgm:cxn modelId="{3AA20ECF-8658-8544-8919-E234BF559B25}" type="presParOf" srcId="{738AC239-14F5-FB4C-A397-B5E54DB8B920}" destId="{78204ED6-289B-7243-B846-7937C4ABF653}" srcOrd="9" destOrd="0" presId="urn:microsoft.com/office/officeart/2005/8/layout/gear1"/>
    <dgm:cxn modelId="{D46039F3-E89D-AC40-A7E8-2567D4EBD6A8}" type="presParOf" srcId="{738AC239-14F5-FB4C-A397-B5E54DB8B920}" destId="{38BFFF71-1088-FF4C-9BF7-D10436552855}" srcOrd="10" destOrd="0" presId="urn:microsoft.com/office/officeart/2005/8/layout/gear1"/>
    <dgm:cxn modelId="{5068F7AE-D3D0-B445-9A9A-689F66E6AB07}" type="presParOf" srcId="{738AC239-14F5-FB4C-A397-B5E54DB8B920}" destId="{EFC6F7BD-85A7-0547-BCAF-F0C438D395AD}" srcOrd="11" destOrd="0" presId="urn:microsoft.com/office/officeart/2005/8/layout/gear1"/>
    <dgm:cxn modelId="{0BE85F19-5D9C-D84C-BA5D-8260847895B5}" type="presParOf" srcId="{738AC239-14F5-FB4C-A397-B5E54DB8B920}" destId="{6CCC768C-3CB8-7946-92D8-62C0E4651A7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F48028-4548-7A4F-8AD4-2002BBB75655}" type="doc">
      <dgm:prSet loTypeId="urn:microsoft.com/office/officeart/2005/8/layout/gear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AE5CD4-B882-EB44-897E-F0B35C59FA55}">
      <dgm:prSet/>
      <dgm:spPr/>
      <dgm:t>
        <a:bodyPr/>
        <a:lstStyle/>
        <a:p>
          <a:r>
            <a:rPr lang="ru-RU" dirty="0"/>
            <a:t>В Работе над текстом задачи можно предать также творческий характер: изменить вопрос или условие, поставить дополнительные вопросы.</a:t>
          </a:r>
        </a:p>
      </dgm:t>
    </dgm:pt>
    <dgm:pt modelId="{61EBF054-05A6-EA4E-AE1B-3CFDFC339234}" type="parTrans" cxnId="{425840F8-6D8E-8E4A-ACC3-24B91E98EF63}">
      <dgm:prSet/>
      <dgm:spPr/>
      <dgm:t>
        <a:bodyPr/>
        <a:lstStyle/>
        <a:p>
          <a:endParaRPr lang="ru-RU"/>
        </a:p>
      </dgm:t>
    </dgm:pt>
    <dgm:pt modelId="{057DF4F0-A69C-2146-96CE-05AD29347542}" type="sibTrans" cxnId="{425840F8-6D8E-8E4A-ACC3-24B91E98EF63}">
      <dgm:prSet/>
      <dgm:spPr/>
      <dgm:t>
        <a:bodyPr/>
        <a:lstStyle/>
        <a:p>
          <a:endParaRPr lang="ru-RU"/>
        </a:p>
      </dgm:t>
    </dgm:pt>
    <dgm:pt modelId="{23B171BA-84BE-1C48-92F6-BEE02282E94A}">
      <dgm:prSet/>
      <dgm:spPr/>
      <dgm:t>
        <a:bodyPr/>
        <a:lstStyle/>
        <a:p>
          <a:r>
            <a:rPr lang="ru-RU"/>
            <a:t>Перевод текстовой задачи в таблицу, схему, графическую модель и наоборот. </a:t>
          </a:r>
        </a:p>
      </dgm:t>
    </dgm:pt>
    <dgm:pt modelId="{00E6EDAB-A56B-1D4B-B18D-77A7BA96C6A9}" type="parTrans" cxnId="{D6E60FCF-1F5F-8C47-9F32-4F6CE2C387BA}">
      <dgm:prSet/>
      <dgm:spPr/>
      <dgm:t>
        <a:bodyPr/>
        <a:lstStyle/>
        <a:p>
          <a:endParaRPr lang="ru-RU"/>
        </a:p>
      </dgm:t>
    </dgm:pt>
    <dgm:pt modelId="{479B6AFC-D13C-7C42-9CCD-6238D8F82E28}" type="sibTrans" cxnId="{D6E60FCF-1F5F-8C47-9F32-4F6CE2C387BA}">
      <dgm:prSet/>
      <dgm:spPr/>
      <dgm:t>
        <a:bodyPr/>
        <a:lstStyle/>
        <a:p>
          <a:endParaRPr lang="ru-RU"/>
        </a:p>
      </dgm:t>
    </dgm:pt>
    <dgm:pt modelId="{823B4AAE-0654-074C-8886-33AAC42F4E74}">
      <dgm:prSet/>
      <dgm:spPr/>
      <dgm:t>
        <a:bodyPr/>
        <a:lstStyle/>
        <a:p>
          <a:r>
            <a:rPr lang="ru-RU" dirty="0"/>
            <a:t>Работа см текстовыми задачами.</a:t>
          </a:r>
        </a:p>
      </dgm:t>
    </dgm:pt>
    <dgm:pt modelId="{040668CD-A3E3-7447-B242-A93E4A619762}" type="parTrans" cxnId="{1D9F9AAC-8E11-1147-AB1B-4FC6D2FC954B}">
      <dgm:prSet/>
      <dgm:spPr/>
      <dgm:t>
        <a:bodyPr/>
        <a:lstStyle/>
        <a:p>
          <a:endParaRPr lang="ru-RU"/>
        </a:p>
      </dgm:t>
    </dgm:pt>
    <dgm:pt modelId="{3D8AF626-EAD2-AB41-8620-FFE2DCCAFDB1}" type="sibTrans" cxnId="{1D9F9AAC-8E11-1147-AB1B-4FC6D2FC954B}">
      <dgm:prSet/>
      <dgm:spPr/>
      <dgm:t>
        <a:bodyPr/>
        <a:lstStyle/>
        <a:p>
          <a:endParaRPr lang="ru-RU"/>
        </a:p>
      </dgm:t>
    </dgm:pt>
    <dgm:pt modelId="{9F04C6BB-2196-5147-818D-0E3A60A3E225}" type="pres">
      <dgm:prSet presAssocID="{C6F48028-4548-7A4F-8AD4-2002BBB7565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1421A6B-FF4F-424A-98E0-D1E6C4ADFC27}" type="pres">
      <dgm:prSet presAssocID="{9EAE5CD4-B882-EB44-897E-F0B35C59FA55}" presName="gear1" presStyleLbl="node1" presStyleIdx="0" presStyleCnt="3">
        <dgm:presLayoutVars>
          <dgm:chMax val="1"/>
          <dgm:bulletEnabled val="1"/>
        </dgm:presLayoutVars>
      </dgm:prSet>
      <dgm:spPr/>
    </dgm:pt>
    <dgm:pt modelId="{F681F5E6-F018-E445-8DE6-E15B081332E5}" type="pres">
      <dgm:prSet presAssocID="{9EAE5CD4-B882-EB44-897E-F0B35C59FA55}" presName="gear1srcNode" presStyleLbl="node1" presStyleIdx="0" presStyleCnt="3"/>
      <dgm:spPr/>
    </dgm:pt>
    <dgm:pt modelId="{9E50B6D1-42DA-6449-AF06-839610DDAD48}" type="pres">
      <dgm:prSet presAssocID="{9EAE5CD4-B882-EB44-897E-F0B35C59FA55}" presName="gear1dstNode" presStyleLbl="node1" presStyleIdx="0" presStyleCnt="3"/>
      <dgm:spPr/>
    </dgm:pt>
    <dgm:pt modelId="{620D556A-16AE-2F42-B8C6-DEECC068EFC0}" type="pres">
      <dgm:prSet presAssocID="{23B171BA-84BE-1C48-92F6-BEE02282E94A}" presName="gear2" presStyleLbl="node1" presStyleIdx="1" presStyleCnt="3" custLinFactNeighborX="-9651" custLinFactNeighborY="28952">
        <dgm:presLayoutVars>
          <dgm:chMax val="1"/>
          <dgm:bulletEnabled val="1"/>
        </dgm:presLayoutVars>
      </dgm:prSet>
      <dgm:spPr/>
    </dgm:pt>
    <dgm:pt modelId="{F87A820A-7CC5-604D-A8F3-965D2703CAFA}" type="pres">
      <dgm:prSet presAssocID="{23B171BA-84BE-1C48-92F6-BEE02282E94A}" presName="gear2srcNode" presStyleLbl="node1" presStyleIdx="1" presStyleCnt="3"/>
      <dgm:spPr/>
    </dgm:pt>
    <dgm:pt modelId="{83D2B596-E53F-3644-BF73-BA1597089DCF}" type="pres">
      <dgm:prSet presAssocID="{23B171BA-84BE-1C48-92F6-BEE02282E94A}" presName="gear2dstNode" presStyleLbl="node1" presStyleIdx="1" presStyleCnt="3"/>
      <dgm:spPr/>
    </dgm:pt>
    <dgm:pt modelId="{0219BCE2-D95A-0145-B5DD-4F2D018328A2}" type="pres">
      <dgm:prSet presAssocID="{823B4AAE-0654-074C-8886-33AAC42F4E74}" presName="gear3" presStyleLbl="node1" presStyleIdx="2" presStyleCnt="3" custLinFactNeighborX="114" custLinFactNeighborY="16422"/>
      <dgm:spPr/>
    </dgm:pt>
    <dgm:pt modelId="{218B3733-5728-9F4C-8357-3C050BD4EC02}" type="pres">
      <dgm:prSet presAssocID="{823B4AAE-0654-074C-8886-33AAC42F4E7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869B3065-3F3D-FD41-A1C3-5E3B80277D7C}" type="pres">
      <dgm:prSet presAssocID="{823B4AAE-0654-074C-8886-33AAC42F4E74}" presName="gear3srcNode" presStyleLbl="node1" presStyleIdx="2" presStyleCnt="3"/>
      <dgm:spPr/>
    </dgm:pt>
    <dgm:pt modelId="{C0E47C3F-C164-C547-B106-BE2ED1824A50}" type="pres">
      <dgm:prSet presAssocID="{823B4AAE-0654-074C-8886-33AAC42F4E74}" presName="gear3dstNode" presStyleLbl="node1" presStyleIdx="2" presStyleCnt="3"/>
      <dgm:spPr/>
    </dgm:pt>
    <dgm:pt modelId="{BA465E73-1B8E-2C45-8251-21945F272FC8}" type="pres">
      <dgm:prSet presAssocID="{057DF4F0-A69C-2146-96CE-05AD29347542}" presName="connector1" presStyleLbl="sibTrans2D1" presStyleIdx="0" presStyleCnt="3"/>
      <dgm:spPr/>
    </dgm:pt>
    <dgm:pt modelId="{377BFBBE-DD50-AD44-A13A-35630A1CF45F}" type="pres">
      <dgm:prSet presAssocID="{479B6AFC-D13C-7C42-9CCD-6238D8F82E28}" presName="connector2" presStyleLbl="sibTrans2D1" presStyleIdx="1" presStyleCnt="3" custLinFactNeighborX="-19407" custLinFactNeighborY="28391"/>
      <dgm:spPr/>
    </dgm:pt>
    <dgm:pt modelId="{076A93DA-1D47-7D45-A9A3-059253E76D82}" type="pres">
      <dgm:prSet presAssocID="{3D8AF626-EAD2-AB41-8620-FFE2DCCAFDB1}" presName="connector3" presStyleLbl="sibTrans2D1" presStyleIdx="2" presStyleCnt="3" custLinFactNeighborX="2000" custLinFactNeighborY="19665"/>
      <dgm:spPr/>
    </dgm:pt>
  </dgm:ptLst>
  <dgm:cxnLst>
    <dgm:cxn modelId="{557FA004-72DF-E746-97C1-75F318E04B0B}" type="presOf" srcId="{C6F48028-4548-7A4F-8AD4-2002BBB75655}" destId="{9F04C6BB-2196-5147-818D-0E3A60A3E225}" srcOrd="0" destOrd="0" presId="urn:microsoft.com/office/officeart/2005/8/layout/gear1"/>
    <dgm:cxn modelId="{E4E73307-4631-514D-86C9-B77B6AFB5ED4}" type="presOf" srcId="{23B171BA-84BE-1C48-92F6-BEE02282E94A}" destId="{F87A820A-7CC5-604D-A8F3-965D2703CAFA}" srcOrd="1" destOrd="0" presId="urn:microsoft.com/office/officeart/2005/8/layout/gear1"/>
    <dgm:cxn modelId="{AD8BC009-84B5-A342-A16E-0D9E87771E87}" type="presOf" srcId="{9EAE5CD4-B882-EB44-897E-F0B35C59FA55}" destId="{F681F5E6-F018-E445-8DE6-E15B081332E5}" srcOrd="1" destOrd="0" presId="urn:microsoft.com/office/officeart/2005/8/layout/gear1"/>
    <dgm:cxn modelId="{DE3B741A-DE2B-BA42-A8E8-C56AC6679233}" type="presOf" srcId="{23B171BA-84BE-1C48-92F6-BEE02282E94A}" destId="{83D2B596-E53F-3644-BF73-BA1597089DCF}" srcOrd="2" destOrd="0" presId="urn:microsoft.com/office/officeart/2005/8/layout/gear1"/>
    <dgm:cxn modelId="{9276883E-BF8E-3B45-AA55-B45E94BC7C3F}" type="presOf" srcId="{23B171BA-84BE-1C48-92F6-BEE02282E94A}" destId="{620D556A-16AE-2F42-B8C6-DEECC068EFC0}" srcOrd="0" destOrd="0" presId="urn:microsoft.com/office/officeart/2005/8/layout/gear1"/>
    <dgm:cxn modelId="{A8666942-880F-F24F-BD21-631BB70BD10E}" type="presOf" srcId="{823B4AAE-0654-074C-8886-33AAC42F4E74}" destId="{C0E47C3F-C164-C547-B106-BE2ED1824A50}" srcOrd="3" destOrd="0" presId="urn:microsoft.com/office/officeart/2005/8/layout/gear1"/>
    <dgm:cxn modelId="{63C49757-37C0-4247-A6F3-392AC3ABA04B}" type="presOf" srcId="{3D8AF626-EAD2-AB41-8620-FFE2DCCAFDB1}" destId="{076A93DA-1D47-7D45-A9A3-059253E76D82}" srcOrd="0" destOrd="0" presId="urn:microsoft.com/office/officeart/2005/8/layout/gear1"/>
    <dgm:cxn modelId="{2929105D-D3F8-B346-99A3-0145A8109460}" type="presOf" srcId="{823B4AAE-0654-074C-8886-33AAC42F4E74}" destId="{0219BCE2-D95A-0145-B5DD-4F2D018328A2}" srcOrd="0" destOrd="0" presId="urn:microsoft.com/office/officeart/2005/8/layout/gear1"/>
    <dgm:cxn modelId="{2A76E161-9C7C-C84B-981F-EE0882AFE1E1}" type="presOf" srcId="{479B6AFC-D13C-7C42-9CCD-6238D8F82E28}" destId="{377BFBBE-DD50-AD44-A13A-35630A1CF45F}" srcOrd="0" destOrd="0" presId="urn:microsoft.com/office/officeart/2005/8/layout/gear1"/>
    <dgm:cxn modelId="{B5FAB77F-20B2-E847-800B-E9ADD549EEAF}" type="presOf" srcId="{9EAE5CD4-B882-EB44-897E-F0B35C59FA55}" destId="{9E50B6D1-42DA-6449-AF06-839610DDAD48}" srcOrd="2" destOrd="0" presId="urn:microsoft.com/office/officeart/2005/8/layout/gear1"/>
    <dgm:cxn modelId="{E4D44B80-C764-3849-915D-4ACD41C92FF5}" type="presOf" srcId="{823B4AAE-0654-074C-8886-33AAC42F4E74}" destId="{869B3065-3F3D-FD41-A1C3-5E3B80277D7C}" srcOrd="2" destOrd="0" presId="urn:microsoft.com/office/officeart/2005/8/layout/gear1"/>
    <dgm:cxn modelId="{D8D0E1A5-E51E-154B-A20B-FC9E0F851875}" type="presOf" srcId="{9EAE5CD4-B882-EB44-897E-F0B35C59FA55}" destId="{11421A6B-FF4F-424A-98E0-D1E6C4ADFC27}" srcOrd="0" destOrd="0" presId="urn:microsoft.com/office/officeart/2005/8/layout/gear1"/>
    <dgm:cxn modelId="{B276B5A9-367F-6A45-9890-5F733DF3DC2F}" type="presOf" srcId="{823B4AAE-0654-074C-8886-33AAC42F4E74}" destId="{218B3733-5728-9F4C-8357-3C050BD4EC02}" srcOrd="1" destOrd="0" presId="urn:microsoft.com/office/officeart/2005/8/layout/gear1"/>
    <dgm:cxn modelId="{1D9F9AAC-8E11-1147-AB1B-4FC6D2FC954B}" srcId="{C6F48028-4548-7A4F-8AD4-2002BBB75655}" destId="{823B4AAE-0654-074C-8886-33AAC42F4E74}" srcOrd="2" destOrd="0" parTransId="{040668CD-A3E3-7447-B242-A93E4A619762}" sibTransId="{3D8AF626-EAD2-AB41-8620-FFE2DCCAFDB1}"/>
    <dgm:cxn modelId="{65D4C5C6-9B93-714A-83CD-974B9655E35D}" type="presOf" srcId="{057DF4F0-A69C-2146-96CE-05AD29347542}" destId="{BA465E73-1B8E-2C45-8251-21945F272FC8}" srcOrd="0" destOrd="0" presId="urn:microsoft.com/office/officeart/2005/8/layout/gear1"/>
    <dgm:cxn modelId="{D6E60FCF-1F5F-8C47-9F32-4F6CE2C387BA}" srcId="{C6F48028-4548-7A4F-8AD4-2002BBB75655}" destId="{23B171BA-84BE-1C48-92F6-BEE02282E94A}" srcOrd="1" destOrd="0" parTransId="{00E6EDAB-A56B-1D4B-B18D-77A7BA96C6A9}" sibTransId="{479B6AFC-D13C-7C42-9CCD-6238D8F82E28}"/>
    <dgm:cxn modelId="{425840F8-6D8E-8E4A-ACC3-24B91E98EF63}" srcId="{C6F48028-4548-7A4F-8AD4-2002BBB75655}" destId="{9EAE5CD4-B882-EB44-897E-F0B35C59FA55}" srcOrd="0" destOrd="0" parTransId="{61EBF054-05A6-EA4E-AE1B-3CFDFC339234}" sibTransId="{057DF4F0-A69C-2146-96CE-05AD29347542}"/>
    <dgm:cxn modelId="{6EFE9624-585E-1743-950E-6FB43995BB31}" type="presParOf" srcId="{9F04C6BB-2196-5147-818D-0E3A60A3E225}" destId="{11421A6B-FF4F-424A-98E0-D1E6C4ADFC27}" srcOrd="0" destOrd="0" presId="urn:microsoft.com/office/officeart/2005/8/layout/gear1"/>
    <dgm:cxn modelId="{7E020237-D62E-2B48-8D38-236495ABB72C}" type="presParOf" srcId="{9F04C6BB-2196-5147-818D-0E3A60A3E225}" destId="{F681F5E6-F018-E445-8DE6-E15B081332E5}" srcOrd="1" destOrd="0" presId="urn:microsoft.com/office/officeart/2005/8/layout/gear1"/>
    <dgm:cxn modelId="{85719B9E-55B7-B54F-A9A4-D33E75DCA327}" type="presParOf" srcId="{9F04C6BB-2196-5147-818D-0E3A60A3E225}" destId="{9E50B6D1-42DA-6449-AF06-839610DDAD48}" srcOrd="2" destOrd="0" presId="urn:microsoft.com/office/officeart/2005/8/layout/gear1"/>
    <dgm:cxn modelId="{8110154F-9EB5-744A-BBA9-3547F86D8DF3}" type="presParOf" srcId="{9F04C6BB-2196-5147-818D-0E3A60A3E225}" destId="{620D556A-16AE-2F42-B8C6-DEECC068EFC0}" srcOrd="3" destOrd="0" presId="urn:microsoft.com/office/officeart/2005/8/layout/gear1"/>
    <dgm:cxn modelId="{2D737A85-1BE6-AB4D-889E-743BF140761A}" type="presParOf" srcId="{9F04C6BB-2196-5147-818D-0E3A60A3E225}" destId="{F87A820A-7CC5-604D-A8F3-965D2703CAFA}" srcOrd="4" destOrd="0" presId="urn:microsoft.com/office/officeart/2005/8/layout/gear1"/>
    <dgm:cxn modelId="{63A258F4-C351-D645-B848-5EB25C68DD62}" type="presParOf" srcId="{9F04C6BB-2196-5147-818D-0E3A60A3E225}" destId="{83D2B596-E53F-3644-BF73-BA1597089DCF}" srcOrd="5" destOrd="0" presId="urn:microsoft.com/office/officeart/2005/8/layout/gear1"/>
    <dgm:cxn modelId="{664F7AEE-44B3-5748-8454-ED44187950C8}" type="presParOf" srcId="{9F04C6BB-2196-5147-818D-0E3A60A3E225}" destId="{0219BCE2-D95A-0145-B5DD-4F2D018328A2}" srcOrd="6" destOrd="0" presId="urn:microsoft.com/office/officeart/2005/8/layout/gear1"/>
    <dgm:cxn modelId="{ED0EF3AE-1EE1-0D48-8617-573A52FAC197}" type="presParOf" srcId="{9F04C6BB-2196-5147-818D-0E3A60A3E225}" destId="{218B3733-5728-9F4C-8357-3C050BD4EC02}" srcOrd="7" destOrd="0" presId="urn:microsoft.com/office/officeart/2005/8/layout/gear1"/>
    <dgm:cxn modelId="{E20DB59D-2AA7-C144-B5E2-0DAFFD3C02A7}" type="presParOf" srcId="{9F04C6BB-2196-5147-818D-0E3A60A3E225}" destId="{869B3065-3F3D-FD41-A1C3-5E3B80277D7C}" srcOrd="8" destOrd="0" presId="urn:microsoft.com/office/officeart/2005/8/layout/gear1"/>
    <dgm:cxn modelId="{299D41AC-68DA-724E-B4E1-337FD662017C}" type="presParOf" srcId="{9F04C6BB-2196-5147-818D-0E3A60A3E225}" destId="{C0E47C3F-C164-C547-B106-BE2ED1824A50}" srcOrd="9" destOrd="0" presId="urn:microsoft.com/office/officeart/2005/8/layout/gear1"/>
    <dgm:cxn modelId="{A93D150A-C500-0044-8AEA-FC83CDF16B08}" type="presParOf" srcId="{9F04C6BB-2196-5147-818D-0E3A60A3E225}" destId="{BA465E73-1B8E-2C45-8251-21945F272FC8}" srcOrd="10" destOrd="0" presId="urn:microsoft.com/office/officeart/2005/8/layout/gear1"/>
    <dgm:cxn modelId="{3385F556-5D96-614A-8E6C-9E7FA73C2A77}" type="presParOf" srcId="{9F04C6BB-2196-5147-818D-0E3A60A3E225}" destId="{377BFBBE-DD50-AD44-A13A-35630A1CF45F}" srcOrd="11" destOrd="0" presId="urn:microsoft.com/office/officeart/2005/8/layout/gear1"/>
    <dgm:cxn modelId="{A3BF8B6C-CCEB-E245-82AD-DD839E64EE28}" type="presParOf" srcId="{9F04C6BB-2196-5147-818D-0E3A60A3E225}" destId="{076A93DA-1D47-7D45-A9A3-059253E76D8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2C73BF-7FF8-CD4C-A552-FCB039200EF5}" type="doc">
      <dgm:prSet loTypeId="urn:microsoft.com/office/officeart/2005/8/layout/gear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FEF6F0-194D-D549-BF42-F27F114246B6}">
      <dgm:prSet/>
      <dgm:spPr/>
      <dgm:t>
        <a:bodyPr/>
        <a:lstStyle/>
        <a:p>
          <a:r>
            <a:rPr lang="ru-RU"/>
            <a:t>иллюстрирование отдельных эпизодов и небольших произведений; </a:t>
          </a:r>
        </a:p>
      </dgm:t>
    </dgm:pt>
    <dgm:pt modelId="{8DCD0AE6-15DD-F948-BE7D-52F3D295A59B}" type="parTrans" cxnId="{9093977D-A187-DE4D-898C-3C2B04394440}">
      <dgm:prSet/>
      <dgm:spPr/>
      <dgm:t>
        <a:bodyPr/>
        <a:lstStyle/>
        <a:p>
          <a:endParaRPr lang="ru-RU"/>
        </a:p>
      </dgm:t>
    </dgm:pt>
    <dgm:pt modelId="{5DFF2B51-7E77-B045-8594-E1D55F64449D}" type="sibTrans" cxnId="{9093977D-A187-DE4D-898C-3C2B04394440}">
      <dgm:prSet/>
      <dgm:spPr/>
      <dgm:t>
        <a:bodyPr/>
        <a:lstStyle/>
        <a:p>
          <a:endParaRPr lang="ru-RU"/>
        </a:p>
      </dgm:t>
    </dgm:pt>
    <dgm:pt modelId="{56CCAD26-1BD7-8A46-8A5F-12EE7B8331B3}">
      <dgm:prSet/>
      <dgm:spPr/>
      <dgm:t>
        <a:bodyPr/>
        <a:lstStyle/>
        <a:p>
          <a:r>
            <a:rPr lang="ru-RU"/>
            <a:t>рассматривание и сравнение иллюстраций разных художников к одному и тому же тексту; </a:t>
          </a:r>
        </a:p>
      </dgm:t>
    </dgm:pt>
    <dgm:pt modelId="{30768910-B17E-1C4B-B4C4-3F2AF4D9FAD3}" type="parTrans" cxnId="{7D7598C2-EED4-FA4C-9B08-729316DA86E4}">
      <dgm:prSet/>
      <dgm:spPr/>
      <dgm:t>
        <a:bodyPr/>
        <a:lstStyle/>
        <a:p>
          <a:endParaRPr lang="ru-RU"/>
        </a:p>
      </dgm:t>
    </dgm:pt>
    <dgm:pt modelId="{CBB03612-884D-3E4F-A72E-050B73F5E863}" type="sibTrans" cxnId="{7D7598C2-EED4-FA4C-9B08-729316DA86E4}">
      <dgm:prSet/>
      <dgm:spPr/>
      <dgm:t>
        <a:bodyPr/>
        <a:lstStyle/>
        <a:p>
          <a:endParaRPr lang="ru-RU"/>
        </a:p>
      </dgm:t>
    </dgm:pt>
    <dgm:pt modelId="{EC1A301F-566A-8045-A2AC-169F1E0B9DDD}">
      <dgm:prSet/>
      <dgm:spPr/>
      <dgm:t>
        <a:bodyPr/>
        <a:lstStyle/>
        <a:p>
          <a:r>
            <a:rPr lang="ru-RU" dirty="0"/>
            <a:t>иллюстрирование книг-самоделок, использование красок для передачи своего отношения к героям произведения. </a:t>
          </a:r>
        </a:p>
      </dgm:t>
    </dgm:pt>
    <dgm:pt modelId="{A461FAC2-BCFF-B144-B1CB-CFE3B00F1DA8}" type="parTrans" cxnId="{36A98CE6-56A5-4F43-B650-603EB3D1F78B}">
      <dgm:prSet/>
      <dgm:spPr/>
      <dgm:t>
        <a:bodyPr/>
        <a:lstStyle/>
        <a:p>
          <a:endParaRPr lang="ru-RU"/>
        </a:p>
      </dgm:t>
    </dgm:pt>
    <dgm:pt modelId="{A31ACDAB-148D-C947-AF20-8BD4615C1F40}" type="sibTrans" cxnId="{36A98CE6-56A5-4F43-B650-603EB3D1F78B}">
      <dgm:prSet/>
      <dgm:spPr/>
      <dgm:t>
        <a:bodyPr/>
        <a:lstStyle/>
        <a:p>
          <a:endParaRPr lang="ru-RU"/>
        </a:p>
      </dgm:t>
    </dgm:pt>
    <dgm:pt modelId="{A3711728-4E16-2244-B967-B7A043A265FA}" type="pres">
      <dgm:prSet presAssocID="{B12C73BF-7FF8-CD4C-A552-FCB039200EF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6CC39C4-B81B-0044-9006-CED6F2FFCABE}" type="pres">
      <dgm:prSet presAssocID="{99FEF6F0-194D-D549-BF42-F27F114246B6}" presName="gear1" presStyleLbl="node1" presStyleIdx="0" presStyleCnt="3">
        <dgm:presLayoutVars>
          <dgm:chMax val="1"/>
          <dgm:bulletEnabled val="1"/>
        </dgm:presLayoutVars>
      </dgm:prSet>
      <dgm:spPr/>
    </dgm:pt>
    <dgm:pt modelId="{0D6ED73B-AE82-7046-87FC-78767E7774F6}" type="pres">
      <dgm:prSet presAssocID="{99FEF6F0-194D-D549-BF42-F27F114246B6}" presName="gear1srcNode" presStyleLbl="node1" presStyleIdx="0" presStyleCnt="3"/>
      <dgm:spPr/>
    </dgm:pt>
    <dgm:pt modelId="{33D0ECA2-94D9-AB46-8F39-7A9FC41F9499}" type="pres">
      <dgm:prSet presAssocID="{99FEF6F0-194D-D549-BF42-F27F114246B6}" presName="gear1dstNode" presStyleLbl="node1" presStyleIdx="0" presStyleCnt="3"/>
      <dgm:spPr/>
    </dgm:pt>
    <dgm:pt modelId="{D1F6D8E4-E2FF-DB46-A93F-B5B0D6D6AE26}" type="pres">
      <dgm:prSet presAssocID="{56CCAD26-1BD7-8A46-8A5F-12EE7B8331B3}" presName="gear2" presStyleLbl="node1" presStyleIdx="1" presStyleCnt="3" custLinFactNeighborX="-29958" custLinFactNeighborY="35865">
        <dgm:presLayoutVars>
          <dgm:chMax val="1"/>
          <dgm:bulletEnabled val="1"/>
        </dgm:presLayoutVars>
      </dgm:prSet>
      <dgm:spPr/>
    </dgm:pt>
    <dgm:pt modelId="{518E4E07-D45B-D546-B3CA-CE384534705B}" type="pres">
      <dgm:prSet presAssocID="{56CCAD26-1BD7-8A46-8A5F-12EE7B8331B3}" presName="gear2srcNode" presStyleLbl="node1" presStyleIdx="1" presStyleCnt="3"/>
      <dgm:spPr/>
    </dgm:pt>
    <dgm:pt modelId="{5C5FF150-E432-574F-82B6-0C571932E33E}" type="pres">
      <dgm:prSet presAssocID="{56CCAD26-1BD7-8A46-8A5F-12EE7B8331B3}" presName="gear2dstNode" presStyleLbl="node1" presStyleIdx="1" presStyleCnt="3"/>
      <dgm:spPr/>
    </dgm:pt>
    <dgm:pt modelId="{7C9010BA-53EA-E34D-96A8-840DDB1EE1D1}" type="pres">
      <dgm:prSet presAssocID="{EC1A301F-566A-8045-A2AC-169F1E0B9DDD}" presName="gear3" presStyleLbl="node1" presStyleIdx="2" presStyleCnt="3" custScaleX="117787" custScaleY="117859"/>
      <dgm:spPr/>
    </dgm:pt>
    <dgm:pt modelId="{6B1209C0-6ACE-E742-B038-7CE364B1B5CE}" type="pres">
      <dgm:prSet presAssocID="{EC1A301F-566A-8045-A2AC-169F1E0B9DD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AF9AC39-E48C-2744-A918-CC4AA4F3706F}" type="pres">
      <dgm:prSet presAssocID="{EC1A301F-566A-8045-A2AC-169F1E0B9DDD}" presName="gear3srcNode" presStyleLbl="node1" presStyleIdx="2" presStyleCnt="3"/>
      <dgm:spPr/>
    </dgm:pt>
    <dgm:pt modelId="{00818FD9-BA93-B545-9204-5863E3B16DF0}" type="pres">
      <dgm:prSet presAssocID="{EC1A301F-566A-8045-A2AC-169F1E0B9DDD}" presName="gear3dstNode" presStyleLbl="node1" presStyleIdx="2" presStyleCnt="3"/>
      <dgm:spPr/>
    </dgm:pt>
    <dgm:pt modelId="{1BCD17AB-8F27-7D45-B947-3F77EF4CAECC}" type="pres">
      <dgm:prSet presAssocID="{5DFF2B51-7E77-B045-8594-E1D55F64449D}" presName="connector1" presStyleLbl="sibTrans2D1" presStyleIdx="0" presStyleCnt="3"/>
      <dgm:spPr/>
    </dgm:pt>
    <dgm:pt modelId="{D2869F95-06FA-2346-B27B-711694A538B5}" type="pres">
      <dgm:prSet presAssocID="{CBB03612-884D-3E4F-A72E-050B73F5E863}" presName="connector2" presStyleLbl="sibTrans2D1" presStyleIdx="1" presStyleCnt="3" custLinFactNeighborX="-22036" custLinFactNeighborY="30955"/>
      <dgm:spPr/>
    </dgm:pt>
    <dgm:pt modelId="{152D328C-0BDD-E645-A963-FC4E98E7B6DE}" type="pres">
      <dgm:prSet presAssocID="{A31ACDAB-148D-C947-AF20-8BD4615C1F40}" presName="connector3" presStyleLbl="sibTrans2D1" presStyleIdx="2" presStyleCnt="3"/>
      <dgm:spPr/>
    </dgm:pt>
  </dgm:ptLst>
  <dgm:cxnLst>
    <dgm:cxn modelId="{A588630A-8764-404E-A50A-2C4741CE3780}" type="presOf" srcId="{56CCAD26-1BD7-8A46-8A5F-12EE7B8331B3}" destId="{518E4E07-D45B-D546-B3CA-CE384534705B}" srcOrd="1" destOrd="0" presId="urn:microsoft.com/office/officeart/2005/8/layout/gear1"/>
    <dgm:cxn modelId="{963F110C-B4C1-934A-A2FF-7632A0901316}" type="presOf" srcId="{B12C73BF-7FF8-CD4C-A552-FCB039200EF5}" destId="{A3711728-4E16-2244-B967-B7A043A265FA}" srcOrd="0" destOrd="0" presId="urn:microsoft.com/office/officeart/2005/8/layout/gear1"/>
    <dgm:cxn modelId="{B7B93B12-A961-FD4A-A5EE-912D2CE9FA51}" type="presOf" srcId="{EC1A301F-566A-8045-A2AC-169F1E0B9DDD}" destId="{6B1209C0-6ACE-E742-B038-7CE364B1B5CE}" srcOrd="1" destOrd="0" presId="urn:microsoft.com/office/officeart/2005/8/layout/gear1"/>
    <dgm:cxn modelId="{7C32B823-60F6-134B-97B4-E399AC46387D}" type="presOf" srcId="{99FEF6F0-194D-D549-BF42-F27F114246B6}" destId="{0D6ED73B-AE82-7046-87FC-78767E7774F6}" srcOrd="1" destOrd="0" presId="urn:microsoft.com/office/officeart/2005/8/layout/gear1"/>
    <dgm:cxn modelId="{A3901F28-19B9-B245-A42D-FAD56BE06877}" type="presOf" srcId="{EC1A301F-566A-8045-A2AC-169F1E0B9DDD}" destId="{7C9010BA-53EA-E34D-96A8-840DDB1EE1D1}" srcOrd="0" destOrd="0" presId="urn:microsoft.com/office/officeart/2005/8/layout/gear1"/>
    <dgm:cxn modelId="{C2174F44-AC2D-2649-AC99-15ED22468F7E}" type="presOf" srcId="{A31ACDAB-148D-C947-AF20-8BD4615C1F40}" destId="{152D328C-0BDD-E645-A963-FC4E98E7B6DE}" srcOrd="0" destOrd="0" presId="urn:microsoft.com/office/officeart/2005/8/layout/gear1"/>
    <dgm:cxn modelId="{6A39D272-1395-0D41-9A54-F85DF4AA329B}" type="presOf" srcId="{99FEF6F0-194D-D549-BF42-F27F114246B6}" destId="{B6CC39C4-B81B-0044-9006-CED6F2FFCABE}" srcOrd="0" destOrd="0" presId="urn:microsoft.com/office/officeart/2005/8/layout/gear1"/>
    <dgm:cxn modelId="{9093977D-A187-DE4D-898C-3C2B04394440}" srcId="{B12C73BF-7FF8-CD4C-A552-FCB039200EF5}" destId="{99FEF6F0-194D-D549-BF42-F27F114246B6}" srcOrd="0" destOrd="0" parTransId="{8DCD0AE6-15DD-F948-BE7D-52F3D295A59B}" sibTransId="{5DFF2B51-7E77-B045-8594-E1D55F64449D}"/>
    <dgm:cxn modelId="{741C12AC-519F-F34D-AF79-EE07BE790B49}" type="presOf" srcId="{EC1A301F-566A-8045-A2AC-169F1E0B9DDD}" destId="{00818FD9-BA93-B545-9204-5863E3B16DF0}" srcOrd="3" destOrd="0" presId="urn:microsoft.com/office/officeart/2005/8/layout/gear1"/>
    <dgm:cxn modelId="{B9D321B0-702E-5E40-BDCF-AEB93C84F8F2}" type="presOf" srcId="{CBB03612-884D-3E4F-A72E-050B73F5E863}" destId="{D2869F95-06FA-2346-B27B-711694A538B5}" srcOrd="0" destOrd="0" presId="urn:microsoft.com/office/officeart/2005/8/layout/gear1"/>
    <dgm:cxn modelId="{00E837BA-54D7-E244-84A9-B8BF280626D3}" type="presOf" srcId="{5DFF2B51-7E77-B045-8594-E1D55F64449D}" destId="{1BCD17AB-8F27-7D45-B947-3F77EF4CAECC}" srcOrd="0" destOrd="0" presId="urn:microsoft.com/office/officeart/2005/8/layout/gear1"/>
    <dgm:cxn modelId="{7D7598C2-EED4-FA4C-9B08-729316DA86E4}" srcId="{B12C73BF-7FF8-CD4C-A552-FCB039200EF5}" destId="{56CCAD26-1BD7-8A46-8A5F-12EE7B8331B3}" srcOrd="1" destOrd="0" parTransId="{30768910-B17E-1C4B-B4C4-3F2AF4D9FAD3}" sibTransId="{CBB03612-884D-3E4F-A72E-050B73F5E863}"/>
    <dgm:cxn modelId="{2E94E3C7-2D32-D246-8FBA-18825A997B36}" type="presOf" srcId="{56CCAD26-1BD7-8A46-8A5F-12EE7B8331B3}" destId="{5C5FF150-E432-574F-82B6-0C571932E33E}" srcOrd="2" destOrd="0" presId="urn:microsoft.com/office/officeart/2005/8/layout/gear1"/>
    <dgm:cxn modelId="{C50EE7CA-051A-EB4B-AD7A-193595BC27C0}" type="presOf" srcId="{EC1A301F-566A-8045-A2AC-169F1E0B9DDD}" destId="{DAF9AC39-E48C-2744-A918-CC4AA4F3706F}" srcOrd="2" destOrd="0" presId="urn:microsoft.com/office/officeart/2005/8/layout/gear1"/>
    <dgm:cxn modelId="{BD6CFDDD-ECE6-FB4B-96A9-0B20686EB245}" type="presOf" srcId="{99FEF6F0-194D-D549-BF42-F27F114246B6}" destId="{33D0ECA2-94D9-AB46-8F39-7A9FC41F9499}" srcOrd="2" destOrd="0" presId="urn:microsoft.com/office/officeart/2005/8/layout/gear1"/>
    <dgm:cxn modelId="{36A98CE6-56A5-4F43-B650-603EB3D1F78B}" srcId="{B12C73BF-7FF8-CD4C-A552-FCB039200EF5}" destId="{EC1A301F-566A-8045-A2AC-169F1E0B9DDD}" srcOrd="2" destOrd="0" parTransId="{A461FAC2-BCFF-B144-B1CB-CFE3B00F1DA8}" sibTransId="{A31ACDAB-148D-C947-AF20-8BD4615C1F40}"/>
    <dgm:cxn modelId="{2D6EE8F7-42A2-E748-8C9F-DB56A80CF320}" type="presOf" srcId="{56CCAD26-1BD7-8A46-8A5F-12EE7B8331B3}" destId="{D1F6D8E4-E2FF-DB46-A93F-B5B0D6D6AE26}" srcOrd="0" destOrd="0" presId="urn:microsoft.com/office/officeart/2005/8/layout/gear1"/>
    <dgm:cxn modelId="{82CF0383-3021-E647-BD65-9A94A3780F38}" type="presParOf" srcId="{A3711728-4E16-2244-B967-B7A043A265FA}" destId="{B6CC39C4-B81B-0044-9006-CED6F2FFCABE}" srcOrd="0" destOrd="0" presId="urn:microsoft.com/office/officeart/2005/8/layout/gear1"/>
    <dgm:cxn modelId="{E815B2AF-8499-0245-BCC1-B8A3E380C55B}" type="presParOf" srcId="{A3711728-4E16-2244-B967-B7A043A265FA}" destId="{0D6ED73B-AE82-7046-87FC-78767E7774F6}" srcOrd="1" destOrd="0" presId="urn:microsoft.com/office/officeart/2005/8/layout/gear1"/>
    <dgm:cxn modelId="{CBAE37C4-D394-C04E-B0A5-A8AEE4E8886C}" type="presParOf" srcId="{A3711728-4E16-2244-B967-B7A043A265FA}" destId="{33D0ECA2-94D9-AB46-8F39-7A9FC41F9499}" srcOrd="2" destOrd="0" presId="urn:microsoft.com/office/officeart/2005/8/layout/gear1"/>
    <dgm:cxn modelId="{1C1F2C7F-0C69-ED47-99DC-A2B195D2AFFC}" type="presParOf" srcId="{A3711728-4E16-2244-B967-B7A043A265FA}" destId="{D1F6D8E4-E2FF-DB46-A93F-B5B0D6D6AE26}" srcOrd="3" destOrd="0" presId="urn:microsoft.com/office/officeart/2005/8/layout/gear1"/>
    <dgm:cxn modelId="{A3DB656C-F6D0-D24D-9CE5-FF371812BDAE}" type="presParOf" srcId="{A3711728-4E16-2244-B967-B7A043A265FA}" destId="{518E4E07-D45B-D546-B3CA-CE384534705B}" srcOrd="4" destOrd="0" presId="urn:microsoft.com/office/officeart/2005/8/layout/gear1"/>
    <dgm:cxn modelId="{0453DAB8-49A8-1D47-9A20-06E765261F0F}" type="presParOf" srcId="{A3711728-4E16-2244-B967-B7A043A265FA}" destId="{5C5FF150-E432-574F-82B6-0C571932E33E}" srcOrd="5" destOrd="0" presId="urn:microsoft.com/office/officeart/2005/8/layout/gear1"/>
    <dgm:cxn modelId="{4FAE3140-166A-654A-BEE1-84514AEEBE53}" type="presParOf" srcId="{A3711728-4E16-2244-B967-B7A043A265FA}" destId="{7C9010BA-53EA-E34D-96A8-840DDB1EE1D1}" srcOrd="6" destOrd="0" presId="urn:microsoft.com/office/officeart/2005/8/layout/gear1"/>
    <dgm:cxn modelId="{CE20BDC1-9455-794C-A27A-BD3E6E975110}" type="presParOf" srcId="{A3711728-4E16-2244-B967-B7A043A265FA}" destId="{6B1209C0-6ACE-E742-B038-7CE364B1B5CE}" srcOrd="7" destOrd="0" presId="urn:microsoft.com/office/officeart/2005/8/layout/gear1"/>
    <dgm:cxn modelId="{1FA97DD0-CA9C-0F49-91A8-453C752E9C5C}" type="presParOf" srcId="{A3711728-4E16-2244-B967-B7A043A265FA}" destId="{DAF9AC39-E48C-2744-A918-CC4AA4F3706F}" srcOrd="8" destOrd="0" presId="urn:microsoft.com/office/officeart/2005/8/layout/gear1"/>
    <dgm:cxn modelId="{21D691BA-8C6B-1841-B70D-88ED41BBE702}" type="presParOf" srcId="{A3711728-4E16-2244-B967-B7A043A265FA}" destId="{00818FD9-BA93-B545-9204-5863E3B16DF0}" srcOrd="9" destOrd="0" presId="urn:microsoft.com/office/officeart/2005/8/layout/gear1"/>
    <dgm:cxn modelId="{3F618E51-0055-864F-8649-833D806D8E35}" type="presParOf" srcId="{A3711728-4E16-2244-B967-B7A043A265FA}" destId="{1BCD17AB-8F27-7D45-B947-3F77EF4CAECC}" srcOrd="10" destOrd="0" presId="urn:microsoft.com/office/officeart/2005/8/layout/gear1"/>
    <dgm:cxn modelId="{DC0F81F0-4A18-8448-9D65-38C83F52ABA8}" type="presParOf" srcId="{A3711728-4E16-2244-B967-B7A043A265FA}" destId="{D2869F95-06FA-2346-B27B-711694A538B5}" srcOrd="11" destOrd="0" presId="urn:microsoft.com/office/officeart/2005/8/layout/gear1"/>
    <dgm:cxn modelId="{75F2A38A-1FF7-A142-B968-B09B50A6CEE5}" type="presParOf" srcId="{A3711728-4E16-2244-B967-B7A043A265FA}" destId="{152D328C-0BDD-E645-A963-FC4E98E7B6D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7E3E76-9A1F-9C43-9E66-F77D464F14EF}" type="doc">
      <dgm:prSet loTypeId="urn:microsoft.com/office/officeart/2005/8/layout/gear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CB07365-905A-CC4B-8BE7-A3AC7DEA6DA3}">
      <dgm:prSet/>
      <dgm:spPr/>
      <dgm:t>
        <a:bodyPr/>
        <a:lstStyle/>
        <a:p>
          <a:r>
            <a:rPr lang="ru-RU"/>
            <a:t>выделение существенных и несущественных признаков, классификация, понимание главной мысли научного текста. </a:t>
          </a:r>
        </a:p>
      </dgm:t>
    </dgm:pt>
    <dgm:pt modelId="{B92C35B9-2C21-9547-AA2C-1A4E199BB8D2}" type="parTrans" cxnId="{45A10978-4ED4-F349-9E3B-EF12E0896620}">
      <dgm:prSet/>
      <dgm:spPr/>
      <dgm:t>
        <a:bodyPr/>
        <a:lstStyle/>
        <a:p>
          <a:endParaRPr lang="ru-RU"/>
        </a:p>
      </dgm:t>
    </dgm:pt>
    <dgm:pt modelId="{3FB597B7-A3E3-CB4B-A1AB-4E9CABE693AC}" type="sibTrans" cxnId="{45A10978-4ED4-F349-9E3B-EF12E0896620}">
      <dgm:prSet/>
      <dgm:spPr/>
      <dgm:t>
        <a:bodyPr/>
        <a:lstStyle/>
        <a:p>
          <a:endParaRPr lang="ru-RU"/>
        </a:p>
      </dgm:t>
    </dgm:pt>
    <dgm:pt modelId="{AA2F7604-E28F-A04D-AE9F-701BBC1A48D8}">
      <dgm:prSet/>
      <dgm:spPr/>
      <dgm:t>
        <a:bodyPr/>
        <a:lstStyle/>
        <a:p>
          <a:r>
            <a:rPr lang="ru-RU"/>
            <a:t>фиксирование результатов наблюдений; </a:t>
          </a:r>
        </a:p>
      </dgm:t>
    </dgm:pt>
    <dgm:pt modelId="{A00390F0-0093-8F40-9348-677B3A7D0A58}" type="parTrans" cxnId="{5E5C9FE3-6B51-8A46-A87E-8FC909349D10}">
      <dgm:prSet/>
      <dgm:spPr/>
      <dgm:t>
        <a:bodyPr/>
        <a:lstStyle/>
        <a:p>
          <a:endParaRPr lang="ru-RU"/>
        </a:p>
      </dgm:t>
    </dgm:pt>
    <dgm:pt modelId="{283077DC-5305-7A4E-80CB-79BB49C4C20D}" type="sibTrans" cxnId="{5E5C9FE3-6B51-8A46-A87E-8FC909349D10}">
      <dgm:prSet/>
      <dgm:spPr/>
      <dgm:t>
        <a:bodyPr/>
        <a:lstStyle/>
        <a:p>
          <a:endParaRPr lang="ru-RU"/>
        </a:p>
      </dgm:t>
    </dgm:pt>
    <dgm:pt modelId="{CEA37399-8FEF-124E-A131-82677B4C0E80}">
      <dgm:prSet/>
      <dgm:spPr/>
      <dgm:t>
        <a:bodyPr/>
        <a:lstStyle/>
        <a:p>
          <a:r>
            <a:rPr lang="ru-RU"/>
            <a:t>использование кроссвордов.  </a:t>
          </a:r>
        </a:p>
      </dgm:t>
    </dgm:pt>
    <dgm:pt modelId="{0AD7EF05-5EF4-684A-B44C-0AD9FCCFFFF4}" type="parTrans" cxnId="{43CDFB92-DA44-6847-A939-FD6372E2201E}">
      <dgm:prSet/>
      <dgm:spPr/>
      <dgm:t>
        <a:bodyPr/>
        <a:lstStyle/>
        <a:p>
          <a:endParaRPr lang="ru-RU"/>
        </a:p>
      </dgm:t>
    </dgm:pt>
    <dgm:pt modelId="{A2E7DA65-15DC-7C44-A607-6CBADA19BEAA}" type="sibTrans" cxnId="{43CDFB92-DA44-6847-A939-FD6372E2201E}">
      <dgm:prSet/>
      <dgm:spPr/>
      <dgm:t>
        <a:bodyPr/>
        <a:lstStyle/>
        <a:p>
          <a:endParaRPr lang="ru-RU"/>
        </a:p>
      </dgm:t>
    </dgm:pt>
    <dgm:pt modelId="{7C369595-4572-F64D-BC5D-90CC97B9163D}" type="pres">
      <dgm:prSet presAssocID="{997E3E76-9A1F-9C43-9E66-F77D464F14E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C2F5CEB-E985-5F49-A131-6C555EE5B508}" type="pres">
      <dgm:prSet presAssocID="{CCB07365-905A-CC4B-8BE7-A3AC7DEA6DA3}" presName="gear1" presStyleLbl="node1" presStyleIdx="0" presStyleCnt="3">
        <dgm:presLayoutVars>
          <dgm:chMax val="1"/>
          <dgm:bulletEnabled val="1"/>
        </dgm:presLayoutVars>
      </dgm:prSet>
      <dgm:spPr/>
    </dgm:pt>
    <dgm:pt modelId="{5C2B615F-2B68-DA47-9D4A-3A39D1E7FECA}" type="pres">
      <dgm:prSet presAssocID="{CCB07365-905A-CC4B-8BE7-A3AC7DEA6DA3}" presName="gear1srcNode" presStyleLbl="node1" presStyleIdx="0" presStyleCnt="3"/>
      <dgm:spPr/>
    </dgm:pt>
    <dgm:pt modelId="{E930393C-1814-FF4A-87DE-2E9D13284FBF}" type="pres">
      <dgm:prSet presAssocID="{CCB07365-905A-CC4B-8BE7-A3AC7DEA6DA3}" presName="gear1dstNode" presStyleLbl="node1" presStyleIdx="0" presStyleCnt="3"/>
      <dgm:spPr/>
    </dgm:pt>
    <dgm:pt modelId="{394B183F-FCFD-4D40-B18D-45ED929D16DB}" type="pres">
      <dgm:prSet presAssocID="{AA2F7604-E28F-A04D-AE9F-701BBC1A48D8}" presName="gear2" presStyleLbl="node1" presStyleIdx="1" presStyleCnt="3">
        <dgm:presLayoutVars>
          <dgm:chMax val="1"/>
          <dgm:bulletEnabled val="1"/>
        </dgm:presLayoutVars>
      </dgm:prSet>
      <dgm:spPr/>
    </dgm:pt>
    <dgm:pt modelId="{755FA69F-EA58-F043-B0B8-508E23662315}" type="pres">
      <dgm:prSet presAssocID="{AA2F7604-E28F-A04D-AE9F-701BBC1A48D8}" presName="gear2srcNode" presStyleLbl="node1" presStyleIdx="1" presStyleCnt="3"/>
      <dgm:spPr/>
    </dgm:pt>
    <dgm:pt modelId="{7D049F22-28FD-5545-9124-3B0336DE6454}" type="pres">
      <dgm:prSet presAssocID="{AA2F7604-E28F-A04D-AE9F-701BBC1A48D8}" presName="gear2dstNode" presStyleLbl="node1" presStyleIdx="1" presStyleCnt="3"/>
      <dgm:spPr/>
    </dgm:pt>
    <dgm:pt modelId="{287290CB-2815-D945-8B44-A5675CCD70DD}" type="pres">
      <dgm:prSet presAssocID="{CEA37399-8FEF-124E-A131-82677B4C0E80}" presName="gear3" presStyleLbl="node1" presStyleIdx="2" presStyleCnt="3"/>
      <dgm:spPr/>
    </dgm:pt>
    <dgm:pt modelId="{5966C6C6-EC49-EA4B-A0DD-DFF8BDF78C25}" type="pres">
      <dgm:prSet presAssocID="{CEA37399-8FEF-124E-A131-82677B4C0E8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F1E2298-0FC1-724E-AC20-732CBAFEDF8B}" type="pres">
      <dgm:prSet presAssocID="{CEA37399-8FEF-124E-A131-82677B4C0E80}" presName="gear3srcNode" presStyleLbl="node1" presStyleIdx="2" presStyleCnt="3"/>
      <dgm:spPr/>
    </dgm:pt>
    <dgm:pt modelId="{C90391A6-6318-CF4B-977F-F7F54CC7580D}" type="pres">
      <dgm:prSet presAssocID="{CEA37399-8FEF-124E-A131-82677B4C0E80}" presName="gear3dstNode" presStyleLbl="node1" presStyleIdx="2" presStyleCnt="3"/>
      <dgm:spPr/>
    </dgm:pt>
    <dgm:pt modelId="{BAD4C68E-2A41-6540-9322-495CA83B80D1}" type="pres">
      <dgm:prSet presAssocID="{3FB597B7-A3E3-CB4B-A1AB-4E9CABE693AC}" presName="connector1" presStyleLbl="sibTrans2D1" presStyleIdx="0" presStyleCnt="3"/>
      <dgm:spPr/>
    </dgm:pt>
    <dgm:pt modelId="{42DFC8ED-ED83-114C-AB4B-1B481B761D2B}" type="pres">
      <dgm:prSet presAssocID="{283077DC-5305-7A4E-80CB-79BB49C4C20D}" presName="connector2" presStyleLbl="sibTrans2D1" presStyleIdx="1" presStyleCnt="3"/>
      <dgm:spPr/>
    </dgm:pt>
    <dgm:pt modelId="{A600C3DF-F65D-E842-A777-EC9B739F15F5}" type="pres">
      <dgm:prSet presAssocID="{A2E7DA65-15DC-7C44-A607-6CBADA19BEAA}" presName="connector3" presStyleLbl="sibTrans2D1" presStyleIdx="2" presStyleCnt="3"/>
      <dgm:spPr/>
    </dgm:pt>
  </dgm:ptLst>
  <dgm:cxnLst>
    <dgm:cxn modelId="{ADFC971E-0047-CF46-9C27-3B994E61CDB0}" type="presOf" srcId="{A2E7DA65-15DC-7C44-A607-6CBADA19BEAA}" destId="{A600C3DF-F65D-E842-A777-EC9B739F15F5}" srcOrd="0" destOrd="0" presId="urn:microsoft.com/office/officeart/2005/8/layout/gear1"/>
    <dgm:cxn modelId="{F3D03220-7A1A-0D4B-8A9F-A92DA349F5CF}" type="presOf" srcId="{AA2F7604-E28F-A04D-AE9F-701BBC1A48D8}" destId="{755FA69F-EA58-F043-B0B8-508E23662315}" srcOrd="1" destOrd="0" presId="urn:microsoft.com/office/officeart/2005/8/layout/gear1"/>
    <dgm:cxn modelId="{C46C1E5B-643D-A14D-BEEE-AAB88E36E7EA}" type="presOf" srcId="{283077DC-5305-7A4E-80CB-79BB49C4C20D}" destId="{42DFC8ED-ED83-114C-AB4B-1B481B761D2B}" srcOrd="0" destOrd="0" presId="urn:microsoft.com/office/officeart/2005/8/layout/gear1"/>
    <dgm:cxn modelId="{B8069D5E-EAE7-EA45-88A3-C5A704F0FEF3}" type="presOf" srcId="{CEA37399-8FEF-124E-A131-82677B4C0E80}" destId="{C90391A6-6318-CF4B-977F-F7F54CC7580D}" srcOrd="3" destOrd="0" presId="urn:microsoft.com/office/officeart/2005/8/layout/gear1"/>
    <dgm:cxn modelId="{3BA39D62-E12D-334B-A1D9-ED9E378050D5}" type="presOf" srcId="{AA2F7604-E28F-A04D-AE9F-701BBC1A48D8}" destId="{7D049F22-28FD-5545-9124-3B0336DE6454}" srcOrd="2" destOrd="0" presId="urn:microsoft.com/office/officeart/2005/8/layout/gear1"/>
    <dgm:cxn modelId="{42F59368-5F5E-D647-A402-45E8A2C0C1C4}" type="presOf" srcId="{CEA37399-8FEF-124E-A131-82677B4C0E80}" destId="{5966C6C6-EC49-EA4B-A0DD-DFF8BDF78C25}" srcOrd="1" destOrd="0" presId="urn:microsoft.com/office/officeart/2005/8/layout/gear1"/>
    <dgm:cxn modelId="{45A10978-4ED4-F349-9E3B-EF12E0896620}" srcId="{997E3E76-9A1F-9C43-9E66-F77D464F14EF}" destId="{CCB07365-905A-CC4B-8BE7-A3AC7DEA6DA3}" srcOrd="0" destOrd="0" parTransId="{B92C35B9-2C21-9547-AA2C-1A4E199BB8D2}" sibTransId="{3FB597B7-A3E3-CB4B-A1AB-4E9CABE693AC}"/>
    <dgm:cxn modelId="{384E1A8D-4D7F-3343-8B98-F5D83FB6D4D2}" type="presOf" srcId="{997E3E76-9A1F-9C43-9E66-F77D464F14EF}" destId="{7C369595-4572-F64D-BC5D-90CC97B9163D}" srcOrd="0" destOrd="0" presId="urn:microsoft.com/office/officeart/2005/8/layout/gear1"/>
    <dgm:cxn modelId="{43CDFB92-DA44-6847-A939-FD6372E2201E}" srcId="{997E3E76-9A1F-9C43-9E66-F77D464F14EF}" destId="{CEA37399-8FEF-124E-A131-82677B4C0E80}" srcOrd="2" destOrd="0" parTransId="{0AD7EF05-5EF4-684A-B44C-0AD9FCCFFFF4}" sibTransId="{A2E7DA65-15DC-7C44-A607-6CBADA19BEAA}"/>
    <dgm:cxn modelId="{2EA04398-6141-5A49-BF1D-0090A8349F2D}" type="presOf" srcId="{CCB07365-905A-CC4B-8BE7-A3AC7DEA6DA3}" destId="{E930393C-1814-FF4A-87DE-2E9D13284FBF}" srcOrd="2" destOrd="0" presId="urn:microsoft.com/office/officeart/2005/8/layout/gear1"/>
    <dgm:cxn modelId="{15108BB4-74BF-DC42-914B-4C5F33452B30}" type="presOf" srcId="{CCB07365-905A-CC4B-8BE7-A3AC7DEA6DA3}" destId="{4C2F5CEB-E985-5F49-A131-6C555EE5B508}" srcOrd="0" destOrd="0" presId="urn:microsoft.com/office/officeart/2005/8/layout/gear1"/>
    <dgm:cxn modelId="{B7436DBF-A56C-8941-85E1-94560BBAFC50}" type="presOf" srcId="{AA2F7604-E28F-A04D-AE9F-701BBC1A48D8}" destId="{394B183F-FCFD-4D40-B18D-45ED929D16DB}" srcOrd="0" destOrd="0" presId="urn:microsoft.com/office/officeart/2005/8/layout/gear1"/>
    <dgm:cxn modelId="{1E4F1BC5-6AF2-514F-B80E-7F522D7EB4D6}" type="presOf" srcId="{3FB597B7-A3E3-CB4B-A1AB-4E9CABE693AC}" destId="{BAD4C68E-2A41-6540-9322-495CA83B80D1}" srcOrd="0" destOrd="0" presId="urn:microsoft.com/office/officeart/2005/8/layout/gear1"/>
    <dgm:cxn modelId="{AD0E2CC8-759A-E841-835E-9CBD05CECFC2}" type="presOf" srcId="{CCB07365-905A-CC4B-8BE7-A3AC7DEA6DA3}" destId="{5C2B615F-2B68-DA47-9D4A-3A39D1E7FECA}" srcOrd="1" destOrd="0" presId="urn:microsoft.com/office/officeart/2005/8/layout/gear1"/>
    <dgm:cxn modelId="{5E5C9FE3-6B51-8A46-A87E-8FC909349D10}" srcId="{997E3E76-9A1F-9C43-9E66-F77D464F14EF}" destId="{AA2F7604-E28F-A04D-AE9F-701BBC1A48D8}" srcOrd="1" destOrd="0" parTransId="{A00390F0-0093-8F40-9348-677B3A7D0A58}" sibTransId="{283077DC-5305-7A4E-80CB-79BB49C4C20D}"/>
    <dgm:cxn modelId="{4F0C9CE9-1C67-3046-BF1A-1E4FEC85B524}" type="presOf" srcId="{CEA37399-8FEF-124E-A131-82677B4C0E80}" destId="{287290CB-2815-D945-8B44-A5675CCD70DD}" srcOrd="0" destOrd="0" presId="urn:microsoft.com/office/officeart/2005/8/layout/gear1"/>
    <dgm:cxn modelId="{B0E782FC-156F-5140-8BE1-40BD963FD254}" type="presOf" srcId="{CEA37399-8FEF-124E-A131-82677B4C0E80}" destId="{6F1E2298-0FC1-724E-AC20-732CBAFEDF8B}" srcOrd="2" destOrd="0" presId="urn:microsoft.com/office/officeart/2005/8/layout/gear1"/>
    <dgm:cxn modelId="{A926B35D-9099-2C4C-82A4-9ED45C97D067}" type="presParOf" srcId="{7C369595-4572-F64D-BC5D-90CC97B9163D}" destId="{4C2F5CEB-E985-5F49-A131-6C555EE5B508}" srcOrd="0" destOrd="0" presId="urn:microsoft.com/office/officeart/2005/8/layout/gear1"/>
    <dgm:cxn modelId="{81BF3224-6E06-C84D-A6DD-8B1FAABCA5DC}" type="presParOf" srcId="{7C369595-4572-F64D-BC5D-90CC97B9163D}" destId="{5C2B615F-2B68-DA47-9D4A-3A39D1E7FECA}" srcOrd="1" destOrd="0" presId="urn:microsoft.com/office/officeart/2005/8/layout/gear1"/>
    <dgm:cxn modelId="{FF9771B2-0342-0D4C-BBF5-720BED7B449E}" type="presParOf" srcId="{7C369595-4572-F64D-BC5D-90CC97B9163D}" destId="{E930393C-1814-FF4A-87DE-2E9D13284FBF}" srcOrd="2" destOrd="0" presId="urn:microsoft.com/office/officeart/2005/8/layout/gear1"/>
    <dgm:cxn modelId="{A3E7AF8A-D52A-E249-A002-6FCBAB72B748}" type="presParOf" srcId="{7C369595-4572-F64D-BC5D-90CC97B9163D}" destId="{394B183F-FCFD-4D40-B18D-45ED929D16DB}" srcOrd="3" destOrd="0" presId="urn:microsoft.com/office/officeart/2005/8/layout/gear1"/>
    <dgm:cxn modelId="{F5350A29-9672-8941-A35E-EFED76A20F98}" type="presParOf" srcId="{7C369595-4572-F64D-BC5D-90CC97B9163D}" destId="{755FA69F-EA58-F043-B0B8-508E23662315}" srcOrd="4" destOrd="0" presId="urn:microsoft.com/office/officeart/2005/8/layout/gear1"/>
    <dgm:cxn modelId="{A2C82493-3003-DA4E-836C-2FB04967D79C}" type="presParOf" srcId="{7C369595-4572-F64D-BC5D-90CC97B9163D}" destId="{7D049F22-28FD-5545-9124-3B0336DE6454}" srcOrd="5" destOrd="0" presId="urn:microsoft.com/office/officeart/2005/8/layout/gear1"/>
    <dgm:cxn modelId="{60A0013E-3D08-3B4F-AA22-781FF1E564AF}" type="presParOf" srcId="{7C369595-4572-F64D-BC5D-90CC97B9163D}" destId="{287290CB-2815-D945-8B44-A5675CCD70DD}" srcOrd="6" destOrd="0" presId="urn:microsoft.com/office/officeart/2005/8/layout/gear1"/>
    <dgm:cxn modelId="{D5F57632-065D-684F-BE43-07F63BEC129E}" type="presParOf" srcId="{7C369595-4572-F64D-BC5D-90CC97B9163D}" destId="{5966C6C6-EC49-EA4B-A0DD-DFF8BDF78C25}" srcOrd="7" destOrd="0" presId="urn:microsoft.com/office/officeart/2005/8/layout/gear1"/>
    <dgm:cxn modelId="{415740E4-DE4F-9E4F-ABFC-9F788FE456DA}" type="presParOf" srcId="{7C369595-4572-F64D-BC5D-90CC97B9163D}" destId="{6F1E2298-0FC1-724E-AC20-732CBAFEDF8B}" srcOrd="8" destOrd="0" presId="urn:microsoft.com/office/officeart/2005/8/layout/gear1"/>
    <dgm:cxn modelId="{5EC324D0-A5BC-D544-A1A1-9316C0CAEFE3}" type="presParOf" srcId="{7C369595-4572-F64D-BC5D-90CC97B9163D}" destId="{C90391A6-6318-CF4B-977F-F7F54CC7580D}" srcOrd="9" destOrd="0" presId="urn:microsoft.com/office/officeart/2005/8/layout/gear1"/>
    <dgm:cxn modelId="{3BA4D120-3914-7443-B9D6-45F3AAA7A880}" type="presParOf" srcId="{7C369595-4572-F64D-BC5D-90CC97B9163D}" destId="{BAD4C68E-2A41-6540-9322-495CA83B80D1}" srcOrd="10" destOrd="0" presId="urn:microsoft.com/office/officeart/2005/8/layout/gear1"/>
    <dgm:cxn modelId="{F53E9148-D9E8-3641-B609-DC5E7D87DF89}" type="presParOf" srcId="{7C369595-4572-F64D-BC5D-90CC97B9163D}" destId="{42DFC8ED-ED83-114C-AB4B-1B481B761D2B}" srcOrd="11" destOrd="0" presId="urn:microsoft.com/office/officeart/2005/8/layout/gear1"/>
    <dgm:cxn modelId="{F4E38A0D-C687-9443-A41B-D6376A158FC0}" type="presParOf" srcId="{7C369595-4572-F64D-BC5D-90CC97B9163D}" destId="{A600C3DF-F65D-E842-A777-EC9B739F15F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221E7D-F429-CB4C-956F-1C929166CDED}" type="doc">
      <dgm:prSet loTypeId="urn:microsoft.com/office/officeart/2005/8/layout/process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C3E4E68-4E95-894B-8187-EC6FF8CB9F71}">
      <dgm:prSet custT="1"/>
      <dgm:spPr/>
      <dgm:t>
        <a:bodyPr/>
        <a:lstStyle/>
        <a:p>
          <a:r>
            <a:rPr lang="ru-RU" sz="4000" b="1" dirty="0"/>
            <a:t>1 класс</a:t>
          </a:r>
          <a:r>
            <a:rPr lang="ru-RU" sz="4000" dirty="0"/>
            <a:t> </a:t>
          </a:r>
        </a:p>
      </dgm:t>
    </dgm:pt>
    <dgm:pt modelId="{72E25E96-5BCA-9246-8885-F9B7628C0561}" type="parTrans" cxnId="{A44D0322-15FF-C844-A144-D2E1D53A9B43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CD885787-B4A9-5543-BB17-3B21DF40357D}" type="sibTrans" cxnId="{A44D0322-15FF-C844-A144-D2E1D53A9B43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F7D8ACC1-6B39-BF4F-84D1-88EF3CDAEA72}">
      <dgm:prSet/>
      <dgm:spPr/>
      <dgm:t>
        <a:bodyPr/>
        <a:lstStyle/>
        <a:p>
          <a:r>
            <a:rPr lang="ru-RU" dirty="0"/>
            <a:t>– обучение детей чтению и пониманию прочитанного текста, его осознанного восприятия.</a:t>
          </a:r>
        </a:p>
      </dgm:t>
    </dgm:pt>
    <dgm:pt modelId="{EC52C29E-0D29-E14E-828F-85F3E4D3DB6A}" type="parTrans" cxnId="{DE403B22-8CAA-8D4E-8E34-69D08D0D3977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E2202EF7-DE18-A540-9976-988EF2631CA6}" type="sibTrans" cxnId="{DE403B22-8CAA-8D4E-8E34-69D08D0D3977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9CFFBF4E-1C48-C044-B79B-EB805D96D5F6}">
      <dgm:prSet/>
      <dgm:spPr/>
      <dgm:t>
        <a:bodyPr/>
        <a:lstStyle/>
        <a:p>
          <a:r>
            <a:rPr lang="ru-RU"/>
            <a:t>-Практическое отличие текста от набора предложений.</a:t>
          </a:r>
        </a:p>
      </dgm:t>
    </dgm:pt>
    <dgm:pt modelId="{AED016F9-6DE9-5747-A973-5D9D43EC26F6}" type="parTrans" cxnId="{E67F12E9-273F-F249-8B77-6C28906B284A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F40EC02-E0E9-154D-A2BA-2B92B3AEAE3B}" type="sibTrans" cxnId="{E67F12E9-273F-F249-8B77-6C28906B284A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E0A80073-5399-CA4E-982F-EF1DBC1C4F6C}">
      <dgm:prSet/>
      <dgm:spPr/>
      <dgm:t>
        <a:bodyPr/>
        <a:lstStyle/>
        <a:p>
          <a:r>
            <a:rPr lang="ru-RU"/>
            <a:t>-Выделение абзаца, смысловых частей под руководством учителя.</a:t>
          </a:r>
          <a:endParaRPr lang="ru-RU" dirty="0"/>
        </a:p>
      </dgm:t>
    </dgm:pt>
    <dgm:pt modelId="{7C3C3456-B695-A847-8EA1-06CF5DF3FCEB}" type="parTrans" cxnId="{09164360-F91B-6340-93A8-223EC8546B85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3176B97-76E5-4A4D-9B55-2B566E1CB681}" type="sibTrans" cxnId="{09164360-F91B-6340-93A8-223EC8546B85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9DE29B04-4657-D848-8BF8-93E52B7765B5}">
      <dgm:prSet/>
      <dgm:spPr/>
      <dgm:t>
        <a:bodyPr/>
        <a:lstStyle/>
        <a:p>
          <a:r>
            <a:rPr lang="ru-RU"/>
            <a:t>-Знание структуры текста: начало текста, концовка, умение видеть последовательность событий.</a:t>
          </a:r>
        </a:p>
      </dgm:t>
    </dgm:pt>
    <dgm:pt modelId="{2F063B32-0139-F94F-9317-D384953F574D}" type="parTrans" cxnId="{7ED0F8DE-8CC2-BB4B-BA95-6C371A01523F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7210278F-651F-8B4E-A73C-863C3359DB90}" type="sibTrans" cxnId="{7ED0F8DE-8CC2-BB4B-BA95-6C371A01523F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15DDBF2-9A80-8740-A168-EC4685B6E1E7}">
      <dgm:prSet/>
      <dgm:spPr/>
      <dgm:t>
        <a:bodyPr/>
        <a:lstStyle/>
        <a:p>
          <a:r>
            <a:rPr lang="ru-RU"/>
            <a:t>-Озаглавливание текста (подбор заголовков).</a:t>
          </a:r>
        </a:p>
      </dgm:t>
    </dgm:pt>
    <dgm:pt modelId="{2073163E-E843-684C-8685-1976B47207DF}" type="parTrans" cxnId="{94FA816C-AD5D-5848-8994-65D24F86E582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FF3FCD76-A2C9-9541-9CEE-37086A56591B}" type="sibTrans" cxnId="{94FA816C-AD5D-5848-8994-65D24F86E582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F9971157-C266-A74A-B04F-6D53AB3D381A}">
      <dgm:prSet/>
      <dgm:spPr/>
      <dgm:t>
        <a:bodyPr/>
        <a:lstStyle/>
        <a:p>
          <a:r>
            <a:rPr lang="ru-RU"/>
            <a:t>-Составление схематического или картинного плана под руководством учителя.</a:t>
          </a:r>
        </a:p>
      </dgm:t>
    </dgm:pt>
    <dgm:pt modelId="{289A1908-1F4F-8A4E-B9C0-17F28FD77C80}" type="parTrans" cxnId="{726027A7-08E9-004F-A419-D326E0BFF83F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3C073FB8-7EE3-0C4C-A0F9-3B5EFEC8B0C4}" type="sibTrans" cxnId="{726027A7-08E9-004F-A419-D326E0BFF83F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CBED99D7-B85A-DD41-9CF1-3FC31F3E749D}" type="pres">
      <dgm:prSet presAssocID="{A9221E7D-F429-CB4C-956F-1C929166CDED}" presName="Name0" presStyleCnt="0">
        <dgm:presLayoutVars>
          <dgm:dir/>
          <dgm:animLvl val="lvl"/>
          <dgm:resizeHandles val="exact"/>
        </dgm:presLayoutVars>
      </dgm:prSet>
      <dgm:spPr/>
    </dgm:pt>
    <dgm:pt modelId="{ABA5B58F-606C-AD45-9C21-CE04E8453AAD}" type="pres">
      <dgm:prSet presAssocID="{F9971157-C266-A74A-B04F-6D53AB3D381A}" presName="boxAndChildren" presStyleCnt="0"/>
      <dgm:spPr/>
    </dgm:pt>
    <dgm:pt modelId="{F0FF4DFE-29F2-3048-9686-3CE23FEB21C2}" type="pres">
      <dgm:prSet presAssocID="{F9971157-C266-A74A-B04F-6D53AB3D381A}" presName="parentTextBox" presStyleLbl="node1" presStyleIdx="0" presStyleCnt="7"/>
      <dgm:spPr/>
    </dgm:pt>
    <dgm:pt modelId="{934FE384-D9F7-F34B-9C81-2D10073CBBA9}" type="pres">
      <dgm:prSet presAssocID="{FF3FCD76-A2C9-9541-9CEE-37086A56591B}" presName="sp" presStyleCnt="0"/>
      <dgm:spPr/>
    </dgm:pt>
    <dgm:pt modelId="{DD8CDF35-0A32-414D-8105-0F0D02B116CA}" type="pres">
      <dgm:prSet presAssocID="{115DDBF2-9A80-8740-A168-EC4685B6E1E7}" presName="arrowAndChildren" presStyleCnt="0"/>
      <dgm:spPr/>
    </dgm:pt>
    <dgm:pt modelId="{DEBAC2F0-E71B-004E-AD22-7F8B17030306}" type="pres">
      <dgm:prSet presAssocID="{115DDBF2-9A80-8740-A168-EC4685B6E1E7}" presName="parentTextArrow" presStyleLbl="node1" presStyleIdx="1" presStyleCnt="7"/>
      <dgm:spPr/>
    </dgm:pt>
    <dgm:pt modelId="{C46307C7-A4EB-C14E-AFEA-3680B21F9128}" type="pres">
      <dgm:prSet presAssocID="{7210278F-651F-8B4E-A73C-863C3359DB90}" presName="sp" presStyleCnt="0"/>
      <dgm:spPr/>
    </dgm:pt>
    <dgm:pt modelId="{090AF776-0C4D-F046-AF5E-1024247006F0}" type="pres">
      <dgm:prSet presAssocID="{9DE29B04-4657-D848-8BF8-93E52B7765B5}" presName="arrowAndChildren" presStyleCnt="0"/>
      <dgm:spPr/>
    </dgm:pt>
    <dgm:pt modelId="{2EF9FED5-1A1C-1545-814A-CD51BC3B5404}" type="pres">
      <dgm:prSet presAssocID="{9DE29B04-4657-D848-8BF8-93E52B7765B5}" presName="parentTextArrow" presStyleLbl="node1" presStyleIdx="2" presStyleCnt="7"/>
      <dgm:spPr/>
    </dgm:pt>
    <dgm:pt modelId="{64C2397B-D4D0-9747-8BF3-A134ED7BC5D8}" type="pres">
      <dgm:prSet presAssocID="{13176B97-76E5-4A4D-9B55-2B566E1CB681}" presName="sp" presStyleCnt="0"/>
      <dgm:spPr/>
    </dgm:pt>
    <dgm:pt modelId="{7A38C30F-9318-F54A-90A3-45D313068C95}" type="pres">
      <dgm:prSet presAssocID="{E0A80073-5399-CA4E-982F-EF1DBC1C4F6C}" presName="arrowAndChildren" presStyleCnt="0"/>
      <dgm:spPr/>
    </dgm:pt>
    <dgm:pt modelId="{390BBDFE-49F2-5A42-80EC-ACF420E490C4}" type="pres">
      <dgm:prSet presAssocID="{E0A80073-5399-CA4E-982F-EF1DBC1C4F6C}" presName="parentTextArrow" presStyleLbl="node1" presStyleIdx="3" presStyleCnt="7"/>
      <dgm:spPr/>
    </dgm:pt>
    <dgm:pt modelId="{214AF359-3EC8-784E-BC44-5F87F240176E}" type="pres">
      <dgm:prSet presAssocID="{1F40EC02-E0E9-154D-A2BA-2B92B3AEAE3B}" presName="sp" presStyleCnt="0"/>
      <dgm:spPr/>
    </dgm:pt>
    <dgm:pt modelId="{400C6D28-5EEF-8740-949C-0E6E3FB0AFE5}" type="pres">
      <dgm:prSet presAssocID="{9CFFBF4E-1C48-C044-B79B-EB805D96D5F6}" presName="arrowAndChildren" presStyleCnt="0"/>
      <dgm:spPr/>
    </dgm:pt>
    <dgm:pt modelId="{3224DFF3-0FF6-4747-A5EB-113BE68405C7}" type="pres">
      <dgm:prSet presAssocID="{9CFFBF4E-1C48-C044-B79B-EB805D96D5F6}" presName="parentTextArrow" presStyleLbl="node1" presStyleIdx="4" presStyleCnt="7"/>
      <dgm:spPr/>
    </dgm:pt>
    <dgm:pt modelId="{EF1D0069-9201-EC44-9504-DCBA0F3854C2}" type="pres">
      <dgm:prSet presAssocID="{E2202EF7-DE18-A540-9976-988EF2631CA6}" presName="sp" presStyleCnt="0"/>
      <dgm:spPr/>
    </dgm:pt>
    <dgm:pt modelId="{268D2C5E-127C-9145-A23F-30F8DB7CB89E}" type="pres">
      <dgm:prSet presAssocID="{F7D8ACC1-6B39-BF4F-84D1-88EF3CDAEA72}" presName="arrowAndChildren" presStyleCnt="0"/>
      <dgm:spPr/>
    </dgm:pt>
    <dgm:pt modelId="{62F414D2-6487-D741-81AA-A39CA3C6AF3C}" type="pres">
      <dgm:prSet presAssocID="{F7D8ACC1-6B39-BF4F-84D1-88EF3CDAEA72}" presName="parentTextArrow" presStyleLbl="node1" presStyleIdx="5" presStyleCnt="7"/>
      <dgm:spPr/>
    </dgm:pt>
    <dgm:pt modelId="{3E51C3E0-499B-7F40-B0F6-9806DCD60BD6}" type="pres">
      <dgm:prSet presAssocID="{CD885787-B4A9-5543-BB17-3B21DF40357D}" presName="sp" presStyleCnt="0"/>
      <dgm:spPr/>
    </dgm:pt>
    <dgm:pt modelId="{5D4D8789-B38A-3D45-8BE1-C991BC7BC262}" type="pres">
      <dgm:prSet presAssocID="{BC3E4E68-4E95-894B-8187-EC6FF8CB9F71}" presName="arrowAndChildren" presStyleCnt="0"/>
      <dgm:spPr/>
    </dgm:pt>
    <dgm:pt modelId="{A5396F81-BE46-D64A-B776-89A6AEB1646E}" type="pres">
      <dgm:prSet presAssocID="{BC3E4E68-4E95-894B-8187-EC6FF8CB9F71}" presName="parentTextArrow" presStyleLbl="node1" presStyleIdx="6" presStyleCnt="7"/>
      <dgm:spPr/>
    </dgm:pt>
  </dgm:ptLst>
  <dgm:cxnLst>
    <dgm:cxn modelId="{F41BC01F-09B3-8A4C-B036-B69679C9D4C1}" type="presOf" srcId="{A9221E7D-F429-CB4C-956F-1C929166CDED}" destId="{CBED99D7-B85A-DD41-9CF1-3FC31F3E749D}" srcOrd="0" destOrd="0" presId="urn:microsoft.com/office/officeart/2005/8/layout/process4"/>
    <dgm:cxn modelId="{A44D0322-15FF-C844-A144-D2E1D53A9B43}" srcId="{A9221E7D-F429-CB4C-956F-1C929166CDED}" destId="{BC3E4E68-4E95-894B-8187-EC6FF8CB9F71}" srcOrd="0" destOrd="0" parTransId="{72E25E96-5BCA-9246-8885-F9B7628C0561}" sibTransId="{CD885787-B4A9-5543-BB17-3B21DF40357D}"/>
    <dgm:cxn modelId="{DE403B22-8CAA-8D4E-8E34-69D08D0D3977}" srcId="{A9221E7D-F429-CB4C-956F-1C929166CDED}" destId="{F7D8ACC1-6B39-BF4F-84D1-88EF3CDAEA72}" srcOrd="1" destOrd="0" parTransId="{EC52C29E-0D29-E14E-828F-85F3E4D3DB6A}" sibTransId="{E2202EF7-DE18-A540-9976-988EF2631CA6}"/>
    <dgm:cxn modelId="{E5BD9854-8862-144B-89D2-0869E078EC91}" type="presOf" srcId="{F7D8ACC1-6B39-BF4F-84D1-88EF3CDAEA72}" destId="{62F414D2-6487-D741-81AA-A39CA3C6AF3C}" srcOrd="0" destOrd="0" presId="urn:microsoft.com/office/officeart/2005/8/layout/process4"/>
    <dgm:cxn modelId="{E3AF225A-97B8-8C4A-B0C1-ED5B0736E2A9}" type="presOf" srcId="{9DE29B04-4657-D848-8BF8-93E52B7765B5}" destId="{2EF9FED5-1A1C-1545-814A-CD51BC3B5404}" srcOrd="0" destOrd="0" presId="urn:microsoft.com/office/officeart/2005/8/layout/process4"/>
    <dgm:cxn modelId="{09164360-F91B-6340-93A8-223EC8546B85}" srcId="{A9221E7D-F429-CB4C-956F-1C929166CDED}" destId="{E0A80073-5399-CA4E-982F-EF1DBC1C4F6C}" srcOrd="3" destOrd="0" parTransId="{7C3C3456-B695-A847-8EA1-06CF5DF3FCEB}" sibTransId="{13176B97-76E5-4A4D-9B55-2B566E1CB681}"/>
    <dgm:cxn modelId="{E86FC563-7861-3D4A-9079-8D395EE04AF0}" type="presOf" srcId="{115DDBF2-9A80-8740-A168-EC4685B6E1E7}" destId="{DEBAC2F0-E71B-004E-AD22-7F8B17030306}" srcOrd="0" destOrd="0" presId="urn:microsoft.com/office/officeart/2005/8/layout/process4"/>
    <dgm:cxn modelId="{2FBEA469-7D54-BD4E-8D40-A7B40A4174AD}" type="presOf" srcId="{E0A80073-5399-CA4E-982F-EF1DBC1C4F6C}" destId="{390BBDFE-49F2-5A42-80EC-ACF420E490C4}" srcOrd="0" destOrd="0" presId="urn:microsoft.com/office/officeart/2005/8/layout/process4"/>
    <dgm:cxn modelId="{94FA816C-AD5D-5848-8994-65D24F86E582}" srcId="{A9221E7D-F429-CB4C-956F-1C929166CDED}" destId="{115DDBF2-9A80-8740-A168-EC4685B6E1E7}" srcOrd="5" destOrd="0" parTransId="{2073163E-E843-684C-8685-1976B47207DF}" sibTransId="{FF3FCD76-A2C9-9541-9CEE-37086A56591B}"/>
    <dgm:cxn modelId="{96B06181-CD92-B04A-8BC2-3BB5A13C1850}" type="presOf" srcId="{9CFFBF4E-1C48-C044-B79B-EB805D96D5F6}" destId="{3224DFF3-0FF6-4747-A5EB-113BE68405C7}" srcOrd="0" destOrd="0" presId="urn:microsoft.com/office/officeart/2005/8/layout/process4"/>
    <dgm:cxn modelId="{2D86989F-6917-894D-B9A9-ECB8188C9368}" type="presOf" srcId="{BC3E4E68-4E95-894B-8187-EC6FF8CB9F71}" destId="{A5396F81-BE46-D64A-B776-89A6AEB1646E}" srcOrd="0" destOrd="0" presId="urn:microsoft.com/office/officeart/2005/8/layout/process4"/>
    <dgm:cxn modelId="{726027A7-08E9-004F-A419-D326E0BFF83F}" srcId="{A9221E7D-F429-CB4C-956F-1C929166CDED}" destId="{F9971157-C266-A74A-B04F-6D53AB3D381A}" srcOrd="6" destOrd="0" parTransId="{289A1908-1F4F-8A4E-B9C0-17F28FD77C80}" sibTransId="{3C073FB8-7EE3-0C4C-A0F9-3B5EFEC8B0C4}"/>
    <dgm:cxn modelId="{29116DBB-7AE5-C740-B64F-9AADA57F87EB}" type="presOf" srcId="{F9971157-C266-A74A-B04F-6D53AB3D381A}" destId="{F0FF4DFE-29F2-3048-9686-3CE23FEB21C2}" srcOrd="0" destOrd="0" presId="urn:microsoft.com/office/officeart/2005/8/layout/process4"/>
    <dgm:cxn modelId="{7ED0F8DE-8CC2-BB4B-BA95-6C371A01523F}" srcId="{A9221E7D-F429-CB4C-956F-1C929166CDED}" destId="{9DE29B04-4657-D848-8BF8-93E52B7765B5}" srcOrd="4" destOrd="0" parTransId="{2F063B32-0139-F94F-9317-D384953F574D}" sibTransId="{7210278F-651F-8B4E-A73C-863C3359DB90}"/>
    <dgm:cxn modelId="{E67F12E9-273F-F249-8B77-6C28906B284A}" srcId="{A9221E7D-F429-CB4C-956F-1C929166CDED}" destId="{9CFFBF4E-1C48-C044-B79B-EB805D96D5F6}" srcOrd="2" destOrd="0" parTransId="{AED016F9-6DE9-5747-A973-5D9D43EC26F6}" sibTransId="{1F40EC02-E0E9-154D-A2BA-2B92B3AEAE3B}"/>
    <dgm:cxn modelId="{24D94CEE-AC8F-9342-9F41-77D73A20CE7F}" type="presParOf" srcId="{CBED99D7-B85A-DD41-9CF1-3FC31F3E749D}" destId="{ABA5B58F-606C-AD45-9C21-CE04E8453AAD}" srcOrd="0" destOrd="0" presId="urn:microsoft.com/office/officeart/2005/8/layout/process4"/>
    <dgm:cxn modelId="{B2A36C50-A0F1-C84D-AC92-8105FC9C528E}" type="presParOf" srcId="{ABA5B58F-606C-AD45-9C21-CE04E8453AAD}" destId="{F0FF4DFE-29F2-3048-9686-3CE23FEB21C2}" srcOrd="0" destOrd="0" presId="urn:microsoft.com/office/officeart/2005/8/layout/process4"/>
    <dgm:cxn modelId="{4A602CF7-C674-1443-9BE9-2D4D76C817F0}" type="presParOf" srcId="{CBED99D7-B85A-DD41-9CF1-3FC31F3E749D}" destId="{934FE384-D9F7-F34B-9C81-2D10073CBBA9}" srcOrd="1" destOrd="0" presId="urn:microsoft.com/office/officeart/2005/8/layout/process4"/>
    <dgm:cxn modelId="{6DEE3CB1-9E20-7746-88DD-A81B06591B04}" type="presParOf" srcId="{CBED99D7-B85A-DD41-9CF1-3FC31F3E749D}" destId="{DD8CDF35-0A32-414D-8105-0F0D02B116CA}" srcOrd="2" destOrd="0" presId="urn:microsoft.com/office/officeart/2005/8/layout/process4"/>
    <dgm:cxn modelId="{DC7B553B-81BA-4D4E-BA15-B9D033403DFC}" type="presParOf" srcId="{DD8CDF35-0A32-414D-8105-0F0D02B116CA}" destId="{DEBAC2F0-E71B-004E-AD22-7F8B17030306}" srcOrd="0" destOrd="0" presId="urn:microsoft.com/office/officeart/2005/8/layout/process4"/>
    <dgm:cxn modelId="{9E815E9B-0E5C-6146-92BD-0C98B8987552}" type="presParOf" srcId="{CBED99D7-B85A-DD41-9CF1-3FC31F3E749D}" destId="{C46307C7-A4EB-C14E-AFEA-3680B21F9128}" srcOrd="3" destOrd="0" presId="urn:microsoft.com/office/officeart/2005/8/layout/process4"/>
    <dgm:cxn modelId="{48DAE5DC-C369-E640-970A-B9BC4D815B0D}" type="presParOf" srcId="{CBED99D7-B85A-DD41-9CF1-3FC31F3E749D}" destId="{090AF776-0C4D-F046-AF5E-1024247006F0}" srcOrd="4" destOrd="0" presId="urn:microsoft.com/office/officeart/2005/8/layout/process4"/>
    <dgm:cxn modelId="{99AF9E25-12BD-794D-83C8-6119B7D1EBDA}" type="presParOf" srcId="{090AF776-0C4D-F046-AF5E-1024247006F0}" destId="{2EF9FED5-1A1C-1545-814A-CD51BC3B5404}" srcOrd="0" destOrd="0" presId="urn:microsoft.com/office/officeart/2005/8/layout/process4"/>
    <dgm:cxn modelId="{A7653373-3DD1-BB4D-9B62-D75B15B453B4}" type="presParOf" srcId="{CBED99D7-B85A-DD41-9CF1-3FC31F3E749D}" destId="{64C2397B-D4D0-9747-8BF3-A134ED7BC5D8}" srcOrd="5" destOrd="0" presId="urn:microsoft.com/office/officeart/2005/8/layout/process4"/>
    <dgm:cxn modelId="{88F6FBA5-9EDF-A747-B006-38C50D2DACDC}" type="presParOf" srcId="{CBED99D7-B85A-DD41-9CF1-3FC31F3E749D}" destId="{7A38C30F-9318-F54A-90A3-45D313068C95}" srcOrd="6" destOrd="0" presId="urn:microsoft.com/office/officeart/2005/8/layout/process4"/>
    <dgm:cxn modelId="{A7EA783B-252B-B249-9D60-1C3A01E53644}" type="presParOf" srcId="{7A38C30F-9318-F54A-90A3-45D313068C95}" destId="{390BBDFE-49F2-5A42-80EC-ACF420E490C4}" srcOrd="0" destOrd="0" presId="urn:microsoft.com/office/officeart/2005/8/layout/process4"/>
    <dgm:cxn modelId="{E3BF2D84-B8D2-9140-8244-67D2687B0A37}" type="presParOf" srcId="{CBED99D7-B85A-DD41-9CF1-3FC31F3E749D}" destId="{214AF359-3EC8-784E-BC44-5F87F240176E}" srcOrd="7" destOrd="0" presId="urn:microsoft.com/office/officeart/2005/8/layout/process4"/>
    <dgm:cxn modelId="{C7FE46DF-5F65-5644-A14C-4B29A5C0E56B}" type="presParOf" srcId="{CBED99D7-B85A-DD41-9CF1-3FC31F3E749D}" destId="{400C6D28-5EEF-8740-949C-0E6E3FB0AFE5}" srcOrd="8" destOrd="0" presId="urn:microsoft.com/office/officeart/2005/8/layout/process4"/>
    <dgm:cxn modelId="{609FEE9B-DEB9-334D-A89F-ADBDA866C98D}" type="presParOf" srcId="{400C6D28-5EEF-8740-949C-0E6E3FB0AFE5}" destId="{3224DFF3-0FF6-4747-A5EB-113BE68405C7}" srcOrd="0" destOrd="0" presId="urn:microsoft.com/office/officeart/2005/8/layout/process4"/>
    <dgm:cxn modelId="{397B44E3-7A8D-AA44-9716-A5D914432127}" type="presParOf" srcId="{CBED99D7-B85A-DD41-9CF1-3FC31F3E749D}" destId="{EF1D0069-9201-EC44-9504-DCBA0F3854C2}" srcOrd="9" destOrd="0" presId="urn:microsoft.com/office/officeart/2005/8/layout/process4"/>
    <dgm:cxn modelId="{FBB4D33F-41D0-0847-93FF-0D6A92261DEC}" type="presParOf" srcId="{CBED99D7-B85A-DD41-9CF1-3FC31F3E749D}" destId="{268D2C5E-127C-9145-A23F-30F8DB7CB89E}" srcOrd="10" destOrd="0" presId="urn:microsoft.com/office/officeart/2005/8/layout/process4"/>
    <dgm:cxn modelId="{0EEB35F8-5BF8-6245-B4AE-2F5D2ED87962}" type="presParOf" srcId="{268D2C5E-127C-9145-A23F-30F8DB7CB89E}" destId="{62F414D2-6487-D741-81AA-A39CA3C6AF3C}" srcOrd="0" destOrd="0" presId="urn:microsoft.com/office/officeart/2005/8/layout/process4"/>
    <dgm:cxn modelId="{2FA93159-6B34-8741-B490-0F47D2BC8E70}" type="presParOf" srcId="{CBED99D7-B85A-DD41-9CF1-3FC31F3E749D}" destId="{3E51C3E0-499B-7F40-B0F6-9806DCD60BD6}" srcOrd="11" destOrd="0" presId="urn:microsoft.com/office/officeart/2005/8/layout/process4"/>
    <dgm:cxn modelId="{9A4CAE9C-9592-B04C-835A-0CA4FD18A3FE}" type="presParOf" srcId="{CBED99D7-B85A-DD41-9CF1-3FC31F3E749D}" destId="{5D4D8789-B38A-3D45-8BE1-C991BC7BC262}" srcOrd="12" destOrd="0" presId="urn:microsoft.com/office/officeart/2005/8/layout/process4"/>
    <dgm:cxn modelId="{C32283B9-FB40-794B-84E5-23474ECD887F}" type="presParOf" srcId="{5D4D8789-B38A-3D45-8BE1-C991BC7BC262}" destId="{A5396F81-BE46-D64A-B776-89A6AEB1646E}" srcOrd="0" destOrd="0" presId="urn:microsoft.com/office/officeart/2005/8/layout/process4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C20324-0F10-394D-8C93-A5495DA6A2C5}" type="doc">
      <dgm:prSet loTypeId="urn:microsoft.com/office/officeart/2005/8/layout/process4" loCatId="list" qsTypeId="urn:microsoft.com/office/officeart/2005/8/quickstyle/simple2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0AC2FF23-70F8-C44C-8B93-821F4EB7EDAA}">
      <dgm:prSet custT="1"/>
      <dgm:spPr/>
      <dgm:t>
        <a:bodyPr/>
        <a:lstStyle/>
        <a:p>
          <a:r>
            <a:rPr lang="ru-RU" sz="4000" b="1" dirty="0"/>
            <a:t>2 класс</a:t>
          </a:r>
          <a:r>
            <a:rPr lang="ru-RU" sz="4000" dirty="0"/>
            <a:t> </a:t>
          </a:r>
        </a:p>
      </dgm:t>
    </dgm:pt>
    <dgm:pt modelId="{A63F4FA1-5F34-D946-A8B1-288F9912D10D}" type="parTrans" cxnId="{4C27C3F1-3E13-074D-910C-DFC18148F235}">
      <dgm:prSet/>
      <dgm:spPr/>
      <dgm:t>
        <a:bodyPr/>
        <a:lstStyle/>
        <a:p>
          <a:endParaRPr lang="ru-RU" sz="2000"/>
        </a:p>
      </dgm:t>
    </dgm:pt>
    <dgm:pt modelId="{EBCCEC27-E615-CC45-B579-212496A3D9C4}" type="sibTrans" cxnId="{4C27C3F1-3E13-074D-910C-DFC18148F235}">
      <dgm:prSet/>
      <dgm:spPr/>
      <dgm:t>
        <a:bodyPr/>
        <a:lstStyle/>
        <a:p>
          <a:endParaRPr lang="ru-RU" sz="2000"/>
        </a:p>
      </dgm:t>
    </dgm:pt>
    <dgm:pt modelId="{4816BBDC-307C-4B41-AFE8-E9E2717DB92D}">
      <dgm:prSet custT="1"/>
      <dgm:spPr/>
      <dgm:t>
        <a:bodyPr/>
        <a:lstStyle/>
        <a:p>
          <a:r>
            <a:rPr lang="ru-RU" sz="2000"/>
            <a:t>- обучение детей работать с текстом:</a:t>
          </a:r>
        </a:p>
      </dgm:t>
    </dgm:pt>
    <dgm:pt modelId="{612E9BD2-3245-BA44-941D-C7A3DA22EF6B}" type="parTrans" cxnId="{5F33F6E3-4F59-AD46-BCCA-A4F4EDACFBEC}">
      <dgm:prSet/>
      <dgm:spPr/>
      <dgm:t>
        <a:bodyPr/>
        <a:lstStyle/>
        <a:p>
          <a:endParaRPr lang="ru-RU" sz="2000"/>
        </a:p>
      </dgm:t>
    </dgm:pt>
    <dgm:pt modelId="{869A24A1-7E84-E344-9CA5-865FFBA8D5B0}" type="sibTrans" cxnId="{5F33F6E3-4F59-AD46-BCCA-A4F4EDACFBEC}">
      <dgm:prSet/>
      <dgm:spPr/>
      <dgm:t>
        <a:bodyPr/>
        <a:lstStyle/>
        <a:p>
          <a:endParaRPr lang="ru-RU" sz="2000"/>
        </a:p>
      </dgm:t>
    </dgm:pt>
    <dgm:pt modelId="{28A15374-0AA3-624C-A499-7E42F4DF5FC0}">
      <dgm:prSet custT="1"/>
      <dgm:spPr/>
      <dgm:t>
        <a:bodyPr/>
        <a:lstStyle/>
        <a:p>
          <a:r>
            <a:rPr lang="ru-RU" sz="2000"/>
            <a:t>- смысловое чтение;</a:t>
          </a:r>
        </a:p>
      </dgm:t>
    </dgm:pt>
    <dgm:pt modelId="{750BBB99-A76F-784A-939C-B9D2192F99AE}" type="parTrans" cxnId="{A78DED87-9687-8C46-8AE9-A80BABA585FB}">
      <dgm:prSet/>
      <dgm:spPr/>
      <dgm:t>
        <a:bodyPr/>
        <a:lstStyle/>
        <a:p>
          <a:endParaRPr lang="ru-RU" sz="2000"/>
        </a:p>
      </dgm:t>
    </dgm:pt>
    <dgm:pt modelId="{5772A045-799F-3147-8696-3DC4EA9D549F}" type="sibTrans" cxnId="{A78DED87-9687-8C46-8AE9-A80BABA585FB}">
      <dgm:prSet/>
      <dgm:spPr/>
      <dgm:t>
        <a:bodyPr/>
        <a:lstStyle/>
        <a:p>
          <a:endParaRPr lang="ru-RU" sz="2000"/>
        </a:p>
      </dgm:t>
    </dgm:pt>
    <dgm:pt modelId="{3644CC9D-2C4C-9543-BA5A-E5A8F9394741}">
      <dgm:prSet custT="1"/>
      <dgm:spPr/>
      <dgm:t>
        <a:bodyPr/>
        <a:lstStyle/>
        <a:p>
          <a:r>
            <a:rPr lang="ru-RU" sz="2000"/>
            <a:t>- владение пересказом разного вида;</a:t>
          </a:r>
        </a:p>
      </dgm:t>
    </dgm:pt>
    <dgm:pt modelId="{6340FCA8-4F3B-F24E-AA90-40D5493A4798}" type="parTrans" cxnId="{6AF3F101-24C9-B64F-ABEC-5BE1737F7D7D}">
      <dgm:prSet/>
      <dgm:spPr/>
      <dgm:t>
        <a:bodyPr/>
        <a:lstStyle/>
        <a:p>
          <a:endParaRPr lang="ru-RU" sz="2000"/>
        </a:p>
      </dgm:t>
    </dgm:pt>
    <dgm:pt modelId="{C0B65BD5-0903-844E-9CF4-911B3B89628B}" type="sibTrans" cxnId="{6AF3F101-24C9-B64F-ABEC-5BE1737F7D7D}">
      <dgm:prSet/>
      <dgm:spPr/>
      <dgm:t>
        <a:bodyPr/>
        <a:lstStyle/>
        <a:p>
          <a:endParaRPr lang="ru-RU" sz="2000"/>
        </a:p>
      </dgm:t>
    </dgm:pt>
    <dgm:pt modelId="{AE063B79-9AD7-7C4A-A20D-D2AF46CD9B00}">
      <dgm:prSet custT="1"/>
      <dgm:spPr/>
      <dgm:t>
        <a:bodyPr/>
        <a:lstStyle/>
        <a:p>
          <a:r>
            <a:rPr lang="ru-RU" sz="2000"/>
            <a:t>- деление на абзацы и составление плана прочитанного текста (произведения);</a:t>
          </a:r>
        </a:p>
      </dgm:t>
    </dgm:pt>
    <dgm:pt modelId="{3599EE79-8FB4-4642-810C-590C5F1E0151}" type="parTrans" cxnId="{52D2E247-5C8C-3647-80E6-E08932903911}">
      <dgm:prSet/>
      <dgm:spPr/>
      <dgm:t>
        <a:bodyPr/>
        <a:lstStyle/>
        <a:p>
          <a:endParaRPr lang="ru-RU" sz="2000"/>
        </a:p>
      </dgm:t>
    </dgm:pt>
    <dgm:pt modelId="{19F0AA01-EFC9-FA4B-B5F5-7509BF560286}" type="sibTrans" cxnId="{52D2E247-5C8C-3647-80E6-E08932903911}">
      <dgm:prSet/>
      <dgm:spPr/>
      <dgm:t>
        <a:bodyPr/>
        <a:lstStyle/>
        <a:p>
          <a:endParaRPr lang="ru-RU" sz="2000"/>
        </a:p>
      </dgm:t>
    </dgm:pt>
    <dgm:pt modelId="{5758B49E-5C7A-CD49-9DDC-92345FF7E0AA}">
      <dgm:prSet custT="1"/>
      <dgm:spPr/>
      <dgm:t>
        <a:bodyPr/>
        <a:lstStyle/>
        <a:p>
          <a:r>
            <a:rPr lang="ru-RU" sz="2000"/>
            <a:t>- выделение опорных слов (словосочетаний);</a:t>
          </a:r>
        </a:p>
      </dgm:t>
    </dgm:pt>
    <dgm:pt modelId="{8D520AF7-90B4-6048-BAFB-478D87E71634}" type="parTrans" cxnId="{373FF4DA-9855-2B40-A66F-21CF3312795B}">
      <dgm:prSet/>
      <dgm:spPr/>
      <dgm:t>
        <a:bodyPr/>
        <a:lstStyle/>
        <a:p>
          <a:endParaRPr lang="ru-RU" sz="2000"/>
        </a:p>
      </dgm:t>
    </dgm:pt>
    <dgm:pt modelId="{6B13789E-227A-C346-8F0F-836AD95FC365}" type="sibTrans" cxnId="{373FF4DA-9855-2B40-A66F-21CF3312795B}">
      <dgm:prSet/>
      <dgm:spPr/>
      <dgm:t>
        <a:bodyPr/>
        <a:lstStyle/>
        <a:p>
          <a:endParaRPr lang="ru-RU" sz="2000"/>
        </a:p>
      </dgm:t>
    </dgm:pt>
    <dgm:pt modelId="{D82D15D2-997A-3B42-94BB-5828E5A77DE0}">
      <dgm:prSet custT="1"/>
      <dgm:spPr/>
      <dgm:t>
        <a:bodyPr/>
        <a:lstStyle/>
        <a:p>
          <a:r>
            <a:rPr lang="ru-RU" sz="2000"/>
            <a:t>- характеристика героев и их поступков.</a:t>
          </a:r>
        </a:p>
      </dgm:t>
    </dgm:pt>
    <dgm:pt modelId="{B8E96BE8-9775-064B-A253-BE5C95733CB8}" type="parTrans" cxnId="{131E7AFD-3D32-A64C-9BCE-9E6AE65208CF}">
      <dgm:prSet/>
      <dgm:spPr/>
      <dgm:t>
        <a:bodyPr/>
        <a:lstStyle/>
        <a:p>
          <a:endParaRPr lang="ru-RU" sz="2000"/>
        </a:p>
      </dgm:t>
    </dgm:pt>
    <dgm:pt modelId="{3DE4FC02-9B67-1447-8DCC-47DECEB783C0}" type="sibTrans" cxnId="{131E7AFD-3D32-A64C-9BCE-9E6AE65208CF}">
      <dgm:prSet/>
      <dgm:spPr/>
      <dgm:t>
        <a:bodyPr/>
        <a:lstStyle/>
        <a:p>
          <a:endParaRPr lang="ru-RU" sz="2000"/>
        </a:p>
      </dgm:t>
    </dgm:pt>
    <dgm:pt modelId="{172DFCEC-8746-A64A-B460-7FD1907441E2}">
      <dgm:prSet custT="1"/>
      <dgm:spPr/>
      <dgm:t>
        <a:bodyPr/>
        <a:lstStyle/>
        <a:p>
          <a:r>
            <a:rPr lang="ru-RU" sz="2000"/>
            <a:t>-Подбор антонимов и синонимов к словам.</a:t>
          </a:r>
        </a:p>
      </dgm:t>
    </dgm:pt>
    <dgm:pt modelId="{B793B8D2-A8CE-0547-9D0C-7A33191289AC}" type="parTrans" cxnId="{944F0EB7-B29A-CF4E-A482-467974985785}">
      <dgm:prSet/>
      <dgm:spPr/>
      <dgm:t>
        <a:bodyPr/>
        <a:lstStyle/>
        <a:p>
          <a:endParaRPr lang="ru-RU" sz="2000"/>
        </a:p>
      </dgm:t>
    </dgm:pt>
    <dgm:pt modelId="{F71E0E01-E84B-1140-B17F-C422F4AA5977}" type="sibTrans" cxnId="{944F0EB7-B29A-CF4E-A482-467974985785}">
      <dgm:prSet/>
      <dgm:spPr/>
      <dgm:t>
        <a:bodyPr/>
        <a:lstStyle/>
        <a:p>
          <a:endParaRPr lang="ru-RU" sz="2000"/>
        </a:p>
      </dgm:t>
    </dgm:pt>
    <dgm:pt modelId="{CAC91253-DA7F-C24B-81D1-12879B3E2C8B}">
      <dgm:prSet custT="1"/>
      <dgm:spPr/>
      <dgm:t>
        <a:bodyPr/>
        <a:lstStyle/>
        <a:p>
          <a:r>
            <a:rPr lang="ru-RU" sz="2000" dirty="0"/>
            <a:t>-Нахождение пропущенных букв, используя и подбирая самостоятельно проверочные слова. </a:t>
          </a:r>
        </a:p>
      </dgm:t>
    </dgm:pt>
    <dgm:pt modelId="{A0760CE7-F95D-754A-8045-81E2DF555654}" type="parTrans" cxnId="{96373E6B-71D1-614C-A4A0-C313D9F622A1}">
      <dgm:prSet/>
      <dgm:spPr/>
      <dgm:t>
        <a:bodyPr/>
        <a:lstStyle/>
        <a:p>
          <a:endParaRPr lang="ru-RU" sz="2000"/>
        </a:p>
      </dgm:t>
    </dgm:pt>
    <dgm:pt modelId="{E892677D-4A5A-9449-927E-C3FF9AC6492C}" type="sibTrans" cxnId="{96373E6B-71D1-614C-A4A0-C313D9F622A1}">
      <dgm:prSet/>
      <dgm:spPr/>
      <dgm:t>
        <a:bodyPr/>
        <a:lstStyle/>
        <a:p>
          <a:endParaRPr lang="ru-RU" sz="2000"/>
        </a:p>
      </dgm:t>
    </dgm:pt>
    <dgm:pt modelId="{18CD843A-CBD7-4147-99D1-7EBF7569FCCB}" type="pres">
      <dgm:prSet presAssocID="{0FC20324-0F10-394D-8C93-A5495DA6A2C5}" presName="Name0" presStyleCnt="0">
        <dgm:presLayoutVars>
          <dgm:dir/>
          <dgm:animLvl val="lvl"/>
          <dgm:resizeHandles val="exact"/>
        </dgm:presLayoutVars>
      </dgm:prSet>
      <dgm:spPr/>
    </dgm:pt>
    <dgm:pt modelId="{31023EFE-8A39-754A-9C95-6FC10A80924C}" type="pres">
      <dgm:prSet presAssocID="{CAC91253-DA7F-C24B-81D1-12879B3E2C8B}" presName="boxAndChildren" presStyleCnt="0"/>
      <dgm:spPr/>
    </dgm:pt>
    <dgm:pt modelId="{983A18BF-70C9-F847-8548-74BC84A47BA1}" type="pres">
      <dgm:prSet presAssocID="{CAC91253-DA7F-C24B-81D1-12879B3E2C8B}" presName="parentTextBox" presStyleLbl="node1" presStyleIdx="0" presStyleCnt="9"/>
      <dgm:spPr/>
    </dgm:pt>
    <dgm:pt modelId="{E00E5595-D433-234B-A303-51013596AD74}" type="pres">
      <dgm:prSet presAssocID="{F71E0E01-E84B-1140-B17F-C422F4AA5977}" presName="sp" presStyleCnt="0"/>
      <dgm:spPr/>
    </dgm:pt>
    <dgm:pt modelId="{18A64075-3C4A-0546-A94A-EA148B2A18BF}" type="pres">
      <dgm:prSet presAssocID="{172DFCEC-8746-A64A-B460-7FD1907441E2}" presName="arrowAndChildren" presStyleCnt="0"/>
      <dgm:spPr/>
    </dgm:pt>
    <dgm:pt modelId="{94BD38DD-7793-244F-B5FC-BCD75265E7F4}" type="pres">
      <dgm:prSet presAssocID="{172DFCEC-8746-A64A-B460-7FD1907441E2}" presName="parentTextArrow" presStyleLbl="node1" presStyleIdx="1" presStyleCnt="9"/>
      <dgm:spPr/>
    </dgm:pt>
    <dgm:pt modelId="{E984AF93-5A63-F444-BEEB-BB170BCE4D1F}" type="pres">
      <dgm:prSet presAssocID="{3DE4FC02-9B67-1447-8DCC-47DECEB783C0}" presName="sp" presStyleCnt="0"/>
      <dgm:spPr/>
    </dgm:pt>
    <dgm:pt modelId="{F12A78D3-CEB9-8443-9607-FB43753E3FDB}" type="pres">
      <dgm:prSet presAssocID="{D82D15D2-997A-3B42-94BB-5828E5A77DE0}" presName="arrowAndChildren" presStyleCnt="0"/>
      <dgm:spPr/>
    </dgm:pt>
    <dgm:pt modelId="{46EBCC34-4C2A-F040-9E22-BB71049E51B5}" type="pres">
      <dgm:prSet presAssocID="{D82D15D2-997A-3B42-94BB-5828E5A77DE0}" presName="parentTextArrow" presStyleLbl="node1" presStyleIdx="2" presStyleCnt="9"/>
      <dgm:spPr/>
    </dgm:pt>
    <dgm:pt modelId="{DED5A8AB-D041-5942-9C37-1D35AEDFEF4A}" type="pres">
      <dgm:prSet presAssocID="{6B13789E-227A-C346-8F0F-836AD95FC365}" presName="sp" presStyleCnt="0"/>
      <dgm:spPr/>
    </dgm:pt>
    <dgm:pt modelId="{BA61887D-3C60-E74D-B9B8-C44D9E6EB964}" type="pres">
      <dgm:prSet presAssocID="{5758B49E-5C7A-CD49-9DDC-92345FF7E0AA}" presName="arrowAndChildren" presStyleCnt="0"/>
      <dgm:spPr/>
    </dgm:pt>
    <dgm:pt modelId="{099F1187-DBEF-E94C-B665-94E9CF608A5F}" type="pres">
      <dgm:prSet presAssocID="{5758B49E-5C7A-CD49-9DDC-92345FF7E0AA}" presName="parentTextArrow" presStyleLbl="node1" presStyleIdx="3" presStyleCnt="9"/>
      <dgm:spPr/>
    </dgm:pt>
    <dgm:pt modelId="{348451D6-C8A6-584D-B31C-5F4BFC06D2CC}" type="pres">
      <dgm:prSet presAssocID="{19F0AA01-EFC9-FA4B-B5F5-7509BF560286}" presName="sp" presStyleCnt="0"/>
      <dgm:spPr/>
    </dgm:pt>
    <dgm:pt modelId="{95C29F1D-368B-0145-8849-3E701E3B32C5}" type="pres">
      <dgm:prSet presAssocID="{AE063B79-9AD7-7C4A-A20D-D2AF46CD9B00}" presName="arrowAndChildren" presStyleCnt="0"/>
      <dgm:spPr/>
    </dgm:pt>
    <dgm:pt modelId="{198B4B22-1711-A34C-B638-E7D905FDE79D}" type="pres">
      <dgm:prSet presAssocID="{AE063B79-9AD7-7C4A-A20D-D2AF46CD9B00}" presName="parentTextArrow" presStyleLbl="node1" presStyleIdx="4" presStyleCnt="9"/>
      <dgm:spPr/>
    </dgm:pt>
    <dgm:pt modelId="{10128D70-B0EB-0542-900D-695EA4C53A89}" type="pres">
      <dgm:prSet presAssocID="{C0B65BD5-0903-844E-9CF4-911B3B89628B}" presName="sp" presStyleCnt="0"/>
      <dgm:spPr/>
    </dgm:pt>
    <dgm:pt modelId="{E7E36DBD-91A4-434F-B2E4-795864254138}" type="pres">
      <dgm:prSet presAssocID="{3644CC9D-2C4C-9543-BA5A-E5A8F9394741}" presName="arrowAndChildren" presStyleCnt="0"/>
      <dgm:spPr/>
    </dgm:pt>
    <dgm:pt modelId="{CE28AFC1-BE17-5F46-9F24-F91DF22FCB55}" type="pres">
      <dgm:prSet presAssocID="{3644CC9D-2C4C-9543-BA5A-E5A8F9394741}" presName="parentTextArrow" presStyleLbl="node1" presStyleIdx="5" presStyleCnt="9"/>
      <dgm:spPr/>
    </dgm:pt>
    <dgm:pt modelId="{43DFD8A7-52AA-754F-81AC-57EAEEA519DF}" type="pres">
      <dgm:prSet presAssocID="{5772A045-799F-3147-8696-3DC4EA9D549F}" presName="sp" presStyleCnt="0"/>
      <dgm:spPr/>
    </dgm:pt>
    <dgm:pt modelId="{90B35323-6AFE-9540-A227-0DBDDE2EB8C9}" type="pres">
      <dgm:prSet presAssocID="{28A15374-0AA3-624C-A499-7E42F4DF5FC0}" presName="arrowAndChildren" presStyleCnt="0"/>
      <dgm:spPr/>
    </dgm:pt>
    <dgm:pt modelId="{A0C8E426-9E09-B144-B29E-C8F283BDEF7B}" type="pres">
      <dgm:prSet presAssocID="{28A15374-0AA3-624C-A499-7E42F4DF5FC0}" presName="parentTextArrow" presStyleLbl="node1" presStyleIdx="6" presStyleCnt="9"/>
      <dgm:spPr/>
    </dgm:pt>
    <dgm:pt modelId="{D37EC4A9-B82F-7247-9555-52A6A616F7DE}" type="pres">
      <dgm:prSet presAssocID="{869A24A1-7E84-E344-9CA5-865FFBA8D5B0}" presName="sp" presStyleCnt="0"/>
      <dgm:spPr/>
    </dgm:pt>
    <dgm:pt modelId="{87A30B57-2FBB-F742-AA33-44881EE7E7DA}" type="pres">
      <dgm:prSet presAssocID="{4816BBDC-307C-4B41-AFE8-E9E2717DB92D}" presName="arrowAndChildren" presStyleCnt="0"/>
      <dgm:spPr/>
    </dgm:pt>
    <dgm:pt modelId="{EDC199FC-166A-5447-92EF-A4EA1370C2B1}" type="pres">
      <dgm:prSet presAssocID="{4816BBDC-307C-4B41-AFE8-E9E2717DB92D}" presName="parentTextArrow" presStyleLbl="node1" presStyleIdx="7" presStyleCnt="9"/>
      <dgm:spPr/>
    </dgm:pt>
    <dgm:pt modelId="{F2F806DE-352D-5A48-85CD-E4BF45A98CCC}" type="pres">
      <dgm:prSet presAssocID="{EBCCEC27-E615-CC45-B579-212496A3D9C4}" presName="sp" presStyleCnt="0"/>
      <dgm:spPr/>
    </dgm:pt>
    <dgm:pt modelId="{E8054A50-2353-204F-ABEB-4CBA32C6AE03}" type="pres">
      <dgm:prSet presAssocID="{0AC2FF23-70F8-C44C-8B93-821F4EB7EDAA}" presName="arrowAndChildren" presStyleCnt="0"/>
      <dgm:spPr/>
    </dgm:pt>
    <dgm:pt modelId="{3551F367-DDDB-7E4E-8A4B-18D813E053C1}" type="pres">
      <dgm:prSet presAssocID="{0AC2FF23-70F8-C44C-8B93-821F4EB7EDAA}" presName="parentTextArrow" presStyleLbl="node1" presStyleIdx="8" presStyleCnt="9"/>
      <dgm:spPr/>
    </dgm:pt>
  </dgm:ptLst>
  <dgm:cxnLst>
    <dgm:cxn modelId="{6AF3F101-24C9-B64F-ABEC-5BE1737F7D7D}" srcId="{0FC20324-0F10-394D-8C93-A5495DA6A2C5}" destId="{3644CC9D-2C4C-9543-BA5A-E5A8F9394741}" srcOrd="3" destOrd="0" parTransId="{6340FCA8-4F3B-F24E-AA90-40D5493A4798}" sibTransId="{C0B65BD5-0903-844E-9CF4-911B3B89628B}"/>
    <dgm:cxn modelId="{66E08514-CDA8-174F-8D6F-764A8B8D8ABE}" type="presOf" srcId="{D82D15D2-997A-3B42-94BB-5828E5A77DE0}" destId="{46EBCC34-4C2A-F040-9E22-BB71049E51B5}" srcOrd="0" destOrd="0" presId="urn:microsoft.com/office/officeart/2005/8/layout/process4"/>
    <dgm:cxn modelId="{F499292D-2091-9843-B3F3-03B8672562A3}" type="presOf" srcId="{172DFCEC-8746-A64A-B460-7FD1907441E2}" destId="{94BD38DD-7793-244F-B5FC-BCD75265E7F4}" srcOrd="0" destOrd="0" presId="urn:microsoft.com/office/officeart/2005/8/layout/process4"/>
    <dgm:cxn modelId="{52D2E247-5C8C-3647-80E6-E08932903911}" srcId="{0FC20324-0F10-394D-8C93-A5495DA6A2C5}" destId="{AE063B79-9AD7-7C4A-A20D-D2AF46CD9B00}" srcOrd="4" destOrd="0" parTransId="{3599EE79-8FB4-4642-810C-590C5F1E0151}" sibTransId="{19F0AA01-EFC9-FA4B-B5F5-7509BF560286}"/>
    <dgm:cxn modelId="{96373E6B-71D1-614C-A4A0-C313D9F622A1}" srcId="{0FC20324-0F10-394D-8C93-A5495DA6A2C5}" destId="{CAC91253-DA7F-C24B-81D1-12879B3E2C8B}" srcOrd="8" destOrd="0" parTransId="{A0760CE7-F95D-754A-8045-81E2DF555654}" sibTransId="{E892677D-4A5A-9449-927E-C3FF9AC6492C}"/>
    <dgm:cxn modelId="{BE324774-9C62-B645-B546-C242D63CA458}" type="presOf" srcId="{4816BBDC-307C-4B41-AFE8-E9E2717DB92D}" destId="{EDC199FC-166A-5447-92EF-A4EA1370C2B1}" srcOrd="0" destOrd="0" presId="urn:microsoft.com/office/officeart/2005/8/layout/process4"/>
    <dgm:cxn modelId="{A78DED87-9687-8C46-8AE9-A80BABA585FB}" srcId="{0FC20324-0F10-394D-8C93-A5495DA6A2C5}" destId="{28A15374-0AA3-624C-A499-7E42F4DF5FC0}" srcOrd="2" destOrd="0" parTransId="{750BBB99-A76F-784A-939C-B9D2192F99AE}" sibTransId="{5772A045-799F-3147-8696-3DC4EA9D549F}"/>
    <dgm:cxn modelId="{02E4979C-83E2-904C-AD7F-A77ED5A76565}" type="presOf" srcId="{5758B49E-5C7A-CD49-9DDC-92345FF7E0AA}" destId="{099F1187-DBEF-E94C-B665-94E9CF608A5F}" srcOrd="0" destOrd="0" presId="urn:microsoft.com/office/officeart/2005/8/layout/process4"/>
    <dgm:cxn modelId="{55E6D5A2-8BCD-1445-B0A9-BFFAFB3CC2C2}" type="presOf" srcId="{28A15374-0AA3-624C-A499-7E42F4DF5FC0}" destId="{A0C8E426-9E09-B144-B29E-C8F283BDEF7B}" srcOrd="0" destOrd="0" presId="urn:microsoft.com/office/officeart/2005/8/layout/process4"/>
    <dgm:cxn modelId="{57A455A4-0A59-DC45-A3D9-ADCFB61FEB28}" type="presOf" srcId="{0AC2FF23-70F8-C44C-8B93-821F4EB7EDAA}" destId="{3551F367-DDDB-7E4E-8A4B-18D813E053C1}" srcOrd="0" destOrd="0" presId="urn:microsoft.com/office/officeart/2005/8/layout/process4"/>
    <dgm:cxn modelId="{944F0EB7-B29A-CF4E-A482-467974985785}" srcId="{0FC20324-0F10-394D-8C93-A5495DA6A2C5}" destId="{172DFCEC-8746-A64A-B460-7FD1907441E2}" srcOrd="7" destOrd="0" parTransId="{B793B8D2-A8CE-0547-9D0C-7A33191289AC}" sibTransId="{F71E0E01-E84B-1140-B17F-C422F4AA5977}"/>
    <dgm:cxn modelId="{1C8CE3B9-B951-BB44-9DC3-FA0EACB7F76F}" type="presOf" srcId="{0FC20324-0F10-394D-8C93-A5495DA6A2C5}" destId="{18CD843A-CBD7-4147-99D1-7EBF7569FCCB}" srcOrd="0" destOrd="0" presId="urn:microsoft.com/office/officeart/2005/8/layout/process4"/>
    <dgm:cxn modelId="{B0CE6CC0-125F-0A46-9971-237F276C672F}" type="presOf" srcId="{AE063B79-9AD7-7C4A-A20D-D2AF46CD9B00}" destId="{198B4B22-1711-A34C-B638-E7D905FDE79D}" srcOrd="0" destOrd="0" presId="urn:microsoft.com/office/officeart/2005/8/layout/process4"/>
    <dgm:cxn modelId="{CFC3A4CC-FE90-F447-A16C-726DAE031CF4}" type="presOf" srcId="{CAC91253-DA7F-C24B-81D1-12879B3E2C8B}" destId="{983A18BF-70C9-F847-8548-74BC84A47BA1}" srcOrd="0" destOrd="0" presId="urn:microsoft.com/office/officeart/2005/8/layout/process4"/>
    <dgm:cxn modelId="{373FF4DA-9855-2B40-A66F-21CF3312795B}" srcId="{0FC20324-0F10-394D-8C93-A5495DA6A2C5}" destId="{5758B49E-5C7A-CD49-9DDC-92345FF7E0AA}" srcOrd="5" destOrd="0" parTransId="{8D520AF7-90B4-6048-BAFB-478D87E71634}" sibTransId="{6B13789E-227A-C346-8F0F-836AD95FC365}"/>
    <dgm:cxn modelId="{5F33F6E3-4F59-AD46-BCCA-A4F4EDACFBEC}" srcId="{0FC20324-0F10-394D-8C93-A5495DA6A2C5}" destId="{4816BBDC-307C-4B41-AFE8-E9E2717DB92D}" srcOrd="1" destOrd="0" parTransId="{612E9BD2-3245-BA44-941D-C7A3DA22EF6B}" sibTransId="{869A24A1-7E84-E344-9CA5-865FFBA8D5B0}"/>
    <dgm:cxn modelId="{4C27C3F1-3E13-074D-910C-DFC18148F235}" srcId="{0FC20324-0F10-394D-8C93-A5495DA6A2C5}" destId="{0AC2FF23-70F8-C44C-8B93-821F4EB7EDAA}" srcOrd="0" destOrd="0" parTransId="{A63F4FA1-5F34-D946-A8B1-288F9912D10D}" sibTransId="{EBCCEC27-E615-CC45-B579-212496A3D9C4}"/>
    <dgm:cxn modelId="{31761FF6-95DB-4147-B418-C167CC7D5DC3}" type="presOf" srcId="{3644CC9D-2C4C-9543-BA5A-E5A8F9394741}" destId="{CE28AFC1-BE17-5F46-9F24-F91DF22FCB55}" srcOrd="0" destOrd="0" presId="urn:microsoft.com/office/officeart/2005/8/layout/process4"/>
    <dgm:cxn modelId="{131E7AFD-3D32-A64C-9BCE-9E6AE65208CF}" srcId="{0FC20324-0F10-394D-8C93-A5495DA6A2C5}" destId="{D82D15D2-997A-3B42-94BB-5828E5A77DE0}" srcOrd="6" destOrd="0" parTransId="{B8E96BE8-9775-064B-A253-BE5C95733CB8}" sibTransId="{3DE4FC02-9B67-1447-8DCC-47DECEB783C0}"/>
    <dgm:cxn modelId="{0388DC7F-CE62-B342-9113-C8904F21DD26}" type="presParOf" srcId="{18CD843A-CBD7-4147-99D1-7EBF7569FCCB}" destId="{31023EFE-8A39-754A-9C95-6FC10A80924C}" srcOrd="0" destOrd="0" presId="urn:microsoft.com/office/officeart/2005/8/layout/process4"/>
    <dgm:cxn modelId="{F334ABB7-13A9-7F4E-A884-4A70CC6F22F7}" type="presParOf" srcId="{31023EFE-8A39-754A-9C95-6FC10A80924C}" destId="{983A18BF-70C9-F847-8548-74BC84A47BA1}" srcOrd="0" destOrd="0" presId="urn:microsoft.com/office/officeart/2005/8/layout/process4"/>
    <dgm:cxn modelId="{309F2A3F-1FD7-8F4A-B75A-8590A47DCE0C}" type="presParOf" srcId="{18CD843A-CBD7-4147-99D1-7EBF7569FCCB}" destId="{E00E5595-D433-234B-A303-51013596AD74}" srcOrd="1" destOrd="0" presId="urn:microsoft.com/office/officeart/2005/8/layout/process4"/>
    <dgm:cxn modelId="{6478E514-0055-984F-83B6-747802815585}" type="presParOf" srcId="{18CD843A-CBD7-4147-99D1-7EBF7569FCCB}" destId="{18A64075-3C4A-0546-A94A-EA148B2A18BF}" srcOrd="2" destOrd="0" presId="urn:microsoft.com/office/officeart/2005/8/layout/process4"/>
    <dgm:cxn modelId="{2BE21240-4AC5-2A4E-A557-370D4756F5B0}" type="presParOf" srcId="{18A64075-3C4A-0546-A94A-EA148B2A18BF}" destId="{94BD38DD-7793-244F-B5FC-BCD75265E7F4}" srcOrd="0" destOrd="0" presId="urn:microsoft.com/office/officeart/2005/8/layout/process4"/>
    <dgm:cxn modelId="{A9F0BCB4-AB50-4846-AB8A-77A469F9D966}" type="presParOf" srcId="{18CD843A-CBD7-4147-99D1-7EBF7569FCCB}" destId="{E984AF93-5A63-F444-BEEB-BB170BCE4D1F}" srcOrd="3" destOrd="0" presId="urn:microsoft.com/office/officeart/2005/8/layout/process4"/>
    <dgm:cxn modelId="{319735B1-B52F-D942-9D26-8FC857C1CCE6}" type="presParOf" srcId="{18CD843A-CBD7-4147-99D1-7EBF7569FCCB}" destId="{F12A78D3-CEB9-8443-9607-FB43753E3FDB}" srcOrd="4" destOrd="0" presId="urn:microsoft.com/office/officeart/2005/8/layout/process4"/>
    <dgm:cxn modelId="{9D304C88-ACDE-1640-9041-B6FC625605A8}" type="presParOf" srcId="{F12A78D3-CEB9-8443-9607-FB43753E3FDB}" destId="{46EBCC34-4C2A-F040-9E22-BB71049E51B5}" srcOrd="0" destOrd="0" presId="urn:microsoft.com/office/officeart/2005/8/layout/process4"/>
    <dgm:cxn modelId="{B148D16D-2EB1-5247-9BE3-8105FB4974DD}" type="presParOf" srcId="{18CD843A-CBD7-4147-99D1-7EBF7569FCCB}" destId="{DED5A8AB-D041-5942-9C37-1D35AEDFEF4A}" srcOrd="5" destOrd="0" presId="urn:microsoft.com/office/officeart/2005/8/layout/process4"/>
    <dgm:cxn modelId="{BE1AE328-CA18-BF4F-8CE3-9EA191BC0ED9}" type="presParOf" srcId="{18CD843A-CBD7-4147-99D1-7EBF7569FCCB}" destId="{BA61887D-3C60-E74D-B9B8-C44D9E6EB964}" srcOrd="6" destOrd="0" presId="urn:microsoft.com/office/officeart/2005/8/layout/process4"/>
    <dgm:cxn modelId="{AEAF29B4-3B5B-9045-9194-0DA759FAD2F7}" type="presParOf" srcId="{BA61887D-3C60-E74D-B9B8-C44D9E6EB964}" destId="{099F1187-DBEF-E94C-B665-94E9CF608A5F}" srcOrd="0" destOrd="0" presId="urn:microsoft.com/office/officeart/2005/8/layout/process4"/>
    <dgm:cxn modelId="{2C1BAF6B-5CA1-624E-90A2-2E869BBF1EE9}" type="presParOf" srcId="{18CD843A-CBD7-4147-99D1-7EBF7569FCCB}" destId="{348451D6-C8A6-584D-B31C-5F4BFC06D2CC}" srcOrd="7" destOrd="0" presId="urn:microsoft.com/office/officeart/2005/8/layout/process4"/>
    <dgm:cxn modelId="{11F8B018-2CD7-FA48-B843-7CF179AF900F}" type="presParOf" srcId="{18CD843A-CBD7-4147-99D1-7EBF7569FCCB}" destId="{95C29F1D-368B-0145-8849-3E701E3B32C5}" srcOrd="8" destOrd="0" presId="urn:microsoft.com/office/officeart/2005/8/layout/process4"/>
    <dgm:cxn modelId="{34A4EDD0-8EBC-B241-AEF7-117F807CCADE}" type="presParOf" srcId="{95C29F1D-368B-0145-8849-3E701E3B32C5}" destId="{198B4B22-1711-A34C-B638-E7D905FDE79D}" srcOrd="0" destOrd="0" presId="urn:microsoft.com/office/officeart/2005/8/layout/process4"/>
    <dgm:cxn modelId="{4431833D-EEE8-E847-BEBC-AFCADA691342}" type="presParOf" srcId="{18CD843A-CBD7-4147-99D1-7EBF7569FCCB}" destId="{10128D70-B0EB-0542-900D-695EA4C53A89}" srcOrd="9" destOrd="0" presId="urn:microsoft.com/office/officeart/2005/8/layout/process4"/>
    <dgm:cxn modelId="{F15681E4-15C9-7341-9827-E2C93CBA36E2}" type="presParOf" srcId="{18CD843A-CBD7-4147-99D1-7EBF7569FCCB}" destId="{E7E36DBD-91A4-434F-B2E4-795864254138}" srcOrd="10" destOrd="0" presId="urn:microsoft.com/office/officeart/2005/8/layout/process4"/>
    <dgm:cxn modelId="{B96CDD05-63EF-FA48-9712-9A974A15D6AB}" type="presParOf" srcId="{E7E36DBD-91A4-434F-B2E4-795864254138}" destId="{CE28AFC1-BE17-5F46-9F24-F91DF22FCB55}" srcOrd="0" destOrd="0" presId="urn:microsoft.com/office/officeart/2005/8/layout/process4"/>
    <dgm:cxn modelId="{143C7810-81E4-FD41-8FF3-DA47DA539C1F}" type="presParOf" srcId="{18CD843A-CBD7-4147-99D1-7EBF7569FCCB}" destId="{43DFD8A7-52AA-754F-81AC-57EAEEA519DF}" srcOrd="11" destOrd="0" presId="urn:microsoft.com/office/officeart/2005/8/layout/process4"/>
    <dgm:cxn modelId="{5D1BE4FA-92D9-E44F-A583-711352007BFF}" type="presParOf" srcId="{18CD843A-CBD7-4147-99D1-7EBF7569FCCB}" destId="{90B35323-6AFE-9540-A227-0DBDDE2EB8C9}" srcOrd="12" destOrd="0" presId="urn:microsoft.com/office/officeart/2005/8/layout/process4"/>
    <dgm:cxn modelId="{A5DABD48-8D1F-E94E-A07C-799332431C55}" type="presParOf" srcId="{90B35323-6AFE-9540-A227-0DBDDE2EB8C9}" destId="{A0C8E426-9E09-B144-B29E-C8F283BDEF7B}" srcOrd="0" destOrd="0" presId="urn:microsoft.com/office/officeart/2005/8/layout/process4"/>
    <dgm:cxn modelId="{9FEB7888-298B-274F-A414-2E5377DBDA9B}" type="presParOf" srcId="{18CD843A-CBD7-4147-99D1-7EBF7569FCCB}" destId="{D37EC4A9-B82F-7247-9555-52A6A616F7DE}" srcOrd="13" destOrd="0" presId="urn:microsoft.com/office/officeart/2005/8/layout/process4"/>
    <dgm:cxn modelId="{31C69BEA-9F62-E04F-B6DC-251B1C71F5B7}" type="presParOf" srcId="{18CD843A-CBD7-4147-99D1-7EBF7569FCCB}" destId="{87A30B57-2FBB-F742-AA33-44881EE7E7DA}" srcOrd="14" destOrd="0" presId="urn:microsoft.com/office/officeart/2005/8/layout/process4"/>
    <dgm:cxn modelId="{9D190E21-19A2-1B43-8363-BA58A23073A8}" type="presParOf" srcId="{87A30B57-2FBB-F742-AA33-44881EE7E7DA}" destId="{EDC199FC-166A-5447-92EF-A4EA1370C2B1}" srcOrd="0" destOrd="0" presId="urn:microsoft.com/office/officeart/2005/8/layout/process4"/>
    <dgm:cxn modelId="{3C431E94-8763-7746-BE3A-B5BAC00ABA19}" type="presParOf" srcId="{18CD843A-CBD7-4147-99D1-7EBF7569FCCB}" destId="{F2F806DE-352D-5A48-85CD-E4BF45A98CCC}" srcOrd="15" destOrd="0" presId="urn:microsoft.com/office/officeart/2005/8/layout/process4"/>
    <dgm:cxn modelId="{76627EE7-069B-7D4F-BAF9-483D4EEA9075}" type="presParOf" srcId="{18CD843A-CBD7-4147-99D1-7EBF7569FCCB}" destId="{E8054A50-2353-204F-ABEB-4CBA32C6AE03}" srcOrd="16" destOrd="0" presId="urn:microsoft.com/office/officeart/2005/8/layout/process4"/>
    <dgm:cxn modelId="{28F2B9D3-C24A-1B45-AC9F-57516D02A945}" type="presParOf" srcId="{E8054A50-2353-204F-ABEB-4CBA32C6AE03}" destId="{3551F367-DDDB-7E4E-8A4B-18D813E053C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27E4A9-7E13-B345-AB17-6D96BC5CB2B0}" type="doc">
      <dgm:prSet loTypeId="urn:microsoft.com/office/officeart/2005/8/layout/process4" loCatId="list" qsTypeId="urn:microsoft.com/office/officeart/2005/8/quickstyle/simple2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5A9A7ACE-2B9D-B945-9A5C-42796D42728C}">
      <dgm:prSet custT="1"/>
      <dgm:spPr/>
      <dgm:t>
        <a:bodyPr/>
        <a:lstStyle/>
        <a:p>
          <a:r>
            <a:rPr lang="ru-RU" sz="4000" b="1" dirty="0"/>
            <a:t>3 – 4 класс</a:t>
          </a:r>
          <a:r>
            <a:rPr lang="ru-RU" sz="4000" dirty="0"/>
            <a:t> </a:t>
          </a:r>
        </a:p>
      </dgm:t>
    </dgm:pt>
    <dgm:pt modelId="{8D587995-EF19-FD4C-B38B-AF1B5A059A65}" type="parTrans" cxnId="{505BBC99-643C-9045-BCED-E91CBC42AED9}">
      <dgm:prSet/>
      <dgm:spPr/>
      <dgm:t>
        <a:bodyPr/>
        <a:lstStyle/>
        <a:p>
          <a:endParaRPr lang="ru-RU" sz="2400"/>
        </a:p>
      </dgm:t>
    </dgm:pt>
    <dgm:pt modelId="{3FC2E732-9DF8-F049-AF9F-FE2155080D55}" type="sibTrans" cxnId="{505BBC99-643C-9045-BCED-E91CBC42AED9}">
      <dgm:prSet/>
      <dgm:spPr/>
      <dgm:t>
        <a:bodyPr/>
        <a:lstStyle/>
        <a:p>
          <a:endParaRPr lang="ru-RU" sz="2400"/>
        </a:p>
      </dgm:t>
    </dgm:pt>
    <dgm:pt modelId="{8E800AB5-06B9-724F-98C2-35AC23A4A50F}">
      <dgm:prSet custT="1"/>
      <dgm:spPr/>
      <dgm:t>
        <a:bodyPr/>
        <a:lstStyle/>
        <a:p>
          <a:r>
            <a:rPr lang="ru-RU" sz="2400"/>
            <a:t>– обучение находить информацию, интерпретировать тексты и рефлексировать их содержание, давать оценку прочитанному:</a:t>
          </a:r>
        </a:p>
      </dgm:t>
    </dgm:pt>
    <dgm:pt modelId="{E65CE3AE-D2D1-9A4B-B17E-2BDF56674DF5}" type="parTrans" cxnId="{94FC634F-4ED7-CD41-8FF7-3B4A9B02D7F0}">
      <dgm:prSet/>
      <dgm:spPr/>
      <dgm:t>
        <a:bodyPr/>
        <a:lstStyle/>
        <a:p>
          <a:endParaRPr lang="ru-RU" sz="2400"/>
        </a:p>
      </dgm:t>
    </dgm:pt>
    <dgm:pt modelId="{C5CC2814-AF68-924E-87D6-473CD0B009DF}" type="sibTrans" cxnId="{94FC634F-4ED7-CD41-8FF7-3B4A9B02D7F0}">
      <dgm:prSet/>
      <dgm:spPr/>
      <dgm:t>
        <a:bodyPr/>
        <a:lstStyle/>
        <a:p>
          <a:endParaRPr lang="ru-RU" sz="2400"/>
        </a:p>
      </dgm:t>
    </dgm:pt>
    <dgm:pt modelId="{E0303FFA-76B3-154D-A8E7-F7B314548663}">
      <dgm:prSet custT="1"/>
      <dgm:spPr/>
      <dgm:t>
        <a:bodyPr/>
        <a:lstStyle/>
        <a:p>
          <a:r>
            <a:rPr lang="ru-RU" sz="2400"/>
            <a:t>- самостоятельное выделение основной мысли (в целом текста или его фрагмента);</a:t>
          </a:r>
        </a:p>
      </dgm:t>
    </dgm:pt>
    <dgm:pt modelId="{8DA6379E-867A-4347-810A-BD67EB6D9B39}" type="parTrans" cxnId="{41319B72-84C3-7540-BEC7-4A9CB3EA7EEC}">
      <dgm:prSet/>
      <dgm:spPr/>
      <dgm:t>
        <a:bodyPr/>
        <a:lstStyle/>
        <a:p>
          <a:endParaRPr lang="ru-RU" sz="2400"/>
        </a:p>
      </dgm:t>
    </dgm:pt>
    <dgm:pt modelId="{B897DFDE-4CF6-2C4A-955F-618BF6B32D86}" type="sibTrans" cxnId="{41319B72-84C3-7540-BEC7-4A9CB3EA7EEC}">
      <dgm:prSet/>
      <dgm:spPr/>
      <dgm:t>
        <a:bodyPr/>
        <a:lstStyle/>
        <a:p>
          <a:endParaRPr lang="ru-RU" sz="2400"/>
        </a:p>
      </dgm:t>
    </dgm:pt>
    <dgm:pt modelId="{EC2C75B0-3C20-9C46-AC33-DE3CC845F143}">
      <dgm:prSet custT="1"/>
      <dgm:spPr/>
      <dgm:t>
        <a:bodyPr/>
        <a:lstStyle/>
        <a:p>
          <a:r>
            <a:rPr lang="ru-RU" sz="2400"/>
            <a:t>- нахождение информации в тексте на поставленные вопросы в прямой или иной форме;</a:t>
          </a:r>
        </a:p>
      </dgm:t>
    </dgm:pt>
    <dgm:pt modelId="{16D61C6B-07EB-4B4B-9B74-B327A4811E95}" type="parTrans" cxnId="{F7671264-0BFA-0846-A4B4-384D74E2590B}">
      <dgm:prSet/>
      <dgm:spPr/>
      <dgm:t>
        <a:bodyPr/>
        <a:lstStyle/>
        <a:p>
          <a:endParaRPr lang="ru-RU" sz="2400"/>
        </a:p>
      </dgm:t>
    </dgm:pt>
    <dgm:pt modelId="{7D0C8F08-C4A0-544D-BC94-93E918379F71}" type="sibTrans" cxnId="{F7671264-0BFA-0846-A4B4-384D74E2590B}">
      <dgm:prSet/>
      <dgm:spPr/>
      <dgm:t>
        <a:bodyPr/>
        <a:lstStyle/>
        <a:p>
          <a:endParaRPr lang="ru-RU" sz="2400"/>
        </a:p>
      </dgm:t>
    </dgm:pt>
    <dgm:pt modelId="{846F36F0-9419-964F-B177-68A3F2B94B69}">
      <dgm:prSet custT="1"/>
      <dgm:spPr/>
      <dgm:t>
        <a:bodyPr/>
        <a:lstStyle/>
        <a:p>
          <a:r>
            <a:rPr lang="ru-RU" sz="2400"/>
            <a:t>- выделение главной и второстепенной информации;</a:t>
          </a:r>
        </a:p>
      </dgm:t>
    </dgm:pt>
    <dgm:pt modelId="{6F317179-908B-B142-B45E-F3417EF4D5C3}" type="parTrans" cxnId="{8A500A47-A556-E441-B28C-6214D935B7C7}">
      <dgm:prSet/>
      <dgm:spPr/>
      <dgm:t>
        <a:bodyPr/>
        <a:lstStyle/>
        <a:p>
          <a:endParaRPr lang="ru-RU" sz="2400"/>
        </a:p>
      </dgm:t>
    </dgm:pt>
    <dgm:pt modelId="{D4F3007D-3819-2D47-930D-FE8DE0CFC03C}" type="sibTrans" cxnId="{8A500A47-A556-E441-B28C-6214D935B7C7}">
      <dgm:prSet/>
      <dgm:spPr/>
      <dgm:t>
        <a:bodyPr/>
        <a:lstStyle/>
        <a:p>
          <a:endParaRPr lang="ru-RU" sz="2400"/>
        </a:p>
      </dgm:t>
    </dgm:pt>
    <dgm:pt modelId="{82D50F44-27D3-B54E-AD04-6F18EF7452F7}">
      <dgm:prSet custT="1"/>
      <dgm:spPr/>
      <dgm:t>
        <a:bodyPr/>
        <a:lstStyle/>
        <a:p>
          <a:r>
            <a:rPr lang="ru-RU" sz="2400"/>
            <a:t>- выявление разных жизненных позиций героев и их совпадение с собственными убеждениями (знаниями);</a:t>
          </a:r>
        </a:p>
      </dgm:t>
    </dgm:pt>
    <dgm:pt modelId="{CBE9E689-95DF-E040-84D3-DCD494AC9939}" type="parTrans" cxnId="{0627945D-E567-B64D-A361-45492C1181D7}">
      <dgm:prSet/>
      <dgm:spPr/>
      <dgm:t>
        <a:bodyPr/>
        <a:lstStyle/>
        <a:p>
          <a:endParaRPr lang="ru-RU" sz="2400"/>
        </a:p>
      </dgm:t>
    </dgm:pt>
    <dgm:pt modelId="{E7732702-35B2-4A4F-BD6A-E5845B5D3012}" type="sibTrans" cxnId="{0627945D-E567-B64D-A361-45492C1181D7}">
      <dgm:prSet/>
      <dgm:spPr/>
      <dgm:t>
        <a:bodyPr/>
        <a:lstStyle/>
        <a:p>
          <a:endParaRPr lang="ru-RU" sz="2400"/>
        </a:p>
      </dgm:t>
    </dgm:pt>
    <dgm:pt modelId="{B3FADD8F-ADA0-DA44-941A-854E88E8FC38}">
      <dgm:prSet custT="1"/>
      <dgm:spPr/>
      <dgm:t>
        <a:bodyPr/>
        <a:lstStyle/>
        <a:p>
          <a:r>
            <a:rPr lang="ru-RU" sz="2400"/>
            <a:t>- прогнозирование содержания по заглавию, иллюстрации, отрывку;</a:t>
          </a:r>
        </a:p>
      </dgm:t>
    </dgm:pt>
    <dgm:pt modelId="{56F6F427-9F98-DC45-9E80-52F7F201ACEB}" type="parTrans" cxnId="{40994729-F2ED-5943-BC40-D9E99C0A20BC}">
      <dgm:prSet/>
      <dgm:spPr/>
      <dgm:t>
        <a:bodyPr/>
        <a:lstStyle/>
        <a:p>
          <a:endParaRPr lang="ru-RU" sz="2400"/>
        </a:p>
      </dgm:t>
    </dgm:pt>
    <dgm:pt modelId="{24DF40FF-A7FB-514F-A022-0E1958DF6071}" type="sibTrans" cxnId="{40994729-F2ED-5943-BC40-D9E99C0A20BC}">
      <dgm:prSet/>
      <dgm:spPr/>
      <dgm:t>
        <a:bodyPr/>
        <a:lstStyle/>
        <a:p>
          <a:endParaRPr lang="ru-RU" sz="2400"/>
        </a:p>
      </dgm:t>
    </dgm:pt>
    <dgm:pt modelId="{088D66B7-38E0-1046-A128-F4E814C6427A}">
      <dgm:prSet custT="1"/>
      <dgm:spPr/>
      <dgm:t>
        <a:bodyPr/>
        <a:lstStyle/>
        <a:p>
          <a:r>
            <a:rPr lang="ru-RU" sz="2400"/>
            <a:t>- самостоятельное формулирование вопросов по тексту;</a:t>
          </a:r>
        </a:p>
      </dgm:t>
    </dgm:pt>
    <dgm:pt modelId="{5FC8D876-1FC8-3C40-BC74-AECDD9E633C0}" type="parTrans" cxnId="{AA195146-81EF-6C4B-B015-513A9E6B4D09}">
      <dgm:prSet/>
      <dgm:spPr/>
      <dgm:t>
        <a:bodyPr/>
        <a:lstStyle/>
        <a:p>
          <a:endParaRPr lang="ru-RU" sz="2400"/>
        </a:p>
      </dgm:t>
    </dgm:pt>
    <dgm:pt modelId="{5696508F-F55C-A14A-8990-6E52803B4519}" type="sibTrans" cxnId="{AA195146-81EF-6C4B-B015-513A9E6B4D09}">
      <dgm:prSet/>
      <dgm:spPr/>
      <dgm:t>
        <a:bodyPr/>
        <a:lstStyle/>
        <a:p>
          <a:endParaRPr lang="ru-RU" sz="2400"/>
        </a:p>
      </dgm:t>
    </dgm:pt>
    <dgm:pt modelId="{3C85CB21-8C44-C645-BD1B-34EDEC16187D}" type="pres">
      <dgm:prSet presAssocID="{F027E4A9-7E13-B345-AB17-6D96BC5CB2B0}" presName="Name0" presStyleCnt="0">
        <dgm:presLayoutVars>
          <dgm:dir/>
          <dgm:animLvl val="lvl"/>
          <dgm:resizeHandles val="exact"/>
        </dgm:presLayoutVars>
      </dgm:prSet>
      <dgm:spPr/>
    </dgm:pt>
    <dgm:pt modelId="{30800B2A-32A8-F446-BA76-047C818BBE1F}" type="pres">
      <dgm:prSet presAssocID="{088D66B7-38E0-1046-A128-F4E814C6427A}" presName="boxAndChildren" presStyleCnt="0"/>
      <dgm:spPr/>
    </dgm:pt>
    <dgm:pt modelId="{707A98F6-6957-254C-86C5-2C2687573EAB}" type="pres">
      <dgm:prSet presAssocID="{088D66B7-38E0-1046-A128-F4E814C6427A}" presName="parentTextBox" presStyleLbl="node1" presStyleIdx="0" presStyleCnt="8"/>
      <dgm:spPr/>
    </dgm:pt>
    <dgm:pt modelId="{47EEF1EE-DDEF-9640-B284-52FAF7D8CE67}" type="pres">
      <dgm:prSet presAssocID="{24DF40FF-A7FB-514F-A022-0E1958DF6071}" presName="sp" presStyleCnt="0"/>
      <dgm:spPr/>
    </dgm:pt>
    <dgm:pt modelId="{2527A020-60A7-8B40-8DE7-72E85AEF6F87}" type="pres">
      <dgm:prSet presAssocID="{B3FADD8F-ADA0-DA44-941A-854E88E8FC38}" presName="arrowAndChildren" presStyleCnt="0"/>
      <dgm:spPr/>
    </dgm:pt>
    <dgm:pt modelId="{D70A2BBA-D541-9347-829B-4E478E564243}" type="pres">
      <dgm:prSet presAssocID="{B3FADD8F-ADA0-DA44-941A-854E88E8FC38}" presName="parentTextArrow" presStyleLbl="node1" presStyleIdx="1" presStyleCnt="8"/>
      <dgm:spPr/>
    </dgm:pt>
    <dgm:pt modelId="{BBBD0B5E-5F0E-A143-BBF6-44840CBB884D}" type="pres">
      <dgm:prSet presAssocID="{E7732702-35B2-4A4F-BD6A-E5845B5D3012}" presName="sp" presStyleCnt="0"/>
      <dgm:spPr/>
    </dgm:pt>
    <dgm:pt modelId="{2CE253A2-40E9-7F49-98DF-94D7B637D4C9}" type="pres">
      <dgm:prSet presAssocID="{82D50F44-27D3-B54E-AD04-6F18EF7452F7}" presName="arrowAndChildren" presStyleCnt="0"/>
      <dgm:spPr/>
    </dgm:pt>
    <dgm:pt modelId="{D502C261-D278-714E-9411-CED731D98B57}" type="pres">
      <dgm:prSet presAssocID="{82D50F44-27D3-B54E-AD04-6F18EF7452F7}" presName="parentTextArrow" presStyleLbl="node1" presStyleIdx="2" presStyleCnt="8"/>
      <dgm:spPr/>
    </dgm:pt>
    <dgm:pt modelId="{9F9A0FFC-DF43-B34C-9122-1D6A32B1CBB8}" type="pres">
      <dgm:prSet presAssocID="{D4F3007D-3819-2D47-930D-FE8DE0CFC03C}" presName="sp" presStyleCnt="0"/>
      <dgm:spPr/>
    </dgm:pt>
    <dgm:pt modelId="{1EF55C42-4DEF-7040-B66E-89993A94F0A1}" type="pres">
      <dgm:prSet presAssocID="{846F36F0-9419-964F-B177-68A3F2B94B69}" presName="arrowAndChildren" presStyleCnt="0"/>
      <dgm:spPr/>
    </dgm:pt>
    <dgm:pt modelId="{63358140-BD06-F842-8036-DEDC2CAC7133}" type="pres">
      <dgm:prSet presAssocID="{846F36F0-9419-964F-B177-68A3F2B94B69}" presName="parentTextArrow" presStyleLbl="node1" presStyleIdx="3" presStyleCnt="8"/>
      <dgm:spPr/>
    </dgm:pt>
    <dgm:pt modelId="{C0D6677F-B0FD-6B4C-97A2-881273A0965F}" type="pres">
      <dgm:prSet presAssocID="{7D0C8F08-C4A0-544D-BC94-93E918379F71}" presName="sp" presStyleCnt="0"/>
      <dgm:spPr/>
    </dgm:pt>
    <dgm:pt modelId="{17D67EBA-0300-8F49-8300-DE44816D0AF1}" type="pres">
      <dgm:prSet presAssocID="{EC2C75B0-3C20-9C46-AC33-DE3CC845F143}" presName="arrowAndChildren" presStyleCnt="0"/>
      <dgm:spPr/>
    </dgm:pt>
    <dgm:pt modelId="{17F416CA-BF4D-1B4D-8CAF-EA15D40C883A}" type="pres">
      <dgm:prSet presAssocID="{EC2C75B0-3C20-9C46-AC33-DE3CC845F143}" presName="parentTextArrow" presStyleLbl="node1" presStyleIdx="4" presStyleCnt="8"/>
      <dgm:spPr/>
    </dgm:pt>
    <dgm:pt modelId="{8C67BBD5-E196-8646-A645-FFC352ED8D88}" type="pres">
      <dgm:prSet presAssocID="{B897DFDE-4CF6-2C4A-955F-618BF6B32D86}" presName="sp" presStyleCnt="0"/>
      <dgm:spPr/>
    </dgm:pt>
    <dgm:pt modelId="{87059789-DC12-7246-9377-E54C4F4565BB}" type="pres">
      <dgm:prSet presAssocID="{E0303FFA-76B3-154D-A8E7-F7B314548663}" presName="arrowAndChildren" presStyleCnt="0"/>
      <dgm:spPr/>
    </dgm:pt>
    <dgm:pt modelId="{A465C3DE-524C-C140-BD7F-E6BD24EE084D}" type="pres">
      <dgm:prSet presAssocID="{E0303FFA-76B3-154D-A8E7-F7B314548663}" presName="parentTextArrow" presStyleLbl="node1" presStyleIdx="5" presStyleCnt="8" custLinFactNeighborX="-78" custLinFactNeighborY="12082"/>
      <dgm:spPr/>
    </dgm:pt>
    <dgm:pt modelId="{490E5445-BD09-0447-AA8D-B38C940F7814}" type="pres">
      <dgm:prSet presAssocID="{C5CC2814-AF68-924E-87D6-473CD0B009DF}" presName="sp" presStyleCnt="0"/>
      <dgm:spPr/>
    </dgm:pt>
    <dgm:pt modelId="{C7F67DA9-9015-1D4B-A9CD-D24A52125FA3}" type="pres">
      <dgm:prSet presAssocID="{8E800AB5-06B9-724F-98C2-35AC23A4A50F}" presName="arrowAndChildren" presStyleCnt="0"/>
      <dgm:spPr/>
    </dgm:pt>
    <dgm:pt modelId="{EFC7A382-9BB5-8347-A80C-41188C7FC060}" type="pres">
      <dgm:prSet presAssocID="{8E800AB5-06B9-724F-98C2-35AC23A4A50F}" presName="parentTextArrow" presStyleLbl="node1" presStyleIdx="6" presStyleCnt="8"/>
      <dgm:spPr/>
    </dgm:pt>
    <dgm:pt modelId="{631B8C7C-E361-2B45-85AE-9A763932694B}" type="pres">
      <dgm:prSet presAssocID="{3FC2E732-9DF8-F049-AF9F-FE2155080D55}" presName="sp" presStyleCnt="0"/>
      <dgm:spPr/>
    </dgm:pt>
    <dgm:pt modelId="{F695AF75-5426-4F4A-AE79-A24B163FA10C}" type="pres">
      <dgm:prSet presAssocID="{5A9A7ACE-2B9D-B945-9A5C-42796D42728C}" presName="arrowAndChildren" presStyleCnt="0"/>
      <dgm:spPr/>
    </dgm:pt>
    <dgm:pt modelId="{42DBE7E2-2F3A-6B45-B344-6109EBF4B86B}" type="pres">
      <dgm:prSet presAssocID="{5A9A7ACE-2B9D-B945-9A5C-42796D42728C}" presName="parentTextArrow" presStyleLbl="node1" presStyleIdx="7" presStyleCnt="8"/>
      <dgm:spPr/>
    </dgm:pt>
  </dgm:ptLst>
  <dgm:cxnLst>
    <dgm:cxn modelId="{40994729-F2ED-5943-BC40-D9E99C0A20BC}" srcId="{F027E4A9-7E13-B345-AB17-6D96BC5CB2B0}" destId="{B3FADD8F-ADA0-DA44-941A-854E88E8FC38}" srcOrd="6" destOrd="0" parTransId="{56F6F427-9F98-DC45-9E80-52F7F201ACEB}" sibTransId="{24DF40FF-A7FB-514F-A022-0E1958DF6071}"/>
    <dgm:cxn modelId="{AA195146-81EF-6C4B-B015-513A9E6B4D09}" srcId="{F027E4A9-7E13-B345-AB17-6D96BC5CB2B0}" destId="{088D66B7-38E0-1046-A128-F4E814C6427A}" srcOrd="7" destOrd="0" parTransId="{5FC8D876-1FC8-3C40-BC74-AECDD9E633C0}" sibTransId="{5696508F-F55C-A14A-8990-6E52803B4519}"/>
    <dgm:cxn modelId="{8A500A47-A556-E441-B28C-6214D935B7C7}" srcId="{F027E4A9-7E13-B345-AB17-6D96BC5CB2B0}" destId="{846F36F0-9419-964F-B177-68A3F2B94B69}" srcOrd="4" destOrd="0" parTransId="{6F317179-908B-B142-B45E-F3417EF4D5C3}" sibTransId="{D4F3007D-3819-2D47-930D-FE8DE0CFC03C}"/>
    <dgm:cxn modelId="{94F38549-C9F6-E948-9A57-6744C5CF7ED5}" type="presOf" srcId="{82D50F44-27D3-B54E-AD04-6F18EF7452F7}" destId="{D502C261-D278-714E-9411-CED731D98B57}" srcOrd="0" destOrd="0" presId="urn:microsoft.com/office/officeart/2005/8/layout/process4"/>
    <dgm:cxn modelId="{94FC634F-4ED7-CD41-8FF7-3B4A9B02D7F0}" srcId="{F027E4A9-7E13-B345-AB17-6D96BC5CB2B0}" destId="{8E800AB5-06B9-724F-98C2-35AC23A4A50F}" srcOrd="1" destOrd="0" parTransId="{E65CE3AE-D2D1-9A4B-B17E-2BDF56674DF5}" sibTransId="{C5CC2814-AF68-924E-87D6-473CD0B009DF}"/>
    <dgm:cxn modelId="{0627945D-E567-B64D-A361-45492C1181D7}" srcId="{F027E4A9-7E13-B345-AB17-6D96BC5CB2B0}" destId="{82D50F44-27D3-B54E-AD04-6F18EF7452F7}" srcOrd="5" destOrd="0" parTransId="{CBE9E689-95DF-E040-84D3-DCD494AC9939}" sibTransId="{E7732702-35B2-4A4F-BD6A-E5845B5D3012}"/>
    <dgm:cxn modelId="{F7671264-0BFA-0846-A4B4-384D74E2590B}" srcId="{F027E4A9-7E13-B345-AB17-6D96BC5CB2B0}" destId="{EC2C75B0-3C20-9C46-AC33-DE3CC845F143}" srcOrd="3" destOrd="0" parTransId="{16D61C6B-07EB-4B4B-9B74-B327A4811E95}" sibTransId="{7D0C8F08-C4A0-544D-BC94-93E918379F71}"/>
    <dgm:cxn modelId="{AAF8096E-730A-B84D-AE09-FAFF6964F4BD}" type="presOf" srcId="{B3FADD8F-ADA0-DA44-941A-854E88E8FC38}" destId="{D70A2BBA-D541-9347-829B-4E478E564243}" srcOrd="0" destOrd="0" presId="urn:microsoft.com/office/officeart/2005/8/layout/process4"/>
    <dgm:cxn modelId="{41319B72-84C3-7540-BEC7-4A9CB3EA7EEC}" srcId="{F027E4A9-7E13-B345-AB17-6D96BC5CB2B0}" destId="{E0303FFA-76B3-154D-A8E7-F7B314548663}" srcOrd="2" destOrd="0" parTransId="{8DA6379E-867A-4347-810A-BD67EB6D9B39}" sibTransId="{B897DFDE-4CF6-2C4A-955F-618BF6B32D86}"/>
    <dgm:cxn modelId="{39BBCC73-584E-704E-9EF7-A33618BABAC7}" type="presOf" srcId="{EC2C75B0-3C20-9C46-AC33-DE3CC845F143}" destId="{17F416CA-BF4D-1B4D-8CAF-EA15D40C883A}" srcOrd="0" destOrd="0" presId="urn:microsoft.com/office/officeart/2005/8/layout/process4"/>
    <dgm:cxn modelId="{298D9F8C-10D2-ED40-A998-5AA13832DACA}" type="presOf" srcId="{5A9A7ACE-2B9D-B945-9A5C-42796D42728C}" destId="{42DBE7E2-2F3A-6B45-B344-6109EBF4B86B}" srcOrd="0" destOrd="0" presId="urn:microsoft.com/office/officeart/2005/8/layout/process4"/>
    <dgm:cxn modelId="{A6DA4091-F86D-F347-A58B-A691A1BCF604}" type="presOf" srcId="{8E800AB5-06B9-724F-98C2-35AC23A4A50F}" destId="{EFC7A382-9BB5-8347-A80C-41188C7FC060}" srcOrd="0" destOrd="0" presId="urn:microsoft.com/office/officeart/2005/8/layout/process4"/>
    <dgm:cxn modelId="{879C7999-292A-D74E-AFE8-3CE4DAB0574F}" type="presOf" srcId="{E0303FFA-76B3-154D-A8E7-F7B314548663}" destId="{A465C3DE-524C-C140-BD7F-E6BD24EE084D}" srcOrd="0" destOrd="0" presId="urn:microsoft.com/office/officeart/2005/8/layout/process4"/>
    <dgm:cxn modelId="{505BBC99-643C-9045-BCED-E91CBC42AED9}" srcId="{F027E4A9-7E13-B345-AB17-6D96BC5CB2B0}" destId="{5A9A7ACE-2B9D-B945-9A5C-42796D42728C}" srcOrd="0" destOrd="0" parTransId="{8D587995-EF19-FD4C-B38B-AF1B5A059A65}" sibTransId="{3FC2E732-9DF8-F049-AF9F-FE2155080D55}"/>
    <dgm:cxn modelId="{4E0AAB9C-9877-7A4C-AFA2-AEA9FED2ED1D}" type="presOf" srcId="{088D66B7-38E0-1046-A128-F4E814C6427A}" destId="{707A98F6-6957-254C-86C5-2C2687573EAB}" srcOrd="0" destOrd="0" presId="urn:microsoft.com/office/officeart/2005/8/layout/process4"/>
    <dgm:cxn modelId="{2680BAF2-8D3F-0F4C-9E2D-21E2A31FA8DD}" type="presOf" srcId="{F027E4A9-7E13-B345-AB17-6D96BC5CB2B0}" destId="{3C85CB21-8C44-C645-BD1B-34EDEC16187D}" srcOrd="0" destOrd="0" presId="urn:microsoft.com/office/officeart/2005/8/layout/process4"/>
    <dgm:cxn modelId="{1EA3C8F5-90D5-F14D-8E3B-A22F21CACA7A}" type="presOf" srcId="{846F36F0-9419-964F-B177-68A3F2B94B69}" destId="{63358140-BD06-F842-8036-DEDC2CAC7133}" srcOrd="0" destOrd="0" presId="urn:microsoft.com/office/officeart/2005/8/layout/process4"/>
    <dgm:cxn modelId="{EBB86A42-740C-6244-BBD7-186D8D21A7F1}" type="presParOf" srcId="{3C85CB21-8C44-C645-BD1B-34EDEC16187D}" destId="{30800B2A-32A8-F446-BA76-047C818BBE1F}" srcOrd="0" destOrd="0" presId="urn:microsoft.com/office/officeart/2005/8/layout/process4"/>
    <dgm:cxn modelId="{D8E1E537-0316-DD4C-988C-FC36289C1DAE}" type="presParOf" srcId="{30800B2A-32A8-F446-BA76-047C818BBE1F}" destId="{707A98F6-6957-254C-86C5-2C2687573EAB}" srcOrd="0" destOrd="0" presId="urn:microsoft.com/office/officeart/2005/8/layout/process4"/>
    <dgm:cxn modelId="{C00F0BE6-D510-0C41-97F9-CF9F70F4FEF9}" type="presParOf" srcId="{3C85CB21-8C44-C645-BD1B-34EDEC16187D}" destId="{47EEF1EE-DDEF-9640-B284-52FAF7D8CE67}" srcOrd="1" destOrd="0" presId="urn:microsoft.com/office/officeart/2005/8/layout/process4"/>
    <dgm:cxn modelId="{C1284A53-893D-9E4E-B50A-A281CF58E13F}" type="presParOf" srcId="{3C85CB21-8C44-C645-BD1B-34EDEC16187D}" destId="{2527A020-60A7-8B40-8DE7-72E85AEF6F87}" srcOrd="2" destOrd="0" presId="urn:microsoft.com/office/officeart/2005/8/layout/process4"/>
    <dgm:cxn modelId="{45CC7158-79DA-7E4A-9DC6-93A27E40A1D6}" type="presParOf" srcId="{2527A020-60A7-8B40-8DE7-72E85AEF6F87}" destId="{D70A2BBA-D541-9347-829B-4E478E564243}" srcOrd="0" destOrd="0" presId="urn:microsoft.com/office/officeart/2005/8/layout/process4"/>
    <dgm:cxn modelId="{A9372449-379C-EE4C-B0F1-709417F5313D}" type="presParOf" srcId="{3C85CB21-8C44-C645-BD1B-34EDEC16187D}" destId="{BBBD0B5E-5F0E-A143-BBF6-44840CBB884D}" srcOrd="3" destOrd="0" presId="urn:microsoft.com/office/officeart/2005/8/layout/process4"/>
    <dgm:cxn modelId="{B5B8B8EA-02F5-5E44-B5FC-6032F6FDE6EC}" type="presParOf" srcId="{3C85CB21-8C44-C645-BD1B-34EDEC16187D}" destId="{2CE253A2-40E9-7F49-98DF-94D7B637D4C9}" srcOrd="4" destOrd="0" presId="urn:microsoft.com/office/officeart/2005/8/layout/process4"/>
    <dgm:cxn modelId="{6D2625D3-1B07-4D42-8532-A92CFF230088}" type="presParOf" srcId="{2CE253A2-40E9-7F49-98DF-94D7B637D4C9}" destId="{D502C261-D278-714E-9411-CED731D98B57}" srcOrd="0" destOrd="0" presId="urn:microsoft.com/office/officeart/2005/8/layout/process4"/>
    <dgm:cxn modelId="{BF7C5888-11CD-6947-A8FA-5FB031602043}" type="presParOf" srcId="{3C85CB21-8C44-C645-BD1B-34EDEC16187D}" destId="{9F9A0FFC-DF43-B34C-9122-1D6A32B1CBB8}" srcOrd="5" destOrd="0" presId="urn:microsoft.com/office/officeart/2005/8/layout/process4"/>
    <dgm:cxn modelId="{695EAAE7-ECC8-A24A-ADE3-FF867EC295F8}" type="presParOf" srcId="{3C85CB21-8C44-C645-BD1B-34EDEC16187D}" destId="{1EF55C42-4DEF-7040-B66E-89993A94F0A1}" srcOrd="6" destOrd="0" presId="urn:microsoft.com/office/officeart/2005/8/layout/process4"/>
    <dgm:cxn modelId="{349A1519-8AE5-9446-88E8-F6C966E10DEF}" type="presParOf" srcId="{1EF55C42-4DEF-7040-B66E-89993A94F0A1}" destId="{63358140-BD06-F842-8036-DEDC2CAC7133}" srcOrd="0" destOrd="0" presId="urn:microsoft.com/office/officeart/2005/8/layout/process4"/>
    <dgm:cxn modelId="{41D59991-ACD3-FF41-97A6-A20B5EB78A96}" type="presParOf" srcId="{3C85CB21-8C44-C645-BD1B-34EDEC16187D}" destId="{C0D6677F-B0FD-6B4C-97A2-881273A0965F}" srcOrd="7" destOrd="0" presId="urn:microsoft.com/office/officeart/2005/8/layout/process4"/>
    <dgm:cxn modelId="{E6888CAD-F517-8642-9C32-EE94F5D42C6E}" type="presParOf" srcId="{3C85CB21-8C44-C645-BD1B-34EDEC16187D}" destId="{17D67EBA-0300-8F49-8300-DE44816D0AF1}" srcOrd="8" destOrd="0" presId="urn:microsoft.com/office/officeart/2005/8/layout/process4"/>
    <dgm:cxn modelId="{AAC51B2E-A6EB-8D47-91FA-8772F1790C86}" type="presParOf" srcId="{17D67EBA-0300-8F49-8300-DE44816D0AF1}" destId="{17F416CA-BF4D-1B4D-8CAF-EA15D40C883A}" srcOrd="0" destOrd="0" presId="urn:microsoft.com/office/officeart/2005/8/layout/process4"/>
    <dgm:cxn modelId="{7F508A47-BE34-BB48-807B-8A068DA7E324}" type="presParOf" srcId="{3C85CB21-8C44-C645-BD1B-34EDEC16187D}" destId="{8C67BBD5-E196-8646-A645-FFC352ED8D88}" srcOrd="9" destOrd="0" presId="urn:microsoft.com/office/officeart/2005/8/layout/process4"/>
    <dgm:cxn modelId="{DCCEB8A4-32A4-BC4F-8325-C28F4C8CFAE3}" type="presParOf" srcId="{3C85CB21-8C44-C645-BD1B-34EDEC16187D}" destId="{87059789-DC12-7246-9377-E54C4F4565BB}" srcOrd="10" destOrd="0" presId="urn:microsoft.com/office/officeart/2005/8/layout/process4"/>
    <dgm:cxn modelId="{171DE0C9-AA87-9B48-8979-2A6D41344F1A}" type="presParOf" srcId="{87059789-DC12-7246-9377-E54C4F4565BB}" destId="{A465C3DE-524C-C140-BD7F-E6BD24EE084D}" srcOrd="0" destOrd="0" presId="urn:microsoft.com/office/officeart/2005/8/layout/process4"/>
    <dgm:cxn modelId="{E6692C74-EEA9-7F46-9871-86DB8FB2967C}" type="presParOf" srcId="{3C85CB21-8C44-C645-BD1B-34EDEC16187D}" destId="{490E5445-BD09-0447-AA8D-B38C940F7814}" srcOrd="11" destOrd="0" presId="urn:microsoft.com/office/officeart/2005/8/layout/process4"/>
    <dgm:cxn modelId="{51CFFE2D-37F3-2544-B0B4-5A66E2E4DA41}" type="presParOf" srcId="{3C85CB21-8C44-C645-BD1B-34EDEC16187D}" destId="{C7F67DA9-9015-1D4B-A9CD-D24A52125FA3}" srcOrd="12" destOrd="0" presId="urn:microsoft.com/office/officeart/2005/8/layout/process4"/>
    <dgm:cxn modelId="{2DDC4FCB-B1B7-AB47-8B52-2AB9BB48C279}" type="presParOf" srcId="{C7F67DA9-9015-1D4B-A9CD-D24A52125FA3}" destId="{EFC7A382-9BB5-8347-A80C-41188C7FC060}" srcOrd="0" destOrd="0" presId="urn:microsoft.com/office/officeart/2005/8/layout/process4"/>
    <dgm:cxn modelId="{AC3A0982-B578-9F43-B702-B8C6841FC790}" type="presParOf" srcId="{3C85CB21-8C44-C645-BD1B-34EDEC16187D}" destId="{631B8C7C-E361-2B45-85AE-9A763932694B}" srcOrd="13" destOrd="0" presId="urn:microsoft.com/office/officeart/2005/8/layout/process4"/>
    <dgm:cxn modelId="{2EEC78FA-CDD4-294C-AE5B-DCB324AEB0F4}" type="presParOf" srcId="{3C85CB21-8C44-C645-BD1B-34EDEC16187D}" destId="{F695AF75-5426-4F4A-AE79-A24B163FA10C}" srcOrd="14" destOrd="0" presId="urn:microsoft.com/office/officeart/2005/8/layout/process4"/>
    <dgm:cxn modelId="{6943BB3C-9AAD-D446-ABE1-2E032F515C8D}" type="presParOf" srcId="{F695AF75-5426-4F4A-AE79-A24B163FA10C}" destId="{42DBE7E2-2F3A-6B45-B344-6109EBF4B86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D2F6F-8953-484C-A849-1C76960DD5A5}">
      <dsp:nvSpPr>
        <dsp:cNvPr id="0" name=""/>
        <dsp:cNvSpPr/>
      </dsp:nvSpPr>
      <dsp:spPr>
        <a:xfrm>
          <a:off x="5536170" y="3145998"/>
          <a:ext cx="3845109" cy="384510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ru-RU" sz="2000" kern="1200" dirty="0">
              <a:cs typeface="Angsana New" panose="02020603050405020304" pitchFamily="18" charset="-34"/>
            </a:rPr>
          </a:br>
          <a:r>
            <a:rPr lang="ru-RU" sz="2000" kern="1200" dirty="0">
              <a:cs typeface="Angsana New" panose="02020603050405020304" pitchFamily="18" charset="-34"/>
            </a:rPr>
            <a:t>Анализ предложенного текста (деформированный, незаконченный, с пропущенными частями, предложениями, словами и т. д).</a:t>
          </a:r>
        </a:p>
      </dsp:txBody>
      <dsp:txXfrm>
        <a:off x="6309208" y="4046696"/>
        <a:ext cx="2299033" cy="1976466"/>
      </dsp:txXfrm>
    </dsp:sp>
    <dsp:sp modelId="{B2D95DEB-A428-2949-85B7-6BE3261E9D3D}">
      <dsp:nvSpPr>
        <dsp:cNvPr id="0" name=""/>
        <dsp:cNvSpPr/>
      </dsp:nvSpPr>
      <dsp:spPr>
        <a:xfrm>
          <a:off x="3067288" y="2004266"/>
          <a:ext cx="3259897" cy="326221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Восстановление текста по опорным словам, словосочетаниям, </a:t>
          </a:r>
          <a:r>
            <a:rPr lang="ru-RU" sz="2000" u="sng" kern="1200" dirty="0"/>
            <a:t>записям</a:t>
          </a:r>
          <a:r>
            <a:rPr lang="ru-RU" sz="2000" kern="1200" dirty="0"/>
            <a:t>.</a:t>
          </a:r>
        </a:p>
      </dsp:txBody>
      <dsp:txXfrm>
        <a:off x="3887977" y="2830257"/>
        <a:ext cx="1618519" cy="1610236"/>
      </dsp:txXfrm>
    </dsp:sp>
    <dsp:sp modelId="{4C47F7A5-F991-014E-8B3F-A0E372B9E2A9}">
      <dsp:nvSpPr>
        <dsp:cNvPr id="0" name=""/>
        <dsp:cNvSpPr/>
      </dsp:nvSpPr>
      <dsp:spPr>
        <a:xfrm rot="20700000">
          <a:off x="4865309" y="307894"/>
          <a:ext cx="2739943" cy="273994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Аннотация к прочитанному произведению (2–3 предложения).</a:t>
          </a:r>
        </a:p>
      </dsp:txBody>
      <dsp:txXfrm rot="-20700000">
        <a:off x="5466259" y="908844"/>
        <a:ext cx="1538043" cy="1538043"/>
      </dsp:txXfrm>
    </dsp:sp>
    <dsp:sp modelId="{38BFFF71-1088-FF4C-9BF7-D10436552855}">
      <dsp:nvSpPr>
        <dsp:cNvPr id="0" name=""/>
        <dsp:cNvSpPr/>
      </dsp:nvSpPr>
      <dsp:spPr>
        <a:xfrm>
          <a:off x="5272245" y="2547548"/>
          <a:ext cx="4921740" cy="4921740"/>
        </a:xfrm>
        <a:prstGeom prst="circularArrow">
          <a:avLst>
            <a:gd name="adj1" fmla="val 4688"/>
            <a:gd name="adj2" fmla="val 299029"/>
            <a:gd name="adj3" fmla="val 2558021"/>
            <a:gd name="adj4" fmla="val 1577388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C6F7BD-85A7-0547-BCAF-F0C438D395AD}">
      <dsp:nvSpPr>
        <dsp:cNvPr id="0" name=""/>
        <dsp:cNvSpPr/>
      </dsp:nvSpPr>
      <dsp:spPr>
        <a:xfrm>
          <a:off x="2803771" y="1606404"/>
          <a:ext cx="3575951" cy="357595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C768C-3CB8-7946-92D8-62C0E4651A75}">
      <dsp:nvSpPr>
        <dsp:cNvPr id="0" name=""/>
        <dsp:cNvSpPr/>
      </dsp:nvSpPr>
      <dsp:spPr>
        <a:xfrm>
          <a:off x="4231532" y="-304259"/>
          <a:ext cx="3855596" cy="38555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21A6B-FF4F-424A-98E0-D1E6C4ADFC27}">
      <dsp:nvSpPr>
        <dsp:cNvPr id="0" name=""/>
        <dsp:cNvSpPr/>
      </dsp:nvSpPr>
      <dsp:spPr>
        <a:xfrm>
          <a:off x="5857399" y="3497579"/>
          <a:ext cx="4274820" cy="427482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 Работе над текстом задачи можно предать также творческий характер: изменить вопрос или условие, поставить дополнительные вопросы.</a:t>
          </a:r>
        </a:p>
      </dsp:txBody>
      <dsp:txXfrm>
        <a:off x="6716828" y="4498935"/>
        <a:ext cx="2555962" cy="2197346"/>
      </dsp:txXfrm>
    </dsp:sp>
    <dsp:sp modelId="{620D556A-16AE-2F42-B8C6-DEECC068EFC0}">
      <dsp:nvSpPr>
        <dsp:cNvPr id="0" name=""/>
        <dsp:cNvSpPr/>
      </dsp:nvSpPr>
      <dsp:spPr>
        <a:xfrm>
          <a:off x="3070185" y="3387274"/>
          <a:ext cx="3108960" cy="310896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Перевод текстовой задачи в таблицу, схему, графическую модель и наоборот. </a:t>
          </a:r>
        </a:p>
      </dsp:txBody>
      <dsp:txXfrm>
        <a:off x="3852875" y="4174695"/>
        <a:ext cx="1543580" cy="1534118"/>
      </dsp:txXfrm>
    </dsp:sp>
    <dsp:sp modelId="{0219BCE2-D95A-0145-B5DD-4F2D018328A2}">
      <dsp:nvSpPr>
        <dsp:cNvPr id="0" name=""/>
        <dsp:cNvSpPr/>
      </dsp:nvSpPr>
      <dsp:spPr>
        <a:xfrm rot="20700000">
          <a:off x="5115818" y="954966"/>
          <a:ext cx="3046146" cy="304614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Работа см текстовыми задачами.</a:t>
          </a:r>
        </a:p>
      </dsp:txBody>
      <dsp:txXfrm rot="-20700000">
        <a:off x="5783928" y="1623076"/>
        <a:ext cx="1709928" cy="1709928"/>
      </dsp:txXfrm>
    </dsp:sp>
    <dsp:sp modelId="{BA465E73-1B8E-2C45-8251-21945F272FC8}">
      <dsp:nvSpPr>
        <dsp:cNvPr id="0" name=""/>
        <dsp:cNvSpPr/>
      </dsp:nvSpPr>
      <dsp:spPr>
        <a:xfrm>
          <a:off x="5569529" y="2829026"/>
          <a:ext cx="5471769" cy="5471769"/>
        </a:xfrm>
        <a:prstGeom prst="circularArrow">
          <a:avLst>
            <a:gd name="adj1" fmla="val 4687"/>
            <a:gd name="adj2" fmla="val 299029"/>
            <a:gd name="adj3" fmla="val 2564716"/>
            <a:gd name="adj4" fmla="val 1576039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BFBBE-DD50-AD44-A13A-35630A1CF45F}">
      <dsp:nvSpPr>
        <dsp:cNvPr id="0" name=""/>
        <dsp:cNvSpPr/>
      </dsp:nvSpPr>
      <dsp:spPr>
        <a:xfrm>
          <a:off x="2048098" y="2912624"/>
          <a:ext cx="3975582" cy="397558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A93DA-1D47-7D45-A9A3-059253E76D82}">
      <dsp:nvSpPr>
        <dsp:cNvPr id="0" name=""/>
        <dsp:cNvSpPr/>
      </dsp:nvSpPr>
      <dsp:spPr>
        <a:xfrm>
          <a:off x="4492690" y="502662"/>
          <a:ext cx="4286478" cy="428647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CC39C4-B81B-0044-9006-CED6F2FFCABE}">
      <dsp:nvSpPr>
        <dsp:cNvPr id="0" name=""/>
        <dsp:cNvSpPr/>
      </dsp:nvSpPr>
      <dsp:spPr>
        <a:xfrm>
          <a:off x="5388497" y="3233072"/>
          <a:ext cx="3771900" cy="377190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/>
            <a:t>иллюстрирование отдельных эпизодов и небольших произведений; </a:t>
          </a:r>
        </a:p>
      </dsp:txBody>
      <dsp:txXfrm>
        <a:off x="6146817" y="4116622"/>
        <a:ext cx="2255260" cy="1938834"/>
      </dsp:txXfrm>
    </dsp:sp>
    <dsp:sp modelId="{D1F6D8E4-E2FF-DB46-A93F-B5B0D6D6AE26}">
      <dsp:nvSpPr>
        <dsp:cNvPr id="0" name=""/>
        <dsp:cNvSpPr/>
      </dsp:nvSpPr>
      <dsp:spPr>
        <a:xfrm>
          <a:off x="2372129" y="3325381"/>
          <a:ext cx="2743200" cy="27432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/>
            <a:t>рассматривание и сравнение иллюстраций разных художников к одному и тому же тексту; </a:t>
          </a:r>
        </a:p>
      </dsp:txBody>
      <dsp:txXfrm>
        <a:off x="3062738" y="4020164"/>
        <a:ext cx="1361982" cy="1353634"/>
      </dsp:txXfrm>
    </dsp:sp>
    <dsp:sp modelId="{7C9010BA-53EA-E34D-96A8-840DDB1EE1D1}">
      <dsp:nvSpPr>
        <dsp:cNvPr id="0" name=""/>
        <dsp:cNvSpPr/>
      </dsp:nvSpPr>
      <dsp:spPr>
        <a:xfrm rot="20700000">
          <a:off x="4491726" y="208645"/>
          <a:ext cx="3165142" cy="316849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иллюстрирование книг-самоделок, использование красок для передачи своего отношения к героям произведения. </a:t>
          </a:r>
        </a:p>
      </dsp:txBody>
      <dsp:txXfrm rot="-20700000">
        <a:off x="5185735" y="903787"/>
        <a:ext cx="1777123" cy="1778209"/>
      </dsp:txXfrm>
    </dsp:sp>
    <dsp:sp modelId="{1BCD17AB-8F27-7D45-B947-3F77EF4CAECC}">
      <dsp:nvSpPr>
        <dsp:cNvPr id="0" name=""/>
        <dsp:cNvSpPr/>
      </dsp:nvSpPr>
      <dsp:spPr>
        <a:xfrm>
          <a:off x="5128658" y="2646561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69F95-06FA-2346-B27B-711694A538B5}">
      <dsp:nvSpPr>
        <dsp:cNvPr id="0" name=""/>
        <dsp:cNvSpPr/>
      </dsp:nvSpPr>
      <dsp:spPr>
        <a:xfrm>
          <a:off x="1935128" y="2808994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D328C-0BDD-E645-A963-FC4E98E7B6DE}">
      <dsp:nvSpPr>
        <dsp:cNvPr id="0" name=""/>
        <dsp:cNvSpPr/>
      </dsp:nvSpPr>
      <dsp:spPr>
        <a:xfrm>
          <a:off x="4108699" y="-151151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F5CEB-E985-5F49-A131-6C555EE5B508}">
      <dsp:nvSpPr>
        <dsp:cNvPr id="0" name=""/>
        <dsp:cNvSpPr/>
      </dsp:nvSpPr>
      <dsp:spPr>
        <a:xfrm>
          <a:off x="5552122" y="3008947"/>
          <a:ext cx="3677603" cy="367760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выделение существенных и несущественных признаков, классификация, понимание главной мысли научного текста. </a:t>
          </a:r>
        </a:p>
      </dsp:txBody>
      <dsp:txXfrm>
        <a:off x="6291484" y="3870408"/>
        <a:ext cx="2198879" cy="1890364"/>
      </dsp:txXfrm>
    </dsp:sp>
    <dsp:sp modelId="{394B183F-FCFD-4D40-B18D-45ED929D16DB}">
      <dsp:nvSpPr>
        <dsp:cNvPr id="0" name=""/>
        <dsp:cNvSpPr/>
      </dsp:nvSpPr>
      <dsp:spPr>
        <a:xfrm>
          <a:off x="3412426" y="2139696"/>
          <a:ext cx="2674620" cy="267462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фиксирование результатов наблюдений; </a:t>
          </a:r>
        </a:p>
      </dsp:txBody>
      <dsp:txXfrm>
        <a:off x="4085770" y="2817109"/>
        <a:ext cx="1327932" cy="1319794"/>
      </dsp:txXfrm>
    </dsp:sp>
    <dsp:sp modelId="{287290CB-2815-D945-8B44-A5675CCD70DD}">
      <dsp:nvSpPr>
        <dsp:cNvPr id="0" name=""/>
        <dsp:cNvSpPr/>
      </dsp:nvSpPr>
      <dsp:spPr>
        <a:xfrm rot="20700000">
          <a:off x="4910487" y="294481"/>
          <a:ext cx="2620582" cy="262058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использование кроссвордов.  </a:t>
          </a:r>
        </a:p>
      </dsp:txBody>
      <dsp:txXfrm rot="-20700000">
        <a:off x="5485257" y="869251"/>
        <a:ext cx="1471041" cy="1471041"/>
      </dsp:txXfrm>
    </dsp:sp>
    <dsp:sp modelId="{BAD4C68E-2A41-6540-9322-495CA83B80D1}">
      <dsp:nvSpPr>
        <dsp:cNvPr id="0" name=""/>
        <dsp:cNvSpPr/>
      </dsp:nvSpPr>
      <dsp:spPr>
        <a:xfrm>
          <a:off x="5297549" y="2437812"/>
          <a:ext cx="4707331" cy="4707331"/>
        </a:xfrm>
        <a:prstGeom prst="circularArrow">
          <a:avLst>
            <a:gd name="adj1" fmla="val 4688"/>
            <a:gd name="adj2" fmla="val 299029"/>
            <a:gd name="adj3" fmla="val 2555023"/>
            <a:gd name="adj4" fmla="val 1577997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FC8ED-ED83-114C-AB4B-1B481B761D2B}">
      <dsp:nvSpPr>
        <dsp:cNvPr id="0" name=""/>
        <dsp:cNvSpPr/>
      </dsp:nvSpPr>
      <dsp:spPr>
        <a:xfrm>
          <a:off x="2938756" y="1537208"/>
          <a:ext cx="3420170" cy="342017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00C3DF-F65D-E842-A777-EC9B739F15F5}">
      <dsp:nvSpPr>
        <dsp:cNvPr id="0" name=""/>
        <dsp:cNvSpPr/>
      </dsp:nvSpPr>
      <dsp:spPr>
        <a:xfrm>
          <a:off x="4304319" y="-290220"/>
          <a:ext cx="3687632" cy="368763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F4DFE-29F2-3048-9686-3CE23FEB21C2}">
      <dsp:nvSpPr>
        <dsp:cNvPr id="0" name=""/>
        <dsp:cNvSpPr/>
      </dsp:nvSpPr>
      <dsp:spPr>
        <a:xfrm>
          <a:off x="0" y="5962444"/>
          <a:ext cx="8143875" cy="6524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-Составление схематического или картинного плана под руководством учителя.</a:t>
          </a:r>
        </a:p>
      </dsp:txBody>
      <dsp:txXfrm>
        <a:off x="0" y="5962444"/>
        <a:ext cx="8143875" cy="652467"/>
      </dsp:txXfrm>
    </dsp:sp>
    <dsp:sp modelId="{DEBAC2F0-E71B-004E-AD22-7F8B17030306}">
      <dsp:nvSpPr>
        <dsp:cNvPr id="0" name=""/>
        <dsp:cNvSpPr/>
      </dsp:nvSpPr>
      <dsp:spPr>
        <a:xfrm rot="10800000">
          <a:off x="0" y="4968737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-Озаглавливание текста (подбор заголовков).</a:t>
          </a:r>
        </a:p>
      </dsp:txBody>
      <dsp:txXfrm rot="10800000">
        <a:off x="0" y="4968737"/>
        <a:ext cx="8143875" cy="652040"/>
      </dsp:txXfrm>
    </dsp:sp>
    <dsp:sp modelId="{2EF9FED5-1A1C-1545-814A-CD51BC3B5404}">
      <dsp:nvSpPr>
        <dsp:cNvPr id="0" name=""/>
        <dsp:cNvSpPr/>
      </dsp:nvSpPr>
      <dsp:spPr>
        <a:xfrm rot="10800000">
          <a:off x="0" y="3975029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-Знание структуры текста: начало текста, концовка, умение видеть последовательность событий.</a:t>
          </a:r>
        </a:p>
      </dsp:txBody>
      <dsp:txXfrm rot="10800000">
        <a:off x="0" y="3975029"/>
        <a:ext cx="8143875" cy="652040"/>
      </dsp:txXfrm>
    </dsp:sp>
    <dsp:sp modelId="{390BBDFE-49F2-5A42-80EC-ACF420E490C4}">
      <dsp:nvSpPr>
        <dsp:cNvPr id="0" name=""/>
        <dsp:cNvSpPr/>
      </dsp:nvSpPr>
      <dsp:spPr>
        <a:xfrm rot="10800000">
          <a:off x="0" y="2981322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-Выделение абзаца, смысловых частей под руководством учителя.</a:t>
          </a:r>
          <a:endParaRPr lang="ru-RU" sz="1600" kern="1200" dirty="0"/>
        </a:p>
      </dsp:txBody>
      <dsp:txXfrm rot="10800000">
        <a:off x="0" y="2981322"/>
        <a:ext cx="8143875" cy="652040"/>
      </dsp:txXfrm>
    </dsp:sp>
    <dsp:sp modelId="{3224DFF3-0FF6-4747-A5EB-113BE68405C7}">
      <dsp:nvSpPr>
        <dsp:cNvPr id="0" name=""/>
        <dsp:cNvSpPr/>
      </dsp:nvSpPr>
      <dsp:spPr>
        <a:xfrm rot="10800000">
          <a:off x="0" y="1987615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-Практическое отличие текста от набора предложений.</a:t>
          </a:r>
        </a:p>
      </dsp:txBody>
      <dsp:txXfrm rot="10800000">
        <a:off x="0" y="1987615"/>
        <a:ext cx="8143875" cy="652040"/>
      </dsp:txXfrm>
    </dsp:sp>
    <dsp:sp modelId="{62F414D2-6487-D741-81AA-A39CA3C6AF3C}">
      <dsp:nvSpPr>
        <dsp:cNvPr id="0" name=""/>
        <dsp:cNvSpPr/>
      </dsp:nvSpPr>
      <dsp:spPr>
        <a:xfrm rot="10800000">
          <a:off x="0" y="993907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– обучение детей чтению и пониманию прочитанного текста, его осознанного восприятия.</a:t>
          </a:r>
        </a:p>
      </dsp:txBody>
      <dsp:txXfrm rot="10800000">
        <a:off x="0" y="993907"/>
        <a:ext cx="8143875" cy="652040"/>
      </dsp:txXfrm>
    </dsp:sp>
    <dsp:sp modelId="{A5396F81-BE46-D64A-B776-89A6AEB1646E}">
      <dsp:nvSpPr>
        <dsp:cNvPr id="0" name=""/>
        <dsp:cNvSpPr/>
      </dsp:nvSpPr>
      <dsp:spPr>
        <a:xfrm rot="10800000">
          <a:off x="0" y="200"/>
          <a:ext cx="8143875" cy="100349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1 класс</a:t>
          </a:r>
          <a:r>
            <a:rPr lang="ru-RU" sz="4000" kern="1200" dirty="0"/>
            <a:t> </a:t>
          </a:r>
        </a:p>
      </dsp:txBody>
      <dsp:txXfrm rot="10800000">
        <a:off x="0" y="200"/>
        <a:ext cx="8143875" cy="6520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A18BF-70C9-F847-8548-74BC84A47BA1}">
      <dsp:nvSpPr>
        <dsp:cNvPr id="0" name=""/>
        <dsp:cNvSpPr/>
      </dsp:nvSpPr>
      <dsp:spPr>
        <a:xfrm>
          <a:off x="0" y="6336142"/>
          <a:ext cx="7836695" cy="519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-Нахождение пропущенных букв, используя и подбирая самостоятельно проверочные слова. </a:t>
          </a:r>
        </a:p>
      </dsp:txBody>
      <dsp:txXfrm>
        <a:off x="0" y="6336142"/>
        <a:ext cx="7836695" cy="519875"/>
      </dsp:txXfrm>
    </dsp:sp>
    <dsp:sp modelId="{94BD38DD-7793-244F-B5FC-BCD75265E7F4}">
      <dsp:nvSpPr>
        <dsp:cNvPr id="0" name=""/>
        <dsp:cNvSpPr/>
      </dsp:nvSpPr>
      <dsp:spPr>
        <a:xfrm rot="10800000">
          <a:off x="0" y="554437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-Подбор антонимов и синонимов к словам.</a:t>
          </a:r>
        </a:p>
      </dsp:txBody>
      <dsp:txXfrm rot="10800000">
        <a:off x="0" y="5544372"/>
        <a:ext cx="7836695" cy="519535"/>
      </dsp:txXfrm>
    </dsp:sp>
    <dsp:sp modelId="{46EBCC34-4C2A-F040-9E22-BB71049E51B5}">
      <dsp:nvSpPr>
        <dsp:cNvPr id="0" name=""/>
        <dsp:cNvSpPr/>
      </dsp:nvSpPr>
      <dsp:spPr>
        <a:xfrm rot="10800000">
          <a:off x="0" y="475260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характеристика героев и их поступков.</a:t>
          </a:r>
        </a:p>
      </dsp:txBody>
      <dsp:txXfrm rot="10800000">
        <a:off x="0" y="4752602"/>
        <a:ext cx="7836695" cy="519535"/>
      </dsp:txXfrm>
    </dsp:sp>
    <dsp:sp modelId="{099F1187-DBEF-E94C-B665-94E9CF608A5F}">
      <dsp:nvSpPr>
        <dsp:cNvPr id="0" name=""/>
        <dsp:cNvSpPr/>
      </dsp:nvSpPr>
      <dsp:spPr>
        <a:xfrm rot="10800000">
          <a:off x="0" y="396083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выделение опорных слов (словосочетаний);</a:t>
          </a:r>
        </a:p>
      </dsp:txBody>
      <dsp:txXfrm rot="10800000">
        <a:off x="0" y="3960832"/>
        <a:ext cx="7836695" cy="519535"/>
      </dsp:txXfrm>
    </dsp:sp>
    <dsp:sp modelId="{198B4B22-1711-A34C-B638-E7D905FDE79D}">
      <dsp:nvSpPr>
        <dsp:cNvPr id="0" name=""/>
        <dsp:cNvSpPr/>
      </dsp:nvSpPr>
      <dsp:spPr>
        <a:xfrm rot="10800000">
          <a:off x="0" y="316906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деление на абзацы и составление плана прочитанного текста (произведения);</a:t>
          </a:r>
        </a:p>
      </dsp:txBody>
      <dsp:txXfrm rot="10800000">
        <a:off x="0" y="3169062"/>
        <a:ext cx="7836695" cy="519535"/>
      </dsp:txXfrm>
    </dsp:sp>
    <dsp:sp modelId="{CE28AFC1-BE17-5F46-9F24-F91DF22FCB55}">
      <dsp:nvSpPr>
        <dsp:cNvPr id="0" name=""/>
        <dsp:cNvSpPr/>
      </dsp:nvSpPr>
      <dsp:spPr>
        <a:xfrm rot="10800000">
          <a:off x="0" y="237729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владение пересказом разного вида;</a:t>
          </a:r>
        </a:p>
      </dsp:txBody>
      <dsp:txXfrm rot="10800000">
        <a:off x="0" y="2377292"/>
        <a:ext cx="7836695" cy="519535"/>
      </dsp:txXfrm>
    </dsp:sp>
    <dsp:sp modelId="{A0C8E426-9E09-B144-B29E-C8F283BDEF7B}">
      <dsp:nvSpPr>
        <dsp:cNvPr id="0" name=""/>
        <dsp:cNvSpPr/>
      </dsp:nvSpPr>
      <dsp:spPr>
        <a:xfrm rot="10800000">
          <a:off x="0" y="158552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смысловое чтение;</a:t>
          </a:r>
        </a:p>
      </dsp:txBody>
      <dsp:txXfrm rot="10800000">
        <a:off x="0" y="1585522"/>
        <a:ext cx="7836695" cy="519535"/>
      </dsp:txXfrm>
    </dsp:sp>
    <dsp:sp modelId="{EDC199FC-166A-5447-92EF-A4EA1370C2B1}">
      <dsp:nvSpPr>
        <dsp:cNvPr id="0" name=""/>
        <dsp:cNvSpPr/>
      </dsp:nvSpPr>
      <dsp:spPr>
        <a:xfrm rot="10800000">
          <a:off x="0" y="79375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- обучение детей работать с текстом:</a:t>
          </a:r>
        </a:p>
      </dsp:txBody>
      <dsp:txXfrm rot="10800000">
        <a:off x="0" y="793752"/>
        <a:ext cx="7836695" cy="519535"/>
      </dsp:txXfrm>
    </dsp:sp>
    <dsp:sp modelId="{3551F367-DDDB-7E4E-8A4B-18D813E053C1}">
      <dsp:nvSpPr>
        <dsp:cNvPr id="0" name=""/>
        <dsp:cNvSpPr/>
      </dsp:nvSpPr>
      <dsp:spPr>
        <a:xfrm rot="10800000">
          <a:off x="0" y="1982"/>
          <a:ext cx="7836695" cy="79956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2 класс</a:t>
          </a:r>
          <a:r>
            <a:rPr lang="ru-RU" sz="4000" kern="1200" dirty="0"/>
            <a:t> </a:t>
          </a:r>
        </a:p>
      </dsp:txBody>
      <dsp:txXfrm rot="10800000">
        <a:off x="0" y="1982"/>
        <a:ext cx="7836695" cy="5195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A98F6-6957-254C-86C5-2C2687573EAB}">
      <dsp:nvSpPr>
        <dsp:cNvPr id="0" name=""/>
        <dsp:cNvSpPr/>
      </dsp:nvSpPr>
      <dsp:spPr>
        <a:xfrm>
          <a:off x="0" y="6267812"/>
          <a:ext cx="10658475" cy="5876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самостоятельное формулирование вопросов по тексту;</a:t>
          </a:r>
        </a:p>
      </dsp:txBody>
      <dsp:txXfrm>
        <a:off x="0" y="6267812"/>
        <a:ext cx="10658475" cy="587685"/>
      </dsp:txXfrm>
    </dsp:sp>
    <dsp:sp modelId="{D70A2BBA-D541-9347-829B-4E478E564243}">
      <dsp:nvSpPr>
        <dsp:cNvPr id="0" name=""/>
        <dsp:cNvSpPr/>
      </dsp:nvSpPr>
      <dsp:spPr>
        <a:xfrm rot="10800000">
          <a:off x="0" y="5372768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прогнозирование содержания по заглавию, иллюстрации, отрывку;</a:t>
          </a:r>
        </a:p>
      </dsp:txBody>
      <dsp:txXfrm rot="10800000">
        <a:off x="0" y="5372768"/>
        <a:ext cx="10658475" cy="587300"/>
      </dsp:txXfrm>
    </dsp:sp>
    <dsp:sp modelId="{D502C261-D278-714E-9411-CED731D98B57}">
      <dsp:nvSpPr>
        <dsp:cNvPr id="0" name=""/>
        <dsp:cNvSpPr/>
      </dsp:nvSpPr>
      <dsp:spPr>
        <a:xfrm rot="10800000">
          <a:off x="0" y="4477723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выявление разных жизненных позиций героев и их совпадение с собственными убеждениями (знаниями);</a:t>
          </a:r>
        </a:p>
      </dsp:txBody>
      <dsp:txXfrm rot="10800000">
        <a:off x="0" y="4477723"/>
        <a:ext cx="10658475" cy="587300"/>
      </dsp:txXfrm>
    </dsp:sp>
    <dsp:sp modelId="{63358140-BD06-F842-8036-DEDC2CAC7133}">
      <dsp:nvSpPr>
        <dsp:cNvPr id="0" name=""/>
        <dsp:cNvSpPr/>
      </dsp:nvSpPr>
      <dsp:spPr>
        <a:xfrm rot="10800000">
          <a:off x="0" y="3582679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выделение главной и второстепенной информации;</a:t>
          </a:r>
        </a:p>
      </dsp:txBody>
      <dsp:txXfrm rot="10800000">
        <a:off x="0" y="3582679"/>
        <a:ext cx="10658475" cy="587300"/>
      </dsp:txXfrm>
    </dsp:sp>
    <dsp:sp modelId="{17F416CA-BF4D-1B4D-8CAF-EA15D40C883A}">
      <dsp:nvSpPr>
        <dsp:cNvPr id="0" name=""/>
        <dsp:cNvSpPr/>
      </dsp:nvSpPr>
      <dsp:spPr>
        <a:xfrm rot="10800000">
          <a:off x="0" y="2687635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нахождение информации в тексте на поставленные вопросы в прямой или иной форме;</a:t>
          </a:r>
        </a:p>
      </dsp:txBody>
      <dsp:txXfrm rot="10800000">
        <a:off x="0" y="2687635"/>
        <a:ext cx="10658475" cy="587300"/>
      </dsp:txXfrm>
    </dsp:sp>
    <dsp:sp modelId="{A465C3DE-524C-C140-BD7F-E6BD24EE084D}">
      <dsp:nvSpPr>
        <dsp:cNvPr id="0" name=""/>
        <dsp:cNvSpPr/>
      </dsp:nvSpPr>
      <dsp:spPr>
        <a:xfrm rot="10800000">
          <a:off x="0" y="1901795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- самостоятельное выделение основной мысли (в целом текста или его фрагмента);</a:t>
          </a:r>
        </a:p>
      </dsp:txBody>
      <dsp:txXfrm rot="10800000">
        <a:off x="0" y="1901795"/>
        <a:ext cx="10658475" cy="587300"/>
      </dsp:txXfrm>
    </dsp:sp>
    <dsp:sp modelId="{EFC7A382-9BB5-8347-A80C-41188C7FC060}">
      <dsp:nvSpPr>
        <dsp:cNvPr id="0" name=""/>
        <dsp:cNvSpPr/>
      </dsp:nvSpPr>
      <dsp:spPr>
        <a:xfrm rot="10800000">
          <a:off x="0" y="897546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– обучение находить информацию, интерпретировать тексты и рефлексировать их содержание, давать оценку прочитанному:</a:t>
          </a:r>
        </a:p>
      </dsp:txBody>
      <dsp:txXfrm rot="10800000">
        <a:off x="0" y="897546"/>
        <a:ext cx="10658475" cy="587300"/>
      </dsp:txXfrm>
    </dsp:sp>
    <dsp:sp modelId="{42DBE7E2-2F3A-6B45-B344-6109EBF4B86B}">
      <dsp:nvSpPr>
        <dsp:cNvPr id="0" name=""/>
        <dsp:cNvSpPr/>
      </dsp:nvSpPr>
      <dsp:spPr>
        <a:xfrm rot="10800000">
          <a:off x="0" y="2502"/>
          <a:ext cx="10658475" cy="90385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3 – 4 класс</a:t>
          </a:r>
          <a:r>
            <a:rPr lang="ru-RU" sz="4000" kern="1200" dirty="0"/>
            <a:t> </a:t>
          </a:r>
        </a:p>
      </dsp:txBody>
      <dsp:txXfrm rot="10800000">
        <a:off x="0" y="2502"/>
        <a:ext cx="10658475" cy="587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09948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941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96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441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14234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062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0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63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465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8602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3/20/23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3807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25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D609F-42C1-6045-9328-878F7ED3B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4211498"/>
            <a:ext cx="9448800" cy="1825096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работать с текстом </a:t>
            </a:r>
            <a:br>
              <a:rPr lang="ru-RU" sz="4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шаг к успешному выполнению комплексной контрольной работы.</a:t>
            </a:r>
            <a:b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053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541DF-C3E5-F642-9D59-F4A57C31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id="{DB73D51F-59EB-2E45-8EC4-75B91475CE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2472001"/>
              </p:ext>
            </p:extLst>
          </p:nvPr>
        </p:nvGraphicFramePr>
        <p:xfrm>
          <a:off x="907255" y="0"/>
          <a:ext cx="783669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>
            <a:extLst>
              <a:ext uri="{FF2B5EF4-FFF2-40B4-BE49-F238E27FC236}">
                <a16:creationId xmlns:a16="http://schemas.microsoft.com/office/drawing/2014/main" id="{99CA25FD-8D36-934A-A6D7-AAD79371D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842" y="2171699"/>
            <a:ext cx="7267021" cy="468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959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BA35F-B445-D94E-B86C-84690F8E6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F33AD9B1-D9AA-8146-8088-D11F09912E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592090"/>
              </p:ext>
            </p:extLst>
          </p:nvPr>
        </p:nvGraphicFramePr>
        <p:xfrm>
          <a:off x="942974" y="0"/>
          <a:ext cx="1065847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6574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03C87-D656-504E-9B4C-300E2030F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203800"/>
            <a:ext cx="3855720" cy="2157884"/>
          </a:xfrm>
        </p:spPr>
        <p:txBody>
          <a:bodyPr>
            <a:noAutofit/>
          </a:bodyPr>
          <a:lstStyle/>
          <a:p>
            <a:r>
              <a:rPr lang="ru-RU" sz="6000" dirty="0"/>
              <a:t>Спасибо </a:t>
            </a:r>
            <a:br>
              <a:rPr lang="ru-RU" sz="6000" dirty="0"/>
            </a:br>
            <a:r>
              <a:rPr lang="ru-RU" sz="6000" dirty="0"/>
              <a:t>за </a:t>
            </a:r>
            <a:br>
              <a:rPr lang="ru-RU" sz="6000" dirty="0"/>
            </a:br>
            <a:r>
              <a:rPr lang="ru-RU" sz="6000" dirty="0"/>
              <a:t>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7C5986-6C80-DD4B-9875-FC524F2D9E6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321" r="2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6811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3784E-7DB5-B44E-A85B-2A004141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Смысловое чтение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BB519A-9DE9-0A45-9CBD-72A6C7292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8101013" cy="3457575"/>
          </a:xfrm>
        </p:spPr>
        <p:txBody>
          <a:bodyPr/>
          <a:lstStyle/>
          <a:p>
            <a:pPr algn="l"/>
            <a:r>
              <a:rPr lang="ru-RU" b="1" i="0" u="none" strike="noStrike" dirty="0">
                <a:solidFill>
                  <a:srgbClr val="222222"/>
                </a:solidFill>
                <a:effectLst/>
                <a:latin typeface="Roboto" panose="020F0502020204030204" pitchFamily="34" charset="0"/>
              </a:rPr>
              <a:t>Смысловое чтение</a:t>
            </a:r>
            <a:r>
              <a:rPr lang="ru-RU" b="0" i="0" u="none" strike="noStrike" dirty="0">
                <a:solidFill>
                  <a:srgbClr val="555555"/>
                </a:solidFill>
                <a:effectLst/>
                <a:latin typeface="Roboto" panose="020F0502020204030204" pitchFamily="34" charset="0"/>
              </a:rPr>
              <a:t> – это такое качество чтения, при котором достигается понимание информационной, смысловой и идейной сторон произведения.</a:t>
            </a:r>
          </a:p>
          <a:p>
            <a:pPr algn="l"/>
            <a:r>
              <a:rPr lang="ru-RU" b="0" i="0" u="none" strike="noStrike" dirty="0">
                <a:solidFill>
                  <a:srgbClr val="555555"/>
                </a:solidFill>
                <a:effectLst/>
                <a:latin typeface="Roboto" panose="020F0502020204030204" pitchFamily="34" charset="0"/>
              </a:rPr>
              <a:t>Цель смыслового чтения - максимально точно и полно понять содержание текста, уловить все детали и практически осмыслить извлеченную информацию.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4EEC8E-FE65-5742-B237-264E11B5E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914" y="2205803"/>
            <a:ext cx="4769974" cy="465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30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C4DD613-935E-AD4C-AE4B-E2FA8ADBE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432" y="0"/>
            <a:ext cx="9128567" cy="68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993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7A602F88-DDE4-E14B-9F60-1C6A10FE03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0924447"/>
              </p:ext>
            </p:extLst>
          </p:nvPr>
        </p:nvGraphicFramePr>
        <p:xfrm>
          <a:off x="-92596" y="-266217"/>
          <a:ext cx="11771452" cy="6991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54687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7516FE4A-260E-C54B-B3E5-E2D77FB822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3073695"/>
              </p:ext>
            </p:extLst>
          </p:nvPr>
        </p:nvGraphicFramePr>
        <p:xfrm>
          <a:off x="-300037" y="-914400"/>
          <a:ext cx="12492038" cy="777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9692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E0FE5176-2671-4A4D-8A1B-2F70CD0C68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5279252"/>
              </p:ext>
            </p:extLst>
          </p:nvPr>
        </p:nvGraphicFramePr>
        <p:xfrm>
          <a:off x="972091" y="-171450"/>
          <a:ext cx="1146279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9248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2DF3C630-FAD6-BC48-843E-4FB743D415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0885413"/>
              </p:ext>
            </p:extLst>
          </p:nvPr>
        </p:nvGraphicFramePr>
        <p:xfrm>
          <a:off x="419099" y="171449"/>
          <a:ext cx="11772901" cy="6686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621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9CA79-C7C7-3540-8715-99B8F5D33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3530371"/>
            <a:ext cx="8361229" cy="2098226"/>
          </a:xfrm>
        </p:spPr>
        <p:txBody>
          <a:bodyPr/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поэтапное внедрение системы работы с текстом на уроках в начальной школе, согласно требованиям ФГОС НОО</a:t>
            </a:r>
            <a:b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540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CCB08CB6-9B50-CE45-855D-0BBD82B08B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0508986"/>
              </p:ext>
            </p:extLst>
          </p:nvPr>
        </p:nvGraphicFramePr>
        <p:xfrm>
          <a:off x="785813" y="1"/>
          <a:ext cx="8143875" cy="661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5AB7D07E-E16C-244F-9F84-DF07A8402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05" y="2171699"/>
            <a:ext cx="7267021" cy="468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620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{B73E7CFE-1D8E-A345-A1EE-E158F3A7340E}tf10001072</Template>
  <TotalTime>56</TotalTime>
  <Words>429</Words>
  <Application>Microsoft Macintosh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Angsana New</vt:lpstr>
      <vt:lpstr>Calibri</vt:lpstr>
      <vt:lpstr>Franklin Gothic Book</vt:lpstr>
      <vt:lpstr>Roboto</vt:lpstr>
      <vt:lpstr>Times New Roman</vt:lpstr>
      <vt:lpstr>Уголки</vt:lpstr>
      <vt:lpstr>Формирование умения работать с текстом  как шаг к успешному выполнению комплексной контрольной работы. </vt:lpstr>
      <vt:lpstr>Смысловое 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поэтапное внедрение системы работы с текстом на уроках в начальной школе, согласно требованиям ФГОС НОО 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умения работать с текстом  как шаг к успешному выполнению комплексной контрольной работы. </dc:title>
  <dc:creator>Microsoft Office User</dc:creator>
  <cp:lastModifiedBy>Microsoft Office User</cp:lastModifiedBy>
  <cp:revision>2</cp:revision>
  <dcterms:created xsi:type="dcterms:W3CDTF">2023-03-20T13:56:13Z</dcterms:created>
  <dcterms:modified xsi:type="dcterms:W3CDTF">2023-03-20T17:24:29Z</dcterms:modified>
</cp:coreProperties>
</file>