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43D3F-8E82-4BD2-AFBA-2EE60B3ED9D8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DBA8-A289-41CF-8154-853E2CC66B0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513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AEB38-ED4A-0D4B-AB59-7A6D8EFBA779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39005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27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422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147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989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95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485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648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682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92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924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65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F32C93-2743-4F4A-BCE8-B16AC43D2C79}" type="datetimeFigureOut">
              <a:rPr lang="uk-UA" smtClean="0"/>
              <a:t>24.03.2024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41E65F9-B15E-42BF-A770-4B2FAB12969A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32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3360" y="198823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Сыровая Наталья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категории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Вишнёвского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 ГОУ ЛНР «Чмыровская СШ»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611" y="935254"/>
            <a:ext cx="2672196" cy="32695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globus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63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15452" y="571914"/>
            <a:ext cx="264527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uk-UA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высшее 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0471" y="4772197"/>
            <a:ext cx="262116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Стаж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более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 лет 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681" y="693870"/>
            <a:ext cx="3079282" cy="19767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6" t="11594" r="10579" b="18551"/>
          <a:stretch/>
        </p:blipFill>
        <p:spPr>
          <a:xfrm>
            <a:off x="5088839" y="2125304"/>
            <a:ext cx="3079282" cy="2138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7" t="16087" r="4602" b="8262"/>
          <a:stretch/>
        </p:blipFill>
        <p:spPr>
          <a:xfrm>
            <a:off x="1550583" y="728960"/>
            <a:ext cx="2905117" cy="194170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5" t="7277" r="23406" b="7839"/>
          <a:stretch/>
        </p:blipFill>
        <p:spPr>
          <a:xfrm>
            <a:off x="2181848" y="2920808"/>
            <a:ext cx="2142043" cy="30811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1325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33716" y="829126"/>
            <a:ext cx="2732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728" y="1575696"/>
            <a:ext cx="5664456" cy="319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026" y="831216"/>
            <a:ext cx="2610911" cy="14686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76" y="2511020"/>
            <a:ext cx="3833516" cy="21563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789" y="669192"/>
            <a:ext cx="3718212" cy="20914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8528" y="2551260"/>
            <a:ext cx="3761979" cy="21161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6002" y="4211782"/>
            <a:ext cx="3497406" cy="196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7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764" y="6581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по программе дополнительного  профессионального образования для учителей географии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1" t="12256" r="8687" b="10977"/>
          <a:stretch/>
        </p:blipFill>
        <p:spPr>
          <a:xfrm>
            <a:off x="3642302" y="2304000"/>
            <a:ext cx="4525819" cy="317308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824330" y="2304000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2005 год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2010 год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7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74550" y="1929108"/>
            <a:ext cx="609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познавательной деятельности обучающихся на уроках географии через активные и интерактивные формы обучения </a:t>
            </a:r>
            <a:endParaRPr lang="uk-UA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75765" y="704334"/>
            <a:ext cx="3030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недели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" t="1" r="6563" b="21699"/>
          <a:stretch/>
        </p:blipFill>
        <p:spPr>
          <a:xfrm>
            <a:off x="1628754" y="704334"/>
            <a:ext cx="2683039" cy="18380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4" t="1482" r="14849"/>
          <a:stretch/>
        </p:blipFill>
        <p:spPr>
          <a:xfrm>
            <a:off x="7749965" y="794327"/>
            <a:ext cx="2490377" cy="2598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r="6364" b="17576"/>
          <a:stretch/>
        </p:blipFill>
        <p:spPr>
          <a:xfrm>
            <a:off x="1628754" y="2897702"/>
            <a:ext cx="2776390" cy="2131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 t="2829" r="12110" b="10842"/>
          <a:stretch/>
        </p:blipFill>
        <p:spPr>
          <a:xfrm>
            <a:off x="4902630" y="1364465"/>
            <a:ext cx="2256498" cy="33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3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3200" y="124378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проведении 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</a:t>
            </a:r>
          </a:p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совета. Доклад  ФГОС «Оценивание обучающихся: оценка учителю или ученику» </a:t>
            </a:r>
            <a:endParaRPr lang="uk-UA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5917" y="780339"/>
            <a:ext cx="343529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</a:t>
            </a:r>
            <a:r>
              <a:rPr lang="uk-UA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endParaRPr lang="uk-UA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32"/>
          <a:stretch/>
        </p:blipFill>
        <p:spPr>
          <a:xfrm>
            <a:off x="1699490" y="1497767"/>
            <a:ext cx="3398982" cy="19792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3" t="5834"/>
          <a:stretch/>
        </p:blipFill>
        <p:spPr>
          <a:xfrm>
            <a:off x="3269673" y="3616072"/>
            <a:ext cx="4660154" cy="23122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83200" y="239856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проведении педагогического совета. </a:t>
            </a:r>
          </a:p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«</a:t>
            </a:r>
            <a:r>
              <a:rPr lang="ru-RU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Внутришкольная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оценки качества образования: проблемы и перспективы»</a:t>
            </a:r>
            <a:endParaRPr lang="uk-UA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18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u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68121" y="3393058"/>
            <a:ext cx="2161311" cy="2758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44436" y="220067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Ленивых людей не бывает. Бывают никудышные цели – то есть такие, которые не вдохновляют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Энтони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Робенс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uk-U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46890" y="870589"/>
            <a:ext cx="2521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Будущее …</a:t>
            </a:r>
          </a:p>
        </p:txBody>
      </p:sp>
    </p:spTree>
    <p:extLst>
      <p:ext uri="{BB962C8B-B14F-4D97-AF65-F5344CB8AC3E}">
        <p14:creationId xmlns:p14="http://schemas.microsoft.com/office/powerpoint/2010/main" val="104353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120</Words>
  <Application>Microsoft Office PowerPoint</Application>
  <PresentationFormat>Широкоэкранный</PresentationFormat>
  <Paragraphs>24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Користувач</dc:creator>
  <cp:lastModifiedBy>Користувач</cp:lastModifiedBy>
  <cp:revision>12</cp:revision>
  <dcterms:created xsi:type="dcterms:W3CDTF">2023-03-25T12:22:38Z</dcterms:created>
  <dcterms:modified xsi:type="dcterms:W3CDTF">2024-03-24T17:34:36Z</dcterms:modified>
</cp:coreProperties>
</file>