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71" r:id="rId4"/>
    <p:sldId id="270" r:id="rId5"/>
    <p:sldId id="272" r:id="rId6"/>
    <p:sldId id="263" r:id="rId7"/>
    <p:sldId id="264" r:id="rId8"/>
    <p:sldId id="265" r:id="rId9"/>
    <p:sldId id="273" r:id="rId10"/>
    <p:sldId id="277" r:id="rId11"/>
    <p:sldId id="261" r:id="rId12"/>
    <p:sldId id="276" r:id="rId13"/>
    <p:sldId id="266" r:id="rId14"/>
    <p:sldId id="278" r:id="rId15"/>
    <p:sldId id="281" r:id="rId16"/>
    <p:sldId id="283" r:id="rId17"/>
    <p:sldId id="274" r:id="rId18"/>
    <p:sldId id="268" r:id="rId19"/>
    <p:sldId id="269" r:id="rId20"/>
    <p:sldId id="280" r:id="rId21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16" autoAdjust="0"/>
    <p:restoredTop sz="95814"/>
  </p:normalViewPr>
  <p:slideViewPr>
    <p:cSldViewPr snapToGrid="0" snapToObjects="1">
      <p:cViewPr>
        <p:scale>
          <a:sx n="70" d="100"/>
          <a:sy n="70" d="100"/>
        </p:scale>
        <p:origin x="-684" y="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5B72A6-F14E-4BB8-A86C-9AFC23B9AF8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4BAE5E-F373-44E4-9BB0-2886284D60AC}">
      <dgm:prSet phldrT="[Текст]"/>
      <dgm:spPr/>
      <dgm:t>
        <a:bodyPr/>
        <a:lstStyle/>
        <a:p>
          <a:r>
            <a:rPr lang="ru-RU" b="1" i="1" dirty="0" smtClean="0"/>
            <a:t>Словесные</a:t>
          </a:r>
          <a:endParaRPr lang="ru-RU" dirty="0"/>
        </a:p>
      </dgm:t>
    </dgm:pt>
    <dgm:pt modelId="{88BF1000-5D9B-4B30-856A-2C0D6A13E73A}" type="parTrans" cxnId="{7217F621-AC78-4C05-BF8A-D450D09E90B5}">
      <dgm:prSet/>
      <dgm:spPr/>
      <dgm:t>
        <a:bodyPr/>
        <a:lstStyle/>
        <a:p>
          <a:endParaRPr lang="ru-RU"/>
        </a:p>
      </dgm:t>
    </dgm:pt>
    <dgm:pt modelId="{BFFFA85E-D728-4995-815A-FCD9F74324F6}" type="sibTrans" cxnId="{7217F621-AC78-4C05-BF8A-D450D09E90B5}">
      <dgm:prSet/>
      <dgm:spPr/>
      <dgm:t>
        <a:bodyPr/>
        <a:lstStyle/>
        <a:p>
          <a:endParaRPr lang="ru-RU"/>
        </a:p>
      </dgm:t>
    </dgm:pt>
    <dgm:pt modelId="{BF65E1E8-AEAF-4D4D-BACE-266BA303D9CB}">
      <dgm:prSet phldrT="[Текст]"/>
      <dgm:spPr/>
      <dgm:t>
        <a:bodyPr/>
        <a:lstStyle/>
        <a:p>
          <a:r>
            <a:rPr lang="ru-RU" b="1" dirty="0" smtClean="0"/>
            <a:t>Объяснение</a:t>
          </a:r>
          <a:endParaRPr lang="ru-RU" dirty="0"/>
        </a:p>
      </dgm:t>
    </dgm:pt>
    <dgm:pt modelId="{082AB4CE-B8EB-4AF8-A8C0-24A67CD0725A}" type="parTrans" cxnId="{7AA0C6D4-5ED7-41AC-927A-B8ADF35AA3F4}">
      <dgm:prSet/>
      <dgm:spPr/>
      <dgm:t>
        <a:bodyPr/>
        <a:lstStyle/>
        <a:p>
          <a:endParaRPr lang="ru-RU"/>
        </a:p>
      </dgm:t>
    </dgm:pt>
    <dgm:pt modelId="{9F955199-D32F-4310-AF9B-F3810649A735}" type="sibTrans" cxnId="{7AA0C6D4-5ED7-41AC-927A-B8ADF35AA3F4}">
      <dgm:prSet/>
      <dgm:spPr/>
      <dgm:t>
        <a:bodyPr/>
        <a:lstStyle/>
        <a:p>
          <a:endParaRPr lang="ru-RU"/>
        </a:p>
      </dgm:t>
    </dgm:pt>
    <dgm:pt modelId="{5ADDA2A4-F935-460E-A34E-9E9D774EC72A}">
      <dgm:prSet phldrT="[Текст]"/>
      <dgm:spPr/>
      <dgm:t>
        <a:bodyPr/>
        <a:lstStyle/>
        <a:p>
          <a:r>
            <a:rPr lang="ru-RU" b="1" dirty="0" smtClean="0"/>
            <a:t>Рассказ</a:t>
          </a:r>
          <a:endParaRPr lang="ru-RU" dirty="0"/>
        </a:p>
      </dgm:t>
    </dgm:pt>
    <dgm:pt modelId="{BC4D386C-D0B4-45DA-A35D-51090BCED73E}" type="parTrans" cxnId="{5156C9DF-52E4-4E10-BDF2-B8EE5AE5FB42}">
      <dgm:prSet/>
      <dgm:spPr/>
      <dgm:t>
        <a:bodyPr/>
        <a:lstStyle/>
        <a:p>
          <a:endParaRPr lang="ru-RU"/>
        </a:p>
      </dgm:t>
    </dgm:pt>
    <dgm:pt modelId="{3C3AA525-B3E4-4FB7-9178-89F9B2D35832}" type="sibTrans" cxnId="{5156C9DF-52E4-4E10-BDF2-B8EE5AE5FB42}">
      <dgm:prSet/>
      <dgm:spPr/>
      <dgm:t>
        <a:bodyPr/>
        <a:lstStyle/>
        <a:p>
          <a:endParaRPr lang="ru-RU"/>
        </a:p>
      </dgm:t>
    </dgm:pt>
    <dgm:pt modelId="{51D4DBEB-686B-48FA-B2FC-5B6D559F998E}">
      <dgm:prSet phldrT="[Текст]"/>
      <dgm:spPr/>
      <dgm:t>
        <a:bodyPr/>
        <a:lstStyle/>
        <a:p>
          <a:r>
            <a:rPr lang="ru-RU" b="1" i="1" dirty="0" smtClean="0"/>
            <a:t>Наглядные</a:t>
          </a:r>
          <a:endParaRPr lang="ru-RU" dirty="0"/>
        </a:p>
      </dgm:t>
    </dgm:pt>
    <dgm:pt modelId="{45E60A31-2959-41C3-8FAF-FA687CAACB9C}" type="parTrans" cxnId="{71875974-A9C8-4A52-8199-C46E841EA3A8}">
      <dgm:prSet/>
      <dgm:spPr/>
      <dgm:t>
        <a:bodyPr/>
        <a:lstStyle/>
        <a:p>
          <a:endParaRPr lang="ru-RU"/>
        </a:p>
      </dgm:t>
    </dgm:pt>
    <dgm:pt modelId="{533154C0-1FAE-405E-8B11-4D37F9DFC096}" type="sibTrans" cxnId="{71875974-A9C8-4A52-8199-C46E841EA3A8}">
      <dgm:prSet/>
      <dgm:spPr/>
      <dgm:t>
        <a:bodyPr/>
        <a:lstStyle/>
        <a:p>
          <a:endParaRPr lang="ru-RU"/>
        </a:p>
      </dgm:t>
    </dgm:pt>
    <dgm:pt modelId="{5F9FCCD2-116D-4086-8ECB-1E220F1104B2}">
      <dgm:prSet phldrT="[Текст]"/>
      <dgm:spPr/>
      <dgm:t>
        <a:bodyPr/>
        <a:lstStyle/>
        <a:p>
          <a:r>
            <a:rPr lang="ru-RU" b="1" dirty="0" smtClean="0"/>
            <a:t>Демонстрация</a:t>
          </a:r>
          <a:endParaRPr lang="ru-RU" dirty="0"/>
        </a:p>
      </dgm:t>
    </dgm:pt>
    <dgm:pt modelId="{0C374D61-E4C1-4EE9-A0CB-C65DAF6EC315}" type="parTrans" cxnId="{ACD68BBA-552C-4A3E-ADAF-69370236E59E}">
      <dgm:prSet/>
      <dgm:spPr/>
      <dgm:t>
        <a:bodyPr/>
        <a:lstStyle/>
        <a:p>
          <a:endParaRPr lang="ru-RU"/>
        </a:p>
      </dgm:t>
    </dgm:pt>
    <dgm:pt modelId="{A07EA99F-149A-4077-860D-756BB4991AE4}" type="sibTrans" cxnId="{ACD68BBA-552C-4A3E-ADAF-69370236E59E}">
      <dgm:prSet/>
      <dgm:spPr/>
      <dgm:t>
        <a:bodyPr/>
        <a:lstStyle/>
        <a:p>
          <a:endParaRPr lang="ru-RU"/>
        </a:p>
      </dgm:t>
    </dgm:pt>
    <dgm:pt modelId="{B1C0D58F-5EBF-4F87-BFAD-83368ADC9A2A}">
      <dgm:prSet phldrT="[Текст]"/>
      <dgm:spPr/>
      <dgm:t>
        <a:bodyPr/>
        <a:lstStyle/>
        <a:p>
          <a:r>
            <a:rPr lang="ru-RU" b="1" dirty="0" smtClean="0"/>
            <a:t>Иллюстрация</a:t>
          </a:r>
          <a:endParaRPr lang="ru-RU" dirty="0"/>
        </a:p>
      </dgm:t>
    </dgm:pt>
    <dgm:pt modelId="{612DD65C-8F9B-4A70-A24C-FDCA3ACA8EED}" type="parTrans" cxnId="{844FE280-6819-41EC-ACC6-C3A229472D38}">
      <dgm:prSet/>
      <dgm:spPr/>
      <dgm:t>
        <a:bodyPr/>
        <a:lstStyle/>
        <a:p>
          <a:endParaRPr lang="ru-RU"/>
        </a:p>
      </dgm:t>
    </dgm:pt>
    <dgm:pt modelId="{D9BFA58F-1646-44A8-842C-23B17CA59CF0}" type="sibTrans" cxnId="{844FE280-6819-41EC-ACC6-C3A229472D38}">
      <dgm:prSet/>
      <dgm:spPr/>
      <dgm:t>
        <a:bodyPr/>
        <a:lstStyle/>
        <a:p>
          <a:endParaRPr lang="ru-RU"/>
        </a:p>
      </dgm:t>
    </dgm:pt>
    <dgm:pt modelId="{2932AAF5-4885-4A17-A51C-EECF564B4E10}">
      <dgm:prSet phldrT="[Текст]"/>
      <dgm:spPr/>
      <dgm:t>
        <a:bodyPr/>
        <a:lstStyle/>
        <a:p>
          <a:r>
            <a:rPr lang="ru-RU" b="1" i="1" dirty="0" smtClean="0"/>
            <a:t>Практические методы обучения</a:t>
          </a:r>
          <a:endParaRPr lang="ru-RU" dirty="0"/>
        </a:p>
      </dgm:t>
    </dgm:pt>
    <dgm:pt modelId="{3414BAA5-8228-47DC-9BA5-DA12AB6D4CE9}" type="parTrans" cxnId="{2B48217B-3BE6-4AD7-9EC9-CA905EA9978C}">
      <dgm:prSet/>
      <dgm:spPr/>
      <dgm:t>
        <a:bodyPr/>
        <a:lstStyle/>
        <a:p>
          <a:endParaRPr lang="ru-RU"/>
        </a:p>
      </dgm:t>
    </dgm:pt>
    <dgm:pt modelId="{B1B6A1BD-2BCE-490E-9C27-CD10CB66A415}" type="sibTrans" cxnId="{2B48217B-3BE6-4AD7-9EC9-CA905EA9978C}">
      <dgm:prSet/>
      <dgm:spPr/>
      <dgm:t>
        <a:bodyPr/>
        <a:lstStyle/>
        <a:p>
          <a:endParaRPr lang="ru-RU"/>
        </a:p>
      </dgm:t>
    </dgm:pt>
    <dgm:pt modelId="{C3B0C795-61B2-48CB-9BFF-23F9B7E825A0}">
      <dgm:prSet phldrT="[Текст]"/>
      <dgm:spPr/>
      <dgm:t>
        <a:bodyPr/>
        <a:lstStyle/>
        <a:p>
          <a:r>
            <a:rPr lang="ru-RU" b="1" dirty="0" smtClean="0"/>
            <a:t>Беседа</a:t>
          </a:r>
          <a:endParaRPr lang="ru-RU" dirty="0"/>
        </a:p>
      </dgm:t>
    </dgm:pt>
    <dgm:pt modelId="{1A0C1B34-E55B-4092-BFAE-D0116952FFDB}" type="parTrans" cxnId="{AB509223-94C2-4C58-85E9-8D527371BFE7}">
      <dgm:prSet/>
      <dgm:spPr/>
      <dgm:t>
        <a:bodyPr/>
        <a:lstStyle/>
        <a:p>
          <a:endParaRPr lang="ru-RU"/>
        </a:p>
      </dgm:t>
    </dgm:pt>
    <dgm:pt modelId="{87F081B3-7792-4460-8290-8BEFC456E694}" type="sibTrans" cxnId="{AB509223-94C2-4C58-85E9-8D527371BFE7}">
      <dgm:prSet/>
      <dgm:spPr/>
      <dgm:t>
        <a:bodyPr/>
        <a:lstStyle/>
        <a:p>
          <a:endParaRPr lang="ru-RU"/>
        </a:p>
      </dgm:t>
    </dgm:pt>
    <dgm:pt modelId="{6F4F2203-151A-449D-9404-2EE9B8FD799B}">
      <dgm:prSet phldrT="[Текст]"/>
      <dgm:spPr/>
      <dgm:t>
        <a:bodyPr/>
        <a:lstStyle/>
        <a:p>
          <a:r>
            <a:rPr lang="ru-RU" b="1" dirty="0" smtClean="0"/>
            <a:t>Работа с источниками</a:t>
          </a:r>
          <a:endParaRPr lang="ru-RU" dirty="0"/>
        </a:p>
      </dgm:t>
    </dgm:pt>
    <dgm:pt modelId="{BDD1F3D6-6F65-49D6-B3CE-B4EA7A5A85AE}" type="parTrans" cxnId="{F68E0CB8-E55D-40D0-B445-EC02B3EAFF10}">
      <dgm:prSet/>
      <dgm:spPr/>
      <dgm:t>
        <a:bodyPr/>
        <a:lstStyle/>
        <a:p>
          <a:endParaRPr lang="ru-RU"/>
        </a:p>
      </dgm:t>
    </dgm:pt>
    <dgm:pt modelId="{EF47D773-AD0B-402A-96CC-EDBD30EEC783}" type="sibTrans" cxnId="{F68E0CB8-E55D-40D0-B445-EC02B3EAFF10}">
      <dgm:prSet/>
      <dgm:spPr/>
      <dgm:t>
        <a:bodyPr/>
        <a:lstStyle/>
        <a:p>
          <a:endParaRPr lang="ru-RU"/>
        </a:p>
      </dgm:t>
    </dgm:pt>
    <dgm:pt modelId="{F5F71B95-41C6-40E2-AA66-6BDAE426DE09}">
      <dgm:prSet/>
      <dgm:spPr/>
      <dgm:t>
        <a:bodyPr/>
        <a:lstStyle/>
        <a:p>
          <a:r>
            <a:rPr lang="ru-RU" b="1" dirty="0" smtClean="0"/>
            <a:t>Упражнения</a:t>
          </a:r>
          <a:endParaRPr lang="ru-RU" dirty="0"/>
        </a:p>
      </dgm:t>
    </dgm:pt>
    <dgm:pt modelId="{6306C3FD-499E-43E7-8F28-FB23800EF4CB}" type="parTrans" cxnId="{FCED21B7-EA6C-445C-8EF8-8945161DEF9B}">
      <dgm:prSet/>
      <dgm:spPr/>
      <dgm:t>
        <a:bodyPr/>
        <a:lstStyle/>
        <a:p>
          <a:endParaRPr lang="ru-RU"/>
        </a:p>
      </dgm:t>
    </dgm:pt>
    <dgm:pt modelId="{78ED5F90-E98F-425F-A3F8-93E59CD2CEED}" type="sibTrans" cxnId="{FCED21B7-EA6C-445C-8EF8-8945161DEF9B}">
      <dgm:prSet/>
      <dgm:spPr/>
      <dgm:t>
        <a:bodyPr/>
        <a:lstStyle/>
        <a:p>
          <a:endParaRPr lang="ru-RU"/>
        </a:p>
      </dgm:t>
    </dgm:pt>
    <dgm:pt modelId="{0E4AB9F9-8F44-4560-849E-53A76622F2DE}">
      <dgm:prSet/>
      <dgm:spPr/>
      <dgm:t>
        <a:bodyPr/>
        <a:lstStyle/>
        <a:p>
          <a:r>
            <a:rPr lang="ru-RU" i="1" dirty="0" smtClean="0"/>
            <a:t>Проблемный метод</a:t>
          </a:r>
          <a:endParaRPr lang="ru-RU" dirty="0"/>
        </a:p>
      </dgm:t>
    </dgm:pt>
    <dgm:pt modelId="{B1AC6F9E-3865-4898-A357-79EF1528A3B5}" type="parTrans" cxnId="{A467B0E4-E41C-4490-87A6-4BEA535B74AA}">
      <dgm:prSet/>
      <dgm:spPr/>
      <dgm:t>
        <a:bodyPr/>
        <a:lstStyle/>
        <a:p>
          <a:endParaRPr lang="ru-RU"/>
        </a:p>
      </dgm:t>
    </dgm:pt>
    <dgm:pt modelId="{4F9D0968-6C8A-4D72-80A0-21AF7696DE66}" type="sibTrans" cxnId="{A467B0E4-E41C-4490-87A6-4BEA535B74AA}">
      <dgm:prSet/>
      <dgm:spPr/>
      <dgm:t>
        <a:bodyPr/>
        <a:lstStyle/>
        <a:p>
          <a:endParaRPr lang="ru-RU"/>
        </a:p>
      </dgm:t>
    </dgm:pt>
    <dgm:pt modelId="{58A1E8BF-283B-4807-A3C5-07E026BC6CD7}">
      <dgm:prSet/>
      <dgm:spPr/>
      <dgm:t>
        <a:bodyPr/>
        <a:lstStyle/>
        <a:p>
          <a:r>
            <a:rPr lang="ru-RU" i="1" dirty="0" smtClean="0"/>
            <a:t>Исследовательский метод</a:t>
          </a:r>
          <a:endParaRPr lang="ru-RU" dirty="0"/>
        </a:p>
      </dgm:t>
    </dgm:pt>
    <dgm:pt modelId="{B83B2E1B-66F1-43D9-8EB4-2C016EB90969}" type="parTrans" cxnId="{1DBEB6FD-11C2-4357-8ADE-A143BB9CF217}">
      <dgm:prSet/>
      <dgm:spPr/>
      <dgm:t>
        <a:bodyPr/>
        <a:lstStyle/>
        <a:p>
          <a:endParaRPr lang="ru-RU"/>
        </a:p>
      </dgm:t>
    </dgm:pt>
    <dgm:pt modelId="{BDA04F84-C2D8-4BF3-89D5-06796304711E}" type="sibTrans" cxnId="{1DBEB6FD-11C2-4357-8ADE-A143BB9CF217}">
      <dgm:prSet/>
      <dgm:spPr/>
      <dgm:t>
        <a:bodyPr/>
        <a:lstStyle/>
        <a:p>
          <a:endParaRPr lang="ru-RU"/>
        </a:p>
      </dgm:t>
    </dgm:pt>
    <dgm:pt modelId="{5DD7AFE1-1870-45F5-9169-5AB926EE8CBB}" type="pres">
      <dgm:prSet presAssocID="{665B72A6-F14E-4BB8-A86C-9AFC23B9AF8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7EBEE15-5460-4509-B6B6-432DBE146815}" type="pres">
      <dgm:prSet presAssocID="{CE4BAE5E-F373-44E4-9BB0-2886284D60AC}" presName="root" presStyleCnt="0"/>
      <dgm:spPr/>
    </dgm:pt>
    <dgm:pt modelId="{467CF16F-BFD0-4326-9F26-E240123E0259}" type="pres">
      <dgm:prSet presAssocID="{CE4BAE5E-F373-44E4-9BB0-2886284D60AC}" presName="rootComposite" presStyleCnt="0"/>
      <dgm:spPr/>
    </dgm:pt>
    <dgm:pt modelId="{B795BA73-85A1-4AEC-B3BC-116C4DCF9E5F}" type="pres">
      <dgm:prSet presAssocID="{CE4BAE5E-F373-44E4-9BB0-2886284D60AC}" presName="rootText" presStyleLbl="node1" presStyleIdx="0" presStyleCnt="5"/>
      <dgm:spPr/>
      <dgm:t>
        <a:bodyPr/>
        <a:lstStyle/>
        <a:p>
          <a:endParaRPr lang="ru-RU"/>
        </a:p>
      </dgm:t>
    </dgm:pt>
    <dgm:pt modelId="{F21DE9E2-0B90-4DA2-9327-524EB6FEA8BA}" type="pres">
      <dgm:prSet presAssocID="{CE4BAE5E-F373-44E4-9BB0-2886284D60AC}" presName="rootConnector" presStyleLbl="node1" presStyleIdx="0" presStyleCnt="5"/>
      <dgm:spPr/>
      <dgm:t>
        <a:bodyPr/>
        <a:lstStyle/>
        <a:p>
          <a:endParaRPr lang="ru-RU"/>
        </a:p>
      </dgm:t>
    </dgm:pt>
    <dgm:pt modelId="{28C9E6A8-812E-4A65-9840-5BA8E802CEBD}" type="pres">
      <dgm:prSet presAssocID="{CE4BAE5E-F373-44E4-9BB0-2886284D60AC}" presName="childShape" presStyleCnt="0"/>
      <dgm:spPr/>
    </dgm:pt>
    <dgm:pt modelId="{BBFCE4D8-8128-4FC3-B600-2B3D17E287E5}" type="pres">
      <dgm:prSet presAssocID="{082AB4CE-B8EB-4AF8-A8C0-24A67CD0725A}" presName="Name13" presStyleLbl="parChTrans1D2" presStyleIdx="0" presStyleCnt="7"/>
      <dgm:spPr/>
      <dgm:t>
        <a:bodyPr/>
        <a:lstStyle/>
        <a:p>
          <a:endParaRPr lang="ru-RU"/>
        </a:p>
      </dgm:t>
    </dgm:pt>
    <dgm:pt modelId="{B667E326-2F0D-4D0E-A519-53A7CD5A319E}" type="pres">
      <dgm:prSet presAssocID="{BF65E1E8-AEAF-4D4D-BACE-266BA303D9CB}" presName="childText" presStyleLbl="bg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26D2C4-49D6-4B4F-A95B-F3FAE67DBDE8}" type="pres">
      <dgm:prSet presAssocID="{BC4D386C-D0B4-45DA-A35D-51090BCED73E}" presName="Name13" presStyleLbl="parChTrans1D2" presStyleIdx="1" presStyleCnt="7"/>
      <dgm:spPr/>
      <dgm:t>
        <a:bodyPr/>
        <a:lstStyle/>
        <a:p>
          <a:endParaRPr lang="ru-RU"/>
        </a:p>
      </dgm:t>
    </dgm:pt>
    <dgm:pt modelId="{FBE17E67-E723-40BA-B6CB-190EF83437B8}" type="pres">
      <dgm:prSet presAssocID="{5ADDA2A4-F935-460E-A34E-9E9D774EC72A}" presName="childText" presStyleLbl="bg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516B42-5D0A-48AA-8AD9-6AAB6F9996E6}" type="pres">
      <dgm:prSet presAssocID="{1A0C1B34-E55B-4092-BFAE-D0116952FFDB}" presName="Name13" presStyleLbl="parChTrans1D2" presStyleIdx="2" presStyleCnt="7"/>
      <dgm:spPr/>
      <dgm:t>
        <a:bodyPr/>
        <a:lstStyle/>
        <a:p>
          <a:endParaRPr lang="ru-RU"/>
        </a:p>
      </dgm:t>
    </dgm:pt>
    <dgm:pt modelId="{0C275260-8CD8-4B4D-A314-970F59FEE640}" type="pres">
      <dgm:prSet presAssocID="{C3B0C795-61B2-48CB-9BFF-23F9B7E825A0}" presName="childText" presStyleLbl="bg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8ED36-D601-4A87-A438-E892FF2061D5}" type="pres">
      <dgm:prSet presAssocID="{BDD1F3D6-6F65-49D6-B3CE-B4EA7A5A85AE}" presName="Name13" presStyleLbl="parChTrans1D2" presStyleIdx="3" presStyleCnt="7"/>
      <dgm:spPr/>
      <dgm:t>
        <a:bodyPr/>
        <a:lstStyle/>
        <a:p>
          <a:endParaRPr lang="ru-RU"/>
        </a:p>
      </dgm:t>
    </dgm:pt>
    <dgm:pt modelId="{1897347A-D050-4506-93EC-60F2983F0FC8}" type="pres">
      <dgm:prSet presAssocID="{6F4F2203-151A-449D-9404-2EE9B8FD799B}" presName="childText" presStyleLbl="bg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2B7E78-C82D-460D-BBB0-E56006B07A21}" type="pres">
      <dgm:prSet presAssocID="{51D4DBEB-686B-48FA-B2FC-5B6D559F998E}" presName="root" presStyleCnt="0"/>
      <dgm:spPr/>
    </dgm:pt>
    <dgm:pt modelId="{737ED0B8-EF9A-41EC-8D19-43464BA4C0B9}" type="pres">
      <dgm:prSet presAssocID="{51D4DBEB-686B-48FA-B2FC-5B6D559F998E}" presName="rootComposite" presStyleCnt="0"/>
      <dgm:spPr/>
    </dgm:pt>
    <dgm:pt modelId="{BA3C1393-73C2-4233-A25D-F68782C623FC}" type="pres">
      <dgm:prSet presAssocID="{51D4DBEB-686B-48FA-B2FC-5B6D559F998E}" presName="rootText" presStyleLbl="node1" presStyleIdx="1" presStyleCnt="5"/>
      <dgm:spPr/>
      <dgm:t>
        <a:bodyPr/>
        <a:lstStyle/>
        <a:p>
          <a:endParaRPr lang="ru-RU"/>
        </a:p>
      </dgm:t>
    </dgm:pt>
    <dgm:pt modelId="{B17A7B77-A5B1-463B-B90F-571C569C2668}" type="pres">
      <dgm:prSet presAssocID="{51D4DBEB-686B-48FA-B2FC-5B6D559F998E}" presName="rootConnector" presStyleLbl="node1" presStyleIdx="1" presStyleCnt="5"/>
      <dgm:spPr/>
      <dgm:t>
        <a:bodyPr/>
        <a:lstStyle/>
        <a:p>
          <a:endParaRPr lang="ru-RU"/>
        </a:p>
      </dgm:t>
    </dgm:pt>
    <dgm:pt modelId="{1B7B17CA-34C9-4400-88C8-B9656F014EDF}" type="pres">
      <dgm:prSet presAssocID="{51D4DBEB-686B-48FA-B2FC-5B6D559F998E}" presName="childShape" presStyleCnt="0"/>
      <dgm:spPr/>
    </dgm:pt>
    <dgm:pt modelId="{2F9B574B-07A5-4FC3-A407-3BBB0DC2166F}" type="pres">
      <dgm:prSet presAssocID="{0C374D61-E4C1-4EE9-A0CB-C65DAF6EC315}" presName="Name13" presStyleLbl="parChTrans1D2" presStyleIdx="4" presStyleCnt="7"/>
      <dgm:spPr/>
      <dgm:t>
        <a:bodyPr/>
        <a:lstStyle/>
        <a:p>
          <a:endParaRPr lang="ru-RU"/>
        </a:p>
      </dgm:t>
    </dgm:pt>
    <dgm:pt modelId="{B9FAAC46-6D88-4D18-BB5C-A21AFA95598D}" type="pres">
      <dgm:prSet presAssocID="{5F9FCCD2-116D-4086-8ECB-1E220F1104B2}" presName="childText" presStyleLbl="bg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3EF764-13E7-4C71-A00A-0F046969891C}" type="pres">
      <dgm:prSet presAssocID="{612DD65C-8F9B-4A70-A24C-FDCA3ACA8EED}" presName="Name13" presStyleLbl="parChTrans1D2" presStyleIdx="5" presStyleCnt="7"/>
      <dgm:spPr/>
      <dgm:t>
        <a:bodyPr/>
        <a:lstStyle/>
        <a:p>
          <a:endParaRPr lang="ru-RU"/>
        </a:p>
      </dgm:t>
    </dgm:pt>
    <dgm:pt modelId="{2F59415A-5A8C-4AC2-A9B7-1F744FF6C982}" type="pres">
      <dgm:prSet presAssocID="{B1C0D58F-5EBF-4F87-BFAD-83368ADC9A2A}" presName="childText" presStyleLbl="bg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621BC9-2B54-41B8-901A-4DEA20DC7581}" type="pres">
      <dgm:prSet presAssocID="{2932AAF5-4885-4A17-A51C-EECF564B4E10}" presName="root" presStyleCnt="0"/>
      <dgm:spPr/>
    </dgm:pt>
    <dgm:pt modelId="{CB97799C-328F-419E-B183-3CB5D27B7018}" type="pres">
      <dgm:prSet presAssocID="{2932AAF5-4885-4A17-A51C-EECF564B4E10}" presName="rootComposite" presStyleCnt="0"/>
      <dgm:spPr/>
    </dgm:pt>
    <dgm:pt modelId="{D498C16B-6FA6-4B22-AA61-3F30F150688A}" type="pres">
      <dgm:prSet presAssocID="{2932AAF5-4885-4A17-A51C-EECF564B4E10}" presName="rootText" presStyleLbl="node1" presStyleIdx="2" presStyleCnt="5"/>
      <dgm:spPr/>
      <dgm:t>
        <a:bodyPr/>
        <a:lstStyle/>
        <a:p>
          <a:endParaRPr lang="ru-RU"/>
        </a:p>
      </dgm:t>
    </dgm:pt>
    <dgm:pt modelId="{FB7A85B3-AF01-4C54-A315-B1E14A7F2FC6}" type="pres">
      <dgm:prSet presAssocID="{2932AAF5-4885-4A17-A51C-EECF564B4E10}" presName="rootConnector" presStyleLbl="node1" presStyleIdx="2" presStyleCnt="5"/>
      <dgm:spPr/>
      <dgm:t>
        <a:bodyPr/>
        <a:lstStyle/>
        <a:p>
          <a:endParaRPr lang="ru-RU"/>
        </a:p>
      </dgm:t>
    </dgm:pt>
    <dgm:pt modelId="{3DDC4519-9389-4115-A064-F4D943392CA2}" type="pres">
      <dgm:prSet presAssocID="{2932AAF5-4885-4A17-A51C-EECF564B4E10}" presName="childShape" presStyleCnt="0"/>
      <dgm:spPr/>
    </dgm:pt>
    <dgm:pt modelId="{491BF4A7-62A8-49CD-A270-6705136D806A}" type="pres">
      <dgm:prSet presAssocID="{6306C3FD-499E-43E7-8F28-FB23800EF4CB}" presName="Name13" presStyleLbl="parChTrans1D2" presStyleIdx="6" presStyleCnt="7"/>
      <dgm:spPr/>
      <dgm:t>
        <a:bodyPr/>
        <a:lstStyle/>
        <a:p>
          <a:endParaRPr lang="ru-RU"/>
        </a:p>
      </dgm:t>
    </dgm:pt>
    <dgm:pt modelId="{7C759D52-664E-4F6C-967C-80F699E6B1A0}" type="pres">
      <dgm:prSet presAssocID="{F5F71B95-41C6-40E2-AA66-6BDAE426DE09}" presName="childText" presStyleLbl="bg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B9CBBB-6277-416E-8167-6C91E66C0CEE}" type="pres">
      <dgm:prSet presAssocID="{0E4AB9F9-8F44-4560-849E-53A76622F2DE}" presName="root" presStyleCnt="0"/>
      <dgm:spPr/>
    </dgm:pt>
    <dgm:pt modelId="{DFFB0A7F-A848-44F7-AC6E-DD3E355E921D}" type="pres">
      <dgm:prSet presAssocID="{0E4AB9F9-8F44-4560-849E-53A76622F2DE}" presName="rootComposite" presStyleCnt="0"/>
      <dgm:spPr/>
    </dgm:pt>
    <dgm:pt modelId="{01EF5430-24B6-4055-A55A-93E04384EA31}" type="pres">
      <dgm:prSet presAssocID="{0E4AB9F9-8F44-4560-849E-53A76622F2DE}" presName="rootText" presStyleLbl="node1" presStyleIdx="3" presStyleCnt="5"/>
      <dgm:spPr/>
      <dgm:t>
        <a:bodyPr/>
        <a:lstStyle/>
        <a:p>
          <a:endParaRPr lang="ru-RU"/>
        </a:p>
      </dgm:t>
    </dgm:pt>
    <dgm:pt modelId="{A3F10830-6E55-4223-88B5-40A8EC0B7184}" type="pres">
      <dgm:prSet presAssocID="{0E4AB9F9-8F44-4560-849E-53A76622F2DE}" presName="rootConnector" presStyleLbl="node1" presStyleIdx="3" presStyleCnt="5"/>
      <dgm:spPr/>
      <dgm:t>
        <a:bodyPr/>
        <a:lstStyle/>
        <a:p>
          <a:endParaRPr lang="ru-RU"/>
        </a:p>
      </dgm:t>
    </dgm:pt>
    <dgm:pt modelId="{D1C6DC41-8CB5-4D0E-8077-47843EEDB08B}" type="pres">
      <dgm:prSet presAssocID="{0E4AB9F9-8F44-4560-849E-53A76622F2DE}" presName="childShape" presStyleCnt="0"/>
      <dgm:spPr/>
    </dgm:pt>
    <dgm:pt modelId="{C7BAE6B0-9E71-4FDD-B7AE-EBD6D26E8C36}" type="pres">
      <dgm:prSet presAssocID="{58A1E8BF-283B-4807-A3C5-07E026BC6CD7}" presName="root" presStyleCnt="0"/>
      <dgm:spPr/>
    </dgm:pt>
    <dgm:pt modelId="{CD1646F4-41B8-4FC7-BF95-EE973F688253}" type="pres">
      <dgm:prSet presAssocID="{58A1E8BF-283B-4807-A3C5-07E026BC6CD7}" presName="rootComposite" presStyleCnt="0"/>
      <dgm:spPr/>
    </dgm:pt>
    <dgm:pt modelId="{226396B4-89EC-48AF-AA47-156694CAE6E4}" type="pres">
      <dgm:prSet presAssocID="{58A1E8BF-283B-4807-A3C5-07E026BC6CD7}" presName="rootText" presStyleLbl="node1" presStyleIdx="4" presStyleCnt="5"/>
      <dgm:spPr/>
      <dgm:t>
        <a:bodyPr/>
        <a:lstStyle/>
        <a:p>
          <a:endParaRPr lang="ru-RU"/>
        </a:p>
      </dgm:t>
    </dgm:pt>
    <dgm:pt modelId="{14AF4C0A-E6D9-4680-AF38-254A52A787D9}" type="pres">
      <dgm:prSet presAssocID="{58A1E8BF-283B-4807-A3C5-07E026BC6CD7}" presName="rootConnector" presStyleLbl="node1" presStyleIdx="4" presStyleCnt="5"/>
      <dgm:spPr/>
      <dgm:t>
        <a:bodyPr/>
        <a:lstStyle/>
        <a:p>
          <a:endParaRPr lang="ru-RU"/>
        </a:p>
      </dgm:t>
    </dgm:pt>
    <dgm:pt modelId="{8A514B5F-B065-4BD5-8BB5-B7468D44D908}" type="pres">
      <dgm:prSet presAssocID="{58A1E8BF-283B-4807-A3C5-07E026BC6CD7}" presName="childShape" presStyleCnt="0"/>
      <dgm:spPr/>
    </dgm:pt>
  </dgm:ptLst>
  <dgm:cxnLst>
    <dgm:cxn modelId="{B125F0CD-5DAE-4BA5-9B0E-C6A71CA7C96F}" type="presOf" srcId="{665B72A6-F14E-4BB8-A86C-9AFC23B9AF87}" destId="{5DD7AFE1-1870-45F5-9169-5AB926EE8CBB}" srcOrd="0" destOrd="0" presId="urn:microsoft.com/office/officeart/2005/8/layout/hierarchy3"/>
    <dgm:cxn modelId="{24C37298-C4B6-41EB-ACF3-29815D145D55}" type="presOf" srcId="{CE4BAE5E-F373-44E4-9BB0-2886284D60AC}" destId="{F21DE9E2-0B90-4DA2-9327-524EB6FEA8BA}" srcOrd="1" destOrd="0" presId="urn:microsoft.com/office/officeart/2005/8/layout/hierarchy3"/>
    <dgm:cxn modelId="{1DBEB6FD-11C2-4357-8ADE-A143BB9CF217}" srcId="{665B72A6-F14E-4BB8-A86C-9AFC23B9AF87}" destId="{58A1E8BF-283B-4807-A3C5-07E026BC6CD7}" srcOrd="4" destOrd="0" parTransId="{B83B2E1B-66F1-43D9-8EB4-2C016EB90969}" sibTransId="{BDA04F84-C2D8-4BF3-89D5-06796304711E}"/>
    <dgm:cxn modelId="{1A7A77CC-0697-499B-8BF6-35D8FC7E3BB3}" type="presOf" srcId="{5F9FCCD2-116D-4086-8ECB-1E220F1104B2}" destId="{B9FAAC46-6D88-4D18-BB5C-A21AFA95598D}" srcOrd="0" destOrd="0" presId="urn:microsoft.com/office/officeart/2005/8/layout/hierarchy3"/>
    <dgm:cxn modelId="{428FB368-C5A2-459B-ACA4-2E77D79DC7CB}" type="presOf" srcId="{B1C0D58F-5EBF-4F87-BFAD-83368ADC9A2A}" destId="{2F59415A-5A8C-4AC2-A9B7-1F744FF6C982}" srcOrd="0" destOrd="0" presId="urn:microsoft.com/office/officeart/2005/8/layout/hierarchy3"/>
    <dgm:cxn modelId="{8FACADE5-132B-4ABC-A341-2C6EB2E1AE41}" type="presOf" srcId="{CE4BAE5E-F373-44E4-9BB0-2886284D60AC}" destId="{B795BA73-85A1-4AEC-B3BC-116C4DCF9E5F}" srcOrd="0" destOrd="0" presId="urn:microsoft.com/office/officeart/2005/8/layout/hierarchy3"/>
    <dgm:cxn modelId="{ACD68BBA-552C-4A3E-ADAF-69370236E59E}" srcId="{51D4DBEB-686B-48FA-B2FC-5B6D559F998E}" destId="{5F9FCCD2-116D-4086-8ECB-1E220F1104B2}" srcOrd="0" destOrd="0" parTransId="{0C374D61-E4C1-4EE9-A0CB-C65DAF6EC315}" sibTransId="{A07EA99F-149A-4077-860D-756BB4991AE4}"/>
    <dgm:cxn modelId="{399BFC22-BD33-4D61-97D7-2EC0F63B4C42}" type="presOf" srcId="{51D4DBEB-686B-48FA-B2FC-5B6D559F998E}" destId="{B17A7B77-A5B1-463B-B90F-571C569C2668}" srcOrd="1" destOrd="0" presId="urn:microsoft.com/office/officeart/2005/8/layout/hierarchy3"/>
    <dgm:cxn modelId="{48616FA1-7404-4456-AF23-6C35B2D0F189}" type="presOf" srcId="{51D4DBEB-686B-48FA-B2FC-5B6D559F998E}" destId="{BA3C1393-73C2-4233-A25D-F68782C623FC}" srcOrd="0" destOrd="0" presId="urn:microsoft.com/office/officeart/2005/8/layout/hierarchy3"/>
    <dgm:cxn modelId="{B768E9BD-E224-4A9A-B016-1DFA89048ABE}" type="presOf" srcId="{0E4AB9F9-8F44-4560-849E-53A76622F2DE}" destId="{01EF5430-24B6-4055-A55A-93E04384EA31}" srcOrd="0" destOrd="0" presId="urn:microsoft.com/office/officeart/2005/8/layout/hierarchy3"/>
    <dgm:cxn modelId="{27C6F8D8-4C42-4CFB-B104-1D46DC85C4B8}" type="presOf" srcId="{612DD65C-8F9B-4A70-A24C-FDCA3ACA8EED}" destId="{733EF764-13E7-4C71-A00A-0F046969891C}" srcOrd="0" destOrd="0" presId="urn:microsoft.com/office/officeart/2005/8/layout/hierarchy3"/>
    <dgm:cxn modelId="{E6CACBF9-3A87-49A6-B662-0FC31735B923}" type="presOf" srcId="{58A1E8BF-283B-4807-A3C5-07E026BC6CD7}" destId="{14AF4C0A-E6D9-4680-AF38-254A52A787D9}" srcOrd="1" destOrd="0" presId="urn:microsoft.com/office/officeart/2005/8/layout/hierarchy3"/>
    <dgm:cxn modelId="{42B69A67-502B-4DD5-94FC-FF79CEDD3CB6}" type="presOf" srcId="{0C374D61-E4C1-4EE9-A0CB-C65DAF6EC315}" destId="{2F9B574B-07A5-4FC3-A407-3BBB0DC2166F}" srcOrd="0" destOrd="0" presId="urn:microsoft.com/office/officeart/2005/8/layout/hierarchy3"/>
    <dgm:cxn modelId="{981662AC-73BA-4019-878B-E076FE570322}" type="presOf" srcId="{2932AAF5-4885-4A17-A51C-EECF564B4E10}" destId="{FB7A85B3-AF01-4C54-A315-B1E14A7F2FC6}" srcOrd="1" destOrd="0" presId="urn:microsoft.com/office/officeart/2005/8/layout/hierarchy3"/>
    <dgm:cxn modelId="{CD2A5AFD-D104-4F50-8027-AA6F3D5B10D6}" type="presOf" srcId="{C3B0C795-61B2-48CB-9BFF-23F9B7E825A0}" destId="{0C275260-8CD8-4B4D-A314-970F59FEE640}" srcOrd="0" destOrd="0" presId="urn:microsoft.com/office/officeart/2005/8/layout/hierarchy3"/>
    <dgm:cxn modelId="{450AFE95-48C2-4EFD-A68B-60ECC711DEFB}" type="presOf" srcId="{BC4D386C-D0B4-45DA-A35D-51090BCED73E}" destId="{E426D2C4-49D6-4B4F-A95B-F3FAE67DBDE8}" srcOrd="0" destOrd="0" presId="urn:microsoft.com/office/officeart/2005/8/layout/hierarchy3"/>
    <dgm:cxn modelId="{F92D82D5-C8E0-46F4-AF5B-7A9799AC85D8}" type="presOf" srcId="{6F4F2203-151A-449D-9404-2EE9B8FD799B}" destId="{1897347A-D050-4506-93EC-60F2983F0FC8}" srcOrd="0" destOrd="0" presId="urn:microsoft.com/office/officeart/2005/8/layout/hierarchy3"/>
    <dgm:cxn modelId="{7217F621-AC78-4C05-BF8A-D450D09E90B5}" srcId="{665B72A6-F14E-4BB8-A86C-9AFC23B9AF87}" destId="{CE4BAE5E-F373-44E4-9BB0-2886284D60AC}" srcOrd="0" destOrd="0" parTransId="{88BF1000-5D9B-4B30-856A-2C0D6A13E73A}" sibTransId="{BFFFA85E-D728-4995-815A-FCD9F74324F6}"/>
    <dgm:cxn modelId="{F68E0CB8-E55D-40D0-B445-EC02B3EAFF10}" srcId="{CE4BAE5E-F373-44E4-9BB0-2886284D60AC}" destId="{6F4F2203-151A-449D-9404-2EE9B8FD799B}" srcOrd="3" destOrd="0" parTransId="{BDD1F3D6-6F65-49D6-B3CE-B4EA7A5A85AE}" sibTransId="{EF47D773-AD0B-402A-96CC-EDBD30EEC783}"/>
    <dgm:cxn modelId="{222A8BB2-0C1E-4DC9-B1C4-096AFCD3720E}" type="presOf" srcId="{BF65E1E8-AEAF-4D4D-BACE-266BA303D9CB}" destId="{B667E326-2F0D-4D0E-A519-53A7CD5A319E}" srcOrd="0" destOrd="0" presId="urn:microsoft.com/office/officeart/2005/8/layout/hierarchy3"/>
    <dgm:cxn modelId="{844FE280-6819-41EC-ACC6-C3A229472D38}" srcId="{51D4DBEB-686B-48FA-B2FC-5B6D559F998E}" destId="{B1C0D58F-5EBF-4F87-BFAD-83368ADC9A2A}" srcOrd="1" destOrd="0" parTransId="{612DD65C-8F9B-4A70-A24C-FDCA3ACA8EED}" sibTransId="{D9BFA58F-1646-44A8-842C-23B17CA59CF0}"/>
    <dgm:cxn modelId="{FCED21B7-EA6C-445C-8EF8-8945161DEF9B}" srcId="{2932AAF5-4885-4A17-A51C-EECF564B4E10}" destId="{F5F71B95-41C6-40E2-AA66-6BDAE426DE09}" srcOrd="0" destOrd="0" parTransId="{6306C3FD-499E-43E7-8F28-FB23800EF4CB}" sibTransId="{78ED5F90-E98F-425F-A3F8-93E59CD2CEED}"/>
    <dgm:cxn modelId="{57FCF218-5F89-44C7-AAD0-414BC0B4EAA9}" type="presOf" srcId="{5ADDA2A4-F935-460E-A34E-9E9D774EC72A}" destId="{FBE17E67-E723-40BA-B6CB-190EF83437B8}" srcOrd="0" destOrd="0" presId="urn:microsoft.com/office/officeart/2005/8/layout/hierarchy3"/>
    <dgm:cxn modelId="{35D73D97-58C3-40C7-BFF3-E00DC5C825AB}" type="presOf" srcId="{BDD1F3D6-6F65-49D6-B3CE-B4EA7A5A85AE}" destId="{2E38ED36-D601-4A87-A438-E892FF2061D5}" srcOrd="0" destOrd="0" presId="urn:microsoft.com/office/officeart/2005/8/layout/hierarchy3"/>
    <dgm:cxn modelId="{04156696-5201-475A-B455-AD4CA40C663B}" type="presOf" srcId="{F5F71B95-41C6-40E2-AA66-6BDAE426DE09}" destId="{7C759D52-664E-4F6C-967C-80F699E6B1A0}" srcOrd="0" destOrd="0" presId="urn:microsoft.com/office/officeart/2005/8/layout/hierarchy3"/>
    <dgm:cxn modelId="{F53FAB58-2C7F-42A6-A8CB-991BA59CCACA}" type="presOf" srcId="{58A1E8BF-283B-4807-A3C5-07E026BC6CD7}" destId="{226396B4-89EC-48AF-AA47-156694CAE6E4}" srcOrd="0" destOrd="0" presId="urn:microsoft.com/office/officeart/2005/8/layout/hierarchy3"/>
    <dgm:cxn modelId="{A448406D-DA00-477C-9047-84D158E97C36}" type="presOf" srcId="{2932AAF5-4885-4A17-A51C-EECF564B4E10}" destId="{D498C16B-6FA6-4B22-AA61-3F30F150688A}" srcOrd="0" destOrd="0" presId="urn:microsoft.com/office/officeart/2005/8/layout/hierarchy3"/>
    <dgm:cxn modelId="{71875974-A9C8-4A52-8199-C46E841EA3A8}" srcId="{665B72A6-F14E-4BB8-A86C-9AFC23B9AF87}" destId="{51D4DBEB-686B-48FA-B2FC-5B6D559F998E}" srcOrd="1" destOrd="0" parTransId="{45E60A31-2959-41C3-8FAF-FA687CAACB9C}" sibTransId="{533154C0-1FAE-405E-8B11-4D37F9DFC096}"/>
    <dgm:cxn modelId="{5156C9DF-52E4-4E10-BDF2-B8EE5AE5FB42}" srcId="{CE4BAE5E-F373-44E4-9BB0-2886284D60AC}" destId="{5ADDA2A4-F935-460E-A34E-9E9D774EC72A}" srcOrd="1" destOrd="0" parTransId="{BC4D386C-D0B4-45DA-A35D-51090BCED73E}" sibTransId="{3C3AA525-B3E4-4FB7-9178-89F9B2D35832}"/>
    <dgm:cxn modelId="{A467B0E4-E41C-4490-87A6-4BEA535B74AA}" srcId="{665B72A6-F14E-4BB8-A86C-9AFC23B9AF87}" destId="{0E4AB9F9-8F44-4560-849E-53A76622F2DE}" srcOrd="3" destOrd="0" parTransId="{B1AC6F9E-3865-4898-A357-79EF1528A3B5}" sibTransId="{4F9D0968-6C8A-4D72-80A0-21AF7696DE66}"/>
    <dgm:cxn modelId="{AB509223-94C2-4C58-85E9-8D527371BFE7}" srcId="{CE4BAE5E-F373-44E4-9BB0-2886284D60AC}" destId="{C3B0C795-61B2-48CB-9BFF-23F9B7E825A0}" srcOrd="2" destOrd="0" parTransId="{1A0C1B34-E55B-4092-BFAE-D0116952FFDB}" sibTransId="{87F081B3-7792-4460-8290-8BEFC456E694}"/>
    <dgm:cxn modelId="{7AA0C6D4-5ED7-41AC-927A-B8ADF35AA3F4}" srcId="{CE4BAE5E-F373-44E4-9BB0-2886284D60AC}" destId="{BF65E1E8-AEAF-4D4D-BACE-266BA303D9CB}" srcOrd="0" destOrd="0" parTransId="{082AB4CE-B8EB-4AF8-A8C0-24A67CD0725A}" sibTransId="{9F955199-D32F-4310-AF9B-F3810649A735}"/>
    <dgm:cxn modelId="{EAF896EC-FFC2-4B8B-8CBE-476218E3E924}" type="presOf" srcId="{082AB4CE-B8EB-4AF8-A8C0-24A67CD0725A}" destId="{BBFCE4D8-8128-4FC3-B600-2B3D17E287E5}" srcOrd="0" destOrd="0" presId="urn:microsoft.com/office/officeart/2005/8/layout/hierarchy3"/>
    <dgm:cxn modelId="{2B48217B-3BE6-4AD7-9EC9-CA905EA9978C}" srcId="{665B72A6-F14E-4BB8-A86C-9AFC23B9AF87}" destId="{2932AAF5-4885-4A17-A51C-EECF564B4E10}" srcOrd="2" destOrd="0" parTransId="{3414BAA5-8228-47DC-9BA5-DA12AB6D4CE9}" sibTransId="{B1B6A1BD-2BCE-490E-9C27-CD10CB66A415}"/>
    <dgm:cxn modelId="{936BB6B1-59B5-4E2C-AF6C-06EB5C09745D}" type="presOf" srcId="{1A0C1B34-E55B-4092-BFAE-D0116952FFDB}" destId="{2D516B42-5D0A-48AA-8AD9-6AAB6F9996E6}" srcOrd="0" destOrd="0" presId="urn:microsoft.com/office/officeart/2005/8/layout/hierarchy3"/>
    <dgm:cxn modelId="{70249C8C-E014-4729-984F-798064186508}" type="presOf" srcId="{0E4AB9F9-8F44-4560-849E-53A76622F2DE}" destId="{A3F10830-6E55-4223-88B5-40A8EC0B7184}" srcOrd="1" destOrd="0" presId="urn:microsoft.com/office/officeart/2005/8/layout/hierarchy3"/>
    <dgm:cxn modelId="{73196BBC-889E-4EF3-BFE3-FCDF2D922A8D}" type="presOf" srcId="{6306C3FD-499E-43E7-8F28-FB23800EF4CB}" destId="{491BF4A7-62A8-49CD-A270-6705136D806A}" srcOrd="0" destOrd="0" presId="urn:microsoft.com/office/officeart/2005/8/layout/hierarchy3"/>
    <dgm:cxn modelId="{62C7DC7D-5A7F-4B23-A7C8-AE5D1E2FC1E6}" type="presParOf" srcId="{5DD7AFE1-1870-45F5-9169-5AB926EE8CBB}" destId="{A7EBEE15-5460-4509-B6B6-432DBE146815}" srcOrd="0" destOrd="0" presId="urn:microsoft.com/office/officeart/2005/8/layout/hierarchy3"/>
    <dgm:cxn modelId="{0508C56E-2FA5-4861-A426-206107D0C77B}" type="presParOf" srcId="{A7EBEE15-5460-4509-B6B6-432DBE146815}" destId="{467CF16F-BFD0-4326-9F26-E240123E0259}" srcOrd="0" destOrd="0" presId="urn:microsoft.com/office/officeart/2005/8/layout/hierarchy3"/>
    <dgm:cxn modelId="{062D5E9A-2FDF-4954-B568-0583EA1E65A5}" type="presParOf" srcId="{467CF16F-BFD0-4326-9F26-E240123E0259}" destId="{B795BA73-85A1-4AEC-B3BC-116C4DCF9E5F}" srcOrd="0" destOrd="0" presId="urn:microsoft.com/office/officeart/2005/8/layout/hierarchy3"/>
    <dgm:cxn modelId="{D44980E4-5EE5-4C54-897A-80A26A1412B2}" type="presParOf" srcId="{467CF16F-BFD0-4326-9F26-E240123E0259}" destId="{F21DE9E2-0B90-4DA2-9327-524EB6FEA8BA}" srcOrd="1" destOrd="0" presId="urn:microsoft.com/office/officeart/2005/8/layout/hierarchy3"/>
    <dgm:cxn modelId="{2B9320B8-77EA-4F98-A969-92A9E70494ED}" type="presParOf" srcId="{A7EBEE15-5460-4509-B6B6-432DBE146815}" destId="{28C9E6A8-812E-4A65-9840-5BA8E802CEBD}" srcOrd="1" destOrd="0" presId="urn:microsoft.com/office/officeart/2005/8/layout/hierarchy3"/>
    <dgm:cxn modelId="{3FC6FC5C-6264-447D-BFD4-46E967A2F242}" type="presParOf" srcId="{28C9E6A8-812E-4A65-9840-5BA8E802CEBD}" destId="{BBFCE4D8-8128-4FC3-B600-2B3D17E287E5}" srcOrd="0" destOrd="0" presId="urn:microsoft.com/office/officeart/2005/8/layout/hierarchy3"/>
    <dgm:cxn modelId="{2F77888E-16DE-4665-9A59-B6ECC77AC409}" type="presParOf" srcId="{28C9E6A8-812E-4A65-9840-5BA8E802CEBD}" destId="{B667E326-2F0D-4D0E-A519-53A7CD5A319E}" srcOrd="1" destOrd="0" presId="urn:microsoft.com/office/officeart/2005/8/layout/hierarchy3"/>
    <dgm:cxn modelId="{CF7186AE-16E1-4E9B-8477-B2272CC6FD71}" type="presParOf" srcId="{28C9E6A8-812E-4A65-9840-5BA8E802CEBD}" destId="{E426D2C4-49D6-4B4F-A95B-F3FAE67DBDE8}" srcOrd="2" destOrd="0" presId="urn:microsoft.com/office/officeart/2005/8/layout/hierarchy3"/>
    <dgm:cxn modelId="{784684D9-36B3-4878-9809-D775C540A21F}" type="presParOf" srcId="{28C9E6A8-812E-4A65-9840-5BA8E802CEBD}" destId="{FBE17E67-E723-40BA-B6CB-190EF83437B8}" srcOrd="3" destOrd="0" presId="urn:microsoft.com/office/officeart/2005/8/layout/hierarchy3"/>
    <dgm:cxn modelId="{B6543BA5-1860-4ABB-B741-5C3B9158F347}" type="presParOf" srcId="{28C9E6A8-812E-4A65-9840-5BA8E802CEBD}" destId="{2D516B42-5D0A-48AA-8AD9-6AAB6F9996E6}" srcOrd="4" destOrd="0" presId="urn:microsoft.com/office/officeart/2005/8/layout/hierarchy3"/>
    <dgm:cxn modelId="{48B981A4-90CF-4705-8F35-5B65B65A0457}" type="presParOf" srcId="{28C9E6A8-812E-4A65-9840-5BA8E802CEBD}" destId="{0C275260-8CD8-4B4D-A314-970F59FEE640}" srcOrd="5" destOrd="0" presId="urn:microsoft.com/office/officeart/2005/8/layout/hierarchy3"/>
    <dgm:cxn modelId="{D992003C-A7B2-42D7-963F-E244E9C2DD7D}" type="presParOf" srcId="{28C9E6A8-812E-4A65-9840-5BA8E802CEBD}" destId="{2E38ED36-D601-4A87-A438-E892FF2061D5}" srcOrd="6" destOrd="0" presId="urn:microsoft.com/office/officeart/2005/8/layout/hierarchy3"/>
    <dgm:cxn modelId="{8F30E82B-ABBD-4E18-9920-FFF4E09E929D}" type="presParOf" srcId="{28C9E6A8-812E-4A65-9840-5BA8E802CEBD}" destId="{1897347A-D050-4506-93EC-60F2983F0FC8}" srcOrd="7" destOrd="0" presId="urn:microsoft.com/office/officeart/2005/8/layout/hierarchy3"/>
    <dgm:cxn modelId="{454AA840-B590-4254-A279-6BBA464B970C}" type="presParOf" srcId="{5DD7AFE1-1870-45F5-9169-5AB926EE8CBB}" destId="{7C2B7E78-C82D-460D-BBB0-E56006B07A21}" srcOrd="1" destOrd="0" presId="urn:microsoft.com/office/officeart/2005/8/layout/hierarchy3"/>
    <dgm:cxn modelId="{A4EF0C5B-FAB9-4070-B0E8-BEFDA91093F7}" type="presParOf" srcId="{7C2B7E78-C82D-460D-BBB0-E56006B07A21}" destId="{737ED0B8-EF9A-41EC-8D19-43464BA4C0B9}" srcOrd="0" destOrd="0" presId="urn:microsoft.com/office/officeart/2005/8/layout/hierarchy3"/>
    <dgm:cxn modelId="{0E2CFCAC-E761-49E6-AD4C-76265309422D}" type="presParOf" srcId="{737ED0B8-EF9A-41EC-8D19-43464BA4C0B9}" destId="{BA3C1393-73C2-4233-A25D-F68782C623FC}" srcOrd="0" destOrd="0" presId="urn:microsoft.com/office/officeart/2005/8/layout/hierarchy3"/>
    <dgm:cxn modelId="{81B18FD6-A99F-475C-B6C5-03AD7E298A4A}" type="presParOf" srcId="{737ED0B8-EF9A-41EC-8D19-43464BA4C0B9}" destId="{B17A7B77-A5B1-463B-B90F-571C569C2668}" srcOrd="1" destOrd="0" presId="urn:microsoft.com/office/officeart/2005/8/layout/hierarchy3"/>
    <dgm:cxn modelId="{DC9E2B5A-D4C4-4B86-9109-31411AC52325}" type="presParOf" srcId="{7C2B7E78-C82D-460D-BBB0-E56006B07A21}" destId="{1B7B17CA-34C9-4400-88C8-B9656F014EDF}" srcOrd="1" destOrd="0" presId="urn:microsoft.com/office/officeart/2005/8/layout/hierarchy3"/>
    <dgm:cxn modelId="{ECD49459-DE44-415E-AC4B-24E534491692}" type="presParOf" srcId="{1B7B17CA-34C9-4400-88C8-B9656F014EDF}" destId="{2F9B574B-07A5-4FC3-A407-3BBB0DC2166F}" srcOrd="0" destOrd="0" presId="urn:microsoft.com/office/officeart/2005/8/layout/hierarchy3"/>
    <dgm:cxn modelId="{66DD3C7D-5941-4EEC-87A3-C734D5CA77D1}" type="presParOf" srcId="{1B7B17CA-34C9-4400-88C8-B9656F014EDF}" destId="{B9FAAC46-6D88-4D18-BB5C-A21AFA95598D}" srcOrd="1" destOrd="0" presId="urn:microsoft.com/office/officeart/2005/8/layout/hierarchy3"/>
    <dgm:cxn modelId="{70A48C89-7DE4-46DC-98CC-4693C833FCBC}" type="presParOf" srcId="{1B7B17CA-34C9-4400-88C8-B9656F014EDF}" destId="{733EF764-13E7-4C71-A00A-0F046969891C}" srcOrd="2" destOrd="0" presId="urn:microsoft.com/office/officeart/2005/8/layout/hierarchy3"/>
    <dgm:cxn modelId="{FABF8B46-9E5A-423E-99E1-F562E6085374}" type="presParOf" srcId="{1B7B17CA-34C9-4400-88C8-B9656F014EDF}" destId="{2F59415A-5A8C-4AC2-A9B7-1F744FF6C982}" srcOrd="3" destOrd="0" presId="urn:microsoft.com/office/officeart/2005/8/layout/hierarchy3"/>
    <dgm:cxn modelId="{F32D0868-80F2-43AC-875D-DE0D07F6C98A}" type="presParOf" srcId="{5DD7AFE1-1870-45F5-9169-5AB926EE8CBB}" destId="{65621BC9-2B54-41B8-901A-4DEA20DC7581}" srcOrd="2" destOrd="0" presId="urn:microsoft.com/office/officeart/2005/8/layout/hierarchy3"/>
    <dgm:cxn modelId="{75EDDBFE-E37B-48F2-8720-1A0FA3235DE1}" type="presParOf" srcId="{65621BC9-2B54-41B8-901A-4DEA20DC7581}" destId="{CB97799C-328F-419E-B183-3CB5D27B7018}" srcOrd="0" destOrd="0" presId="urn:microsoft.com/office/officeart/2005/8/layout/hierarchy3"/>
    <dgm:cxn modelId="{939C5FFB-5616-45F9-8CFF-F3E27FFB6D8F}" type="presParOf" srcId="{CB97799C-328F-419E-B183-3CB5D27B7018}" destId="{D498C16B-6FA6-4B22-AA61-3F30F150688A}" srcOrd="0" destOrd="0" presId="urn:microsoft.com/office/officeart/2005/8/layout/hierarchy3"/>
    <dgm:cxn modelId="{EF99BE97-57A3-46A2-8DC8-EFDAB4F6A544}" type="presParOf" srcId="{CB97799C-328F-419E-B183-3CB5D27B7018}" destId="{FB7A85B3-AF01-4C54-A315-B1E14A7F2FC6}" srcOrd="1" destOrd="0" presId="urn:microsoft.com/office/officeart/2005/8/layout/hierarchy3"/>
    <dgm:cxn modelId="{6BE4DBB0-3D4B-45CF-AFC4-82FB2BD58CD7}" type="presParOf" srcId="{65621BC9-2B54-41B8-901A-4DEA20DC7581}" destId="{3DDC4519-9389-4115-A064-F4D943392CA2}" srcOrd="1" destOrd="0" presId="urn:microsoft.com/office/officeart/2005/8/layout/hierarchy3"/>
    <dgm:cxn modelId="{D6550164-1359-4F5D-8422-6E18FA680DA2}" type="presParOf" srcId="{3DDC4519-9389-4115-A064-F4D943392CA2}" destId="{491BF4A7-62A8-49CD-A270-6705136D806A}" srcOrd="0" destOrd="0" presId="urn:microsoft.com/office/officeart/2005/8/layout/hierarchy3"/>
    <dgm:cxn modelId="{53819346-A17F-4FB5-B952-8B50A3ED45C5}" type="presParOf" srcId="{3DDC4519-9389-4115-A064-F4D943392CA2}" destId="{7C759D52-664E-4F6C-967C-80F699E6B1A0}" srcOrd="1" destOrd="0" presId="urn:microsoft.com/office/officeart/2005/8/layout/hierarchy3"/>
    <dgm:cxn modelId="{7F130F96-0363-4EB7-A2E5-556104301403}" type="presParOf" srcId="{5DD7AFE1-1870-45F5-9169-5AB926EE8CBB}" destId="{8BB9CBBB-6277-416E-8167-6C91E66C0CEE}" srcOrd="3" destOrd="0" presId="urn:microsoft.com/office/officeart/2005/8/layout/hierarchy3"/>
    <dgm:cxn modelId="{24194923-2659-4B68-A52B-A12C951B8A44}" type="presParOf" srcId="{8BB9CBBB-6277-416E-8167-6C91E66C0CEE}" destId="{DFFB0A7F-A848-44F7-AC6E-DD3E355E921D}" srcOrd="0" destOrd="0" presId="urn:microsoft.com/office/officeart/2005/8/layout/hierarchy3"/>
    <dgm:cxn modelId="{240EF283-8425-48D1-8611-A5DDAAEF888B}" type="presParOf" srcId="{DFFB0A7F-A848-44F7-AC6E-DD3E355E921D}" destId="{01EF5430-24B6-4055-A55A-93E04384EA31}" srcOrd="0" destOrd="0" presId="urn:microsoft.com/office/officeart/2005/8/layout/hierarchy3"/>
    <dgm:cxn modelId="{2E536AAF-A14B-4D95-9F55-3F8A6E6589AD}" type="presParOf" srcId="{DFFB0A7F-A848-44F7-AC6E-DD3E355E921D}" destId="{A3F10830-6E55-4223-88B5-40A8EC0B7184}" srcOrd="1" destOrd="0" presId="urn:microsoft.com/office/officeart/2005/8/layout/hierarchy3"/>
    <dgm:cxn modelId="{32B19301-B52A-45DD-B3EF-BB164F449C6B}" type="presParOf" srcId="{8BB9CBBB-6277-416E-8167-6C91E66C0CEE}" destId="{D1C6DC41-8CB5-4D0E-8077-47843EEDB08B}" srcOrd="1" destOrd="0" presId="urn:microsoft.com/office/officeart/2005/8/layout/hierarchy3"/>
    <dgm:cxn modelId="{A401B6FB-23B8-45AB-8679-B4B01E6E51B0}" type="presParOf" srcId="{5DD7AFE1-1870-45F5-9169-5AB926EE8CBB}" destId="{C7BAE6B0-9E71-4FDD-B7AE-EBD6D26E8C36}" srcOrd="4" destOrd="0" presId="urn:microsoft.com/office/officeart/2005/8/layout/hierarchy3"/>
    <dgm:cxn modelId="{C37FD48B-1110-4C1D-BA8B-FED4DC40EB0A}" type="presParOf" srcId="{C7BAE6B0-9E71-4FDD-B7AE-EBD6D26E8C36}" destId="{CD1646F4-41B8-4FC7-BF95-EE973F688253}" srcOrd="0" destOrd="0" presId="urn:microsoft.com/office/officeart/2005/8/layout/hierarchy3"/>
    <dgm:cxn modelId="{41DDFE66-5192-43D7-9A63-4A9F23B69EA8}" type="presParOf" srcId="{CD1646F4-41B8-4FC7-BF95-EE973F688253}" destId="{226396B4-89EC-48AF-AA47-156694CAE6E4}" srcOrd="0" destOrd="0" presId="urn:microsoft.com/office/officeart/2005/8/layout/hierarchy3"/>
    <dgm:cxn modelId="{9B1015F8-7522-4D43-A9F6-CCDDDFF5052E}" type="presParOf" srcId="{CD1646F4-41B8-4FC7-BF95-EE973F688253}" destId="{14AF4C0A-E6D9-4680-AF38-254A52A787D9}" srcOrd="1" destOrd="0" presId="urn:microsoft.com/office/officeart/2005/8/layout/hierarchy3"/>
    <dgm:cxn modelId="{16B73193-E27E-482A-8D2E-54EEF185BBF9}" type="presParOf" srcId="{C7BAE6B0-9E71-4FDD-B7AE-EBD6D26E8C36}" destId="{8A514B5F-B065-4BD5-8BB5-B7468D44D90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5B72A6-F14E-4BB8-A86C-9AFC23B9AF8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4BAE5E-F373-44E4-9BB0-2886284D60AC}">
      <dgm:prSet phldrT="[Текст]" custT="1"/>
      <dgm:spPr/>
      <dgm:t>
        <a:bodyPr/>
        <a:lstStyle/>
        <a:p>
          <a:r>
            <a:rPr lang="ru-RU" sz="1800" b="1" dirty="0" smtClean="0"/>
            <a:t>Метод анализа конкретных ситуаций (кейс-метод</a:t>
          </a:r>
          <a:r>
            <a:rPr lang="ru-RU" sz="900" b="1" dirty="0" smtClean="0"/>
            <a:t>)</a:t>
          </a:r>
          <a:endParaRPr lang="ru-RU" sz="900" dirty="0"/>
        </a:p>
      </dgm:t>
    </dgm:pt>
    <dgm:pt modelId="{88BF1000-5D9B-4B30-856A-2C0D6A13E73A}" type="parTrans" cxnId="{7217F621-AC78-4C05-BF8A-D450D09E90B5}">
      <dgm:prSet/>
      <dgm:spPr/>
      <dgm:t>
        <a:bodyPr/>
        <a:lstStyle/>
        <a:p>
          <a:endParaRPr lang="ru-RU"/>
        </a:p>
      </dgm:t>
    </dgm:pt>
    <dgm:pt modelId="{BFFFA85E-D728-4995-815A-FCD9F74324F6}" type="sibTrans" cxnId="{7217F621-AC78-4C05-BF8A-D450D09E90B5}">
      <dgm:prSet/>
      <dgm:spPr/>
      <dgm:t>
        <a:bodyPr/>
        <a:lstStyle/>
        <a:p>
          <a:endParaRPr lang="ru-RU"/>
        </a:p>
      </dgm:t>
    </dgm:pt>
    <dgm:pt modelId="{51D4DBEB-686B-48FA-B2FC-5B6D559F998E}">
      <dgm:prSet phldrT="[Текст]"/>
      <dgm:spPr/>
      <dgm:t>
        <a:bodyPr/>
        <a:lstStyle/>
        <a:p>
          <a:r>
            <a:rPr lang="ru-RU" b="1" dirty="0" smtClean="0"/>
            <a:t>Метод разыгрывания ролей</a:t>
          </a:r>
          <a:endParaRPr lang="ru-RU" dirty="0"/>
        </a:p>
      </dgm:t>
    </dgm:pt>
    <dgm:pt modelId="{45E60A31-2959-41C3-8FAF-FA687CAACB9C}" type="parTrans" cxnId="{71875974-A9C8-4A52-8199-C46E841EA3A8}">
      <dgm:prSet/>
      <dgm:spPr/>
      <dgm:t>
        <a:bodyPr/>
        <a:lstStyle/>
        <a:p>
          <a:endParaRPr lang="ru-RU"/>
        </a:p>
      </dgm:t>
    </dgm:pt>
    <dgm:pt modelId="{533154C0-1FAE-405E-8B11-4D37F9DFC096}" type="sibTrans" cxnId="{71875974-A9C8-4A52-8199-C46E841EA3A8}">
      <dgm:prSet/>
      <dgm:spPr/>
      <dgm:t>
        <a:bodyPr/>
        <a:lstStyle/>
        <a:p>
          <a:endParaRPr lang="ru-RU"/>
        </a:p>
      </dgm:t>
    </dgm:pt>
    <dgm:pt modelId="{2932AAF5-4885-4A17-A51C-EECF564B4E10}">
      <dgm:prSet phldrT="[Текст]"/>
      <dgm:spPr/>
      <dgm:t>
        <a:bodyPr/>
        <a:lstStyle/>
        <a:p>
          <a:r>
            <a:rPr lang="ru-RU" b="1" smtClean="0"/>
            <a:t>Деловая игра</a:t>
          </a:r>
          <a:endParaRPr lang="ru-RU" dirty="0"/>
        </a:p>
      </dgm:t>
    </dgm:pt>
    <dgm:pt modelId="{3414BAA5-8228-47DC-9BA5-DA12AB6D4CE9}" type="parTrans" cxnId="{2B48217B-3BE6-4AD7-9EC9-CA905EA9978C}">
      <dgm:prSet/>
      <dgm:spPr/>
      <dgm:t>
        <a:bodyPr/>
        <a:lstStyle/>
        <a:p>
          <a:endParaRPr lang="ru-RU"/>
        </a:p>
      </dgm:t>
    </dgm:pt>
    <dgm:pt modelId="{B1B6A1BD-2BCE-490E-9C27-CD10CB66A415}" type="sibTrans" cxnId="{2B48217B-3BE6-4AD7-9EC9-CA905EA9978C}">
      <dgm:prSet/>
      <dgm:spPr/>
      <dgm:t>
        <a:bodyPr/>
        <a:lstStyle/>
        <a:p>
          <a:endParaRPr lang="ru-RU"/>
        </a:p>
      </dgm:t>
    </dgm:pt>
    <dgm:pt modelId="{0E4AB9F9-8F44-4560-849E-53A76622F2DE}">
      <dgm:prSet/>
      <dgm:spPr/>
      <dgm:t>
        <a:bodyPr/>
        <a:lstStyle/>
        <a:p>
          <a:r>
            <a:rPr lang="ru-RU" b="1" dirty="0" smtClean="0"/>
            <a:t>Метод дискуссии</a:t>
          </a:r>
          <a:endParaRPr lang="ru-RU" dirty="0"/>
        </a:p>
      </dgm:t>
    </dgm:pt>
    <dgm:pt modelId="{B1AC6F9E-3865-4898-A357-79EF1528A3B5}" type="parTrans" cxnId="{A467B0E4-E41C-4490-87A6-4BEA535B74AA}">
      <dgm:prSet/>
      <dgm:spPr/>
      <dgm:t>
        <a:bodyPr/>
        <a:lstStyle/>
        <a:p>
          <a:endParaRPr lang="ru-RU"/>
        </a:p>
      </dgm:t>
    </dgm:pt>
    <dgm:pt modelId="{4F9D0968-6C8A-4D72-80A0-21AF7696DE66}" type="sibTrans" cxnId="{A467B0E4-E41C-4490-87A6-4BEA535B74AA}">
      <dgm:prSet/>
      <dgm:spPr/>
      <dgm:t>
        <a:bodyPr/>
        <a:lstStyle/>
        <a:p>
          <a:endParaRPr lang="ru-RU"/>
        </a:p>
      </dgm:t>
    </dgm:pt>
    <dgm:pt modelId="{58A1E8BF-283B-4807-A3C5-07E026BC6CD7}">
      <dgm:prSet/>
      <dgm:spPr/>
      <dgm:t>
        <a:bodyPr/>
        <a:lstStyle/>
        <a:p>
          <a:r>
            <a:rPr lang="ru-RU" b="1" dirty="0" smtClean="0"/>
            <a:t>Метод «круглого стола»</a:t>
          </a:r>
          <a:endParaRPr lang="ru-RU" dirty="0"/>
        </a:p>
      </dgm:t>
    </dgm:pt>
    <dgm:pt modelId="{B83B2E1B-66F1-43D9-8EB4-2C016EB90969}" type="parTrans" cxnId="{1DBEB6FD-11C2-4357-8ADE-A143BB9CF217}">
      <dgm:prSet/>
      <dgm:spPr/>
      <dgm:t>
        <a:bodyPr/>
        <a:lstStyle/>
        <a:p>
          <a:endParaRPr lang="ru-RU"/>
        </a:p>
      </dgm:t>
    </dgm:pt>
    <dgm:pt modelId="{BDA04F84-C2D8-4BF3-89D5-06796304711E}" type="sibTrans" cxnId="{1DBEB6FD-11C2-4357-8ADE-A143BB9CF217}">
      <dgm:prSet/>
      <dgm:spPr/>
      <dgm:t>
        <a:bodyPr/>
        <a:lstStyle/>
        <a:p>
          <a:endParaRPr lang="ru-RU"/>
        </a:p>
      </dgm:t>
    </dgm:pt>
    <dgm:pt modelId="{FEBFD33A-65F3-4CE3-B4F3-4F91449D595D}">
      <dgm:prSet/>
      <dgm:spPr/>
      <dgm:t>
        <a:bodyPr/>
        <a:lstStyle/>
        <a:p>
          <a:r>
            <a:rPr lang="ru-RU" b="1" dirty="0" smtClean="0"/>
            <a:t>Метод тренинга</a:t>
          </a:r>
          <a:endParaRPr lang="ru-RU" dirty="0"/>
        </a:p>
      </dgm:t>
    </dgm:pt>
    <dgm:pt modelId="{D4ECBD18-E9C6-46D9-BBFA-AD2D0CEEB4AF}" type="parTrans" cxnId="{8ED58EF7-556E-487D-8533-CE3B6D0FD0BA}">
      <dgm:prSet/>
      <dgm:spPr/>
      <dgm:t>
        <a:bodyPr/>
        <a:lstStyle/>
        <a:p>
          <a:endParaRPr lang="ru-RU"/>
        </a:p>
      </dgm:t>
    </dgm:pt>
    <dgm:pt modelId="{0C03F7DA-9C05-4470-94C3-B96704F204B1}" type="sibTrans" cxnId="{8ED58EF7-556E-487D-8533-CE3B6D0FD0BA}">
      <dgm:prSet/>
      <dgm:spPr/>
      <dgm:t>
        <a:bodyPr/>
        <a:lstStyle/>
        <a:p>
          <a:endParaRPr lang="ru-RU"/>
        </a:p>
      </dgm:t>
    </dgm:pt>
    <dgm:pt modelId="{2CA0609D-29A9-45C4-9817-A943EFC199E3}">
      <dgm:prSet/>
      <dgm:spPr/>
      <dgm:t>
        <a:bodyPr/>
        <a:lstStyle/>
        <a:p>
          <a:r>
            <a:rPr lang="ru-RU" b="1" dirty="0" smtClean="0"/>
            <a:t>Метод «</a:t>
          </a:r>
          <a:r>
            <a:rPr lang="ru-RU" b="1" dirty="0" err="1" smtClean="0"/>
            <a:t>форсажа</a:t>
          </a:r>
          <a:r>
            <a:rPr lang="ru-RU" b="1" dirty="0" smtClean="0"/>
            <a:t>»</a:t>
          </a:r>
          <a:endParaRPr lang="ru-RU" dirty="0"/>
        </a:p>
      </dgm:t>
    </dgm:pt>
    <dgm:pt modelId="{A32664DB-3045-408A-90CF-6E09A52FA6A8}" type="parTrans" cxnId="{FD5DEE01-4C77-4795-8EC4-332483BA4C56}">
      <dgm:prSet/>
      <dgm:spPr/>
      <dgm:t>
        <a:bodyPr/>
        <a:lstStyle/>
        <a:p>
          <a:endParaRPr lang="ru-RU"/>
        </a:p>
      </dgm:t>
    </dgm:pt>
    <dgm:pt modelId="{58D59EB3-A526-49CE-8A65-1F7F0535C1EB}" type="sibTrans" cxnId="{FD5DEE01-4C77-4795-8EC4-332483BA4C56}">
      <dgm:prSet/>
      <dgm:spPr/>
      <dgm:t>
        <a:bodyPr/>
        <a:lstStyle/>
        <a:p>
          <a:endParaRPr lang="ru-RU"/>
        </a:p>
      </dgm:t>
    </dgm:pt>
    <dgm:pt modelId="{5DD7AFE1-1870-45F5-9169-5AB926EE8CBB}" type="pres">
      <dgm:prSet presAssocID="{665B72A6-F14E-4BB8-A86C-9AFC23B9AF8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7EBEE15-5460-4509-B6B6-432DBE146815}" type="pres">
      <dgm:prSet presAssocID="{CE4BAE5E-F373-44E4-9BB0-2886284D60AC}" presName="root" presStyleCnt="0"/>
      <dgm:spPr/>
    </dgm:pt>
    <dgm:pt modelId="{467CF16F-BFD0-4326-9F26-E240123E0259}" type="pres">
      <dgm:prSet presAssocID="{CE4BAE5E-F373-44E4-9BB0-2886284D60AC}" presName="rootComposite" presStyleCnt="0"/>
      <dgm:spPr/>
    </dgm:pt>
    <dgm:pt modelId="{B795BA73-85A1-4AEC-B3BC-116C4DCF9E5F}" type="pres">
      <dgm:prSet presAssocID="{CE4BAE5E-F373-44E4-9BB0-2886284D60AC}" presName="rootText" presStyleLbl="node1" presStyleIdx="0" presStyleCnt="7" custScaleX="224482" custScaleY="275492" custLinFactY="-36657" custLinFactNeighborX="16269" custLinFactNeighborY="-100000"/>
      <dgm:spPr/>
      <dgm:t>
        <a:bodyPr/>
        <a:lstStyle/>
        <a:p>
          <a:endParaRPr lang="ru-RU"/>
        </a:p>
      </dgm:t>
    </dgm:pt>
    <dgm:pt modelId="{F21DE9E2-0B90-4DA2-9327-524EB6FEA8BA}" type="pres">
      <dgm:prSet presAssocID="{CE4BAE5E-F373-44E4-9BB0-2886284D60AC}" presName="rootConnector" presStyleLbl="node1" presStyleIdx="0" presStyleCnt="7"/>
      <dgm:spPr/>
      <dgm:t>
        <a:bodyPr/>
        <a:lstStyle/>
        <a:p>
          <a:endParaRPr lang="ru-RU"/>
        </a:p>
      </dgm:t>
    </dgm:pt>
    <dgm:pt modelId="{28C9E6A8-812E-4A65-9840-5BA8E802CEBD}" type="pres">
      <dgm:prSet presAssocID="{CE4BAE5E-F373-44E4-9BB0-2886284D60AC}" presName="childShape" presStyleCnt="0"/>
      <dgm:spPr/>
    </dgm:pt>
    <dgm:pt modelId="{7C2B7E78-C82D-460D-BBB0-E56006B07A21}" type="pres">
      <dgm:prSet presAssocID="{51D4DBEB-686B-48FA-B2FC-5B6D559F998E}" presName="root" presStyleCnt="0"/>
      <dgm:spPr/>
    </dgm:pt>
    <dgm:pt modelId="{737ED0B8-EF9A-41EC-8D19-43464BA4C0B9}" type="pres">
      <dgm:prSet presAssocID="{51D4DBEB-686B-48FA-B2FC-5B6D559F998E}" presName="rootComposite" presStyleCnt="0"/>
      <dgm:spPr/>
    </dgm:pt>
    <dgm:pt modelId="{BA3C1393-73C2-4233-A25D-F68782C623FC}" type="pres">
      <dgm:prSet presAssocID="{51D4DBEB-686B-48FA-B2FC-5B6D559F998E}" presName="rootText" presStyleLbl="node1" presStyleIdx="1" presStyleCnt="7" custScaleX="117064" custScaleY="131676" custLinFactY="157606" custLinFactNeighborX="-16129" custLinFactNeighborY="200000"/>
      <dgm:spPr/>
      <dgm:t>
        <a:bodyPr/>
        <a:lstStyle/>
        <a:p>
          <a:endParaRPr lang="ru-RU"/>
        </a:p>
      </dgm:t>
    </dgm:pt>
    <dgm:pt modelId="{B17A7B77-A5B1-463B-B90F-571C569C2668}" type="pres">
      <dgm:prSet presAssocID="{51D4DBEB-686B-48FA-B2FC-5B6D559F998E}" presName="rootConnector" presStyleLbl="node1" presStyleIdx="1" presStyleCnt="7"/>
      <dgm:spPr/>
      <dgm:t>
        <a:bodyPr/>
        <a:lstStyle/>
        <a:p>
          <a:endParaRPr lang="ru-RU"/>
        </a:p>
      </dgm:t>
    </dgm:pt>
    <dgm:pt modelId="{1B7B17CA-34C9-4400-88C8-B9656F014EDF}" type="pres">
      <dgm:prSet presAssocID="{51D4DBEB-686B-48FA-B2FC-5B6D559F998E}" presName="childShape" presStyleCnt="0"/>
      <dgm:spPr/>
    </dgm:pt>
    <dgm:pt modelId="{65621BC9-2B54-41B8-901A-4DEA20DC7581}" type="pres">
      <dgm:prSet presAssocID="{2932AAF5-4885-4A17-A51C-EECF564B4E10}" presName="root" presStyleCnt="0"/>
      <dgm:spPr/>
    </dgm:pt>
    <dgm:pt modelId="{CB97799C-328F-419E-B183-3CB5D27B7018}" type="pres">
      <dgm:prSet presAssocID="{2932AAF5-4885-4A17-A51C-EECF564B4E10}" presName="rootComposite" presStyleCnt="0"/>
      <dgm:spPr/>
    </dgm:pt>
    <dgm:pt modelId="{D498C16B-6FA6-4B22-AA61-3F30F150688A}" type="pres">
      <dgm:prSet presAssocID="{2932AAF5-4885-4A17-A51C-EECF564B4E10}" presName="rootText" presStyleLbl="node1" presStyleIdx="2" presStyleCnt="7" custLinFactNeighborX="-29400" custLinFactNeighborY="-75705"/>
      <dgm:spPr/>
      <dgm:t>
        <a:bodyPr/>
        <a:lstStyle/>
        <a:p>
          <a:endParaRPr lang="ru-RU"/>
        </a:p>
      </dgm:t>
    </dgm:pt>
    <dgm:pt modelId="{FB7A85B3-AF01-4C54-A315-B1E14A7F2FC6}" type="pres">
      <dgm:prSet presAssocID="{2932AAF5-4885-4A17-A51C-EECF564B4E10}" presName="rootConnector" presStyleLbl="node1" presStyleIdx="2" presStyleCnt="7"/>
      <dgm:spPr/>
      <dgm:t>
        <a:bodyPr/>
        <a:lstStyle/>
        <a:p>
          <a:endParaRPr lang="ru-RU"/>
        </a:p>
      </dgm:t>
    </dgm:pt>
    <dgm:pt modelId="{3DDC4519-9389-4115-A064-F4D943392CA2}" type="pres">
      <dgm:prSet presAssocID="{2932AAF5-4885-4A17-A51C-EECF564B4E10}" presName="childShape" presStyleCnt="0"/>
      <dgm:spPr/>
    </dgm:pt>
    <dgm:pt modelId="{8BB9CBBB-6277-416E-8167-6C91E66C0CEE}" type="pres">
      <dgm:prSet presAssocID="{0E4AB9F9-8F44-4560-849E-53A76622F2DE}" presName="root" presStyleCnt="0"/>
      <dgm:spPr/>
    </dgm:pt>
    <dgm:pt modelId="{DFFB0A7F-A848-44F7-AC6E-DD3E355E921D}" type="pres">
      <dgm:prSet presAssocID="{0E4AB9F9-8F44-4560-849E-53A76622F2DE}" presName="rootComposite" presStyleCnt="0"/>
      <dgm:spPr/>
    </dgm:pt>
    <dgm:pt modelId="{01EF5430-24B6-4055-A55A-93E04384EA31}" type="pres">
      <dgm:prSet presAssocID="{0E4AB9F9-8F44-4560-849E-53A76622F2DE}" presName="rootText" presStyleLbl="node1" presStyleIdx="3" presStyleCnt="7" custLinFactY="100000" custLinFactNeighborX="-81644" custLinFactNeighborY="191957"/>
      <dgm:spPr/>
      <dgm:t>
        <a:bodyPr/>
        <a:lstStyle/>
        <a:p>
          <a:endParaRPr lang="ru-RU"/>
        </a:p>
      </dgm:t>
    </dgm:pt>
    <dgm:pt modelId="{A3F10830-6E55-4223-88B5-40A8EC0B7184}" type="pres">
      <dgm:prSet presAssocID="{0E4AB9F9-8F44-4560-849E-53A76622F2DE}" presName="rootConnector" presStyleLbl="node1" presStyleIdx="3" presStyleCnt="7"/>
      <dgm:spPr/>
      <dgm:t>
        <a:bodyPr/>
        <a:lstStyle/>
        <a:p>
          <a:endParaRPr lang="ru-RU"/>
        </a:p>
      </dgm:t>
    </dgm:pt>
    <dgm:pt modelId="{D1C6DC41-8CB5-4D0E-8077-47843EEDB08B}" type="pres">
      <dgm:prSet presAssocID="{0E4AB9F9-8F44-4560-849E-53A76622F2DE}" presName="childShape" presStyleCnt="0"/>
      <dgm:spPr/>
    </dgm:pt>
    <dgm:pt modelId="{C7BAE6B0-9E71-4FDD-B7AE-EBD6D26E8C36}" type="pres">
      <dgm:prSet presAssocID="{58A1E8BF-283B-4807-A3C5-07E026BC6CD7}" presName="root" presStyleCnt="0"/>
      <dgm:spPr/>
    </dgm:pt>
    <dgm:pt modelId="{CD1646F4-41B8-4FC7-BF95-EE973F688253}" type="pres">
      <dgm:prSet presAssocID="{58A1E8BF-283B-4807-A3C5-07E026BC6CD7}" presName="rootComposite" presStyleCnt="0"/>
      <dgm:spPr/>
    </dgm:pt>
    <dgm:pt modelId="{226396B4-89EC-48AF-AA47-156694CAE6E4}" type="pres">
      <dgm:prSet presAssocID="{58A1E8BF-283B-4807-A3C5-07E026BC6CD7}" presName="rootText" presStyleLbl="node1" presStyleIdx="4" presStyleCnt="7" custLinFactY="100000" custLinFactNeighborX="89141" custLinFactNeighborY="181165"/>
      <dgm:spPr/>
      <dgm:t>
        <a:bodyPr/>
        <a:lstStyle/>
        <a:p>
          <a:endParaRPr lang="ru-RU"/>
        </a:p>
      </dgm:t>
    </dgm:pt>
    <dgm:pt modelId="{14AF4C0A-E6D9-4680-AF38-254A52A787D9}" type="pres">
      <dgm:prSet presAssocID="{58A1E8BF-283B-4807-A3C5-07E026BC6CD7}" presName="rootConnector" presStyleLbl="node1" presStyleIdx="4" presStyleCnt="7"/>
      <dgm:spPr/>
      <dgm:t>
        <a:bodyPr/>
        <a:lstStyle/>
        <a:p>
          <a:endParaRPr lang="ru-RU"/>
        </a:p>
      </dgm:t>
    </dgm:pt>
    <dgm:pt modelId="{8A514B5F-B065-4BD5-8BB5-B7468D44D908}" type="pres">
      <dgm:prSet presAssocID="{58A1E8BF-283B-4807-A3C5-07E026BC6CD7}" presName="childShape" presStyleCnt="0"/>
      <dgm:spPr/>
    </dgm:pt>
    <dgm:pt modelId="{060733FD-A503-41D7-807D-D40F21FEAF84}" type="pres">
      <dgm:prSet presAssocID="{FEBFD33A-65F3-4CE3-B4F3-4F91449D595D}" presName="root" presStyleCnt="0"/>
      <dgm:spPr/>
    </dgm:pt>
    <dgm:pt modelId="{C7A38D44-DEEA-41A5-A23A-18E74E65931D}" type="pres">
      <dgm:prSet presAssocID="{FEBFD33A-65F3-4CE3-B4F3-4F91449D595D}" presName="rootComposite" presStyleCnt="0"/>
      <dgm:spPr/>
    </dgm:pt>
    <dgm:pt modelId="{8497A1D1-0408-4048-9831-364A60C5972F}" type="pres">
      <dgm:prSet presAssocID="{FEBFD33A-65F3-4CE3-B4F3-4F91449D595D}" presName="rootText" presStyleLbl="node1" presStyleIdx="5" presStyleCnt="7" custScaleX="119600" custScaleY="110249" custLinFactX="-70609" custLinFactNeighborX="-100000" custLinFactNeighborY="-28597"/>
      <dgm:spPr/>
      <dgm:t>
        <a:bodyPr/>
        <a:lstStyle/>
        <a:p>
          <a:endParaRPr lang="ru-RU"/>
        </a:p>
      </dgm:t>
    </dgm:pt>
    <dgm:pt modelId="{9E7ACC06-F6FF-4037-A06F-36C7DD1C1592}" type="pres">
      <dgm:prSet presAssocID="{FEBFD33A-65F3-4CE3-B4F3-4F91449D595D}" presName="rootConnector" presStyleLbl="node1" presStyleIdx="5" presStyleCnt="7"/>
      <dgm:spPr/>
      <dgm:t>
        <a:bodyPr/>
        <a:lstStyle/>
        <a:p>
          <a:endParaRPr lang="ru-RU"/>
        </a:p>
      </dgm:t>
    </dgm:pt>
    <dgm:pt modelId="{62224B0E-E764-4F99-8A8D-69D105E60CDA}" type="pres">
      <dgm:prSet presAssocID="{FEBFD33A-65F3-4CE3-B4F3-4F91449D595D}" presName="childShape" presStyleCnt="0"/>
      <dgm:spPr/>
    </dgm:pt>
    <dgm:pt modelId="{3DAB3F35-8957-41CD-8D46-67BBC4B1C382}" type="pres">
      <dgm:prSet presAssocID="{2CA0609D-29A9-45C4-9817-A943EFC199E3}" presName="root" presStyleCnt="0"/>
      <dgm:spPr/>
    </dgm:pt>
    <dgm:pt modelId="{429B8714-8461-4440-B9A2-D4486A1F8877}" type="pres">
      <dgm:prSet presAssocID="{2CA0609D-29A9-45C4-9817-A943EFC199E3}" presName="rootComposite" presStyleCnt="0"/>
      <dgm:spPr/>
    </dgm:pt>
    <dgm:pt modelId="{4F6C0310-9594-4064-8507-0F231603CAA0}" type="pres">
      <dgm:prSet presAssocID="{2CA0609D-29A9-45C4-9817-A943EFC199E3}" presName="rootText" presStyleLbl="node1" presStyleIdx="6" presStyleCnt="7"/>
      <dgm:spPr/>
      <dgm:t>
        <a:bodyPr/>
        <a:lstStyle/>
        <a:p>
          <a:endParaRPr lang="ru-RU"/>
        </a:p>
      </dgm:t>
    </dgm:pt>
    <dgm:pt modelId="{A6C05E9E-1E3C-4441-946E-21F19D71C80B}" type="pres">
      <dgm:prSet presAssocID="{2CA0609D-29A9-45C4-9817-A943EFC199E3}" presName="rootConnector" presStyleLbl="node1" presStyleIdx="6" presStyleCnt="7"/>
      <dgm:spPr/>
      <dgm:t>
        <a:bodyPr/>
        <a:lstStyle/>
        <a:p>
          <a:endParaRPr lang="ru-RU"/>
        </a:p>
      </dgm:t>
    </dgm:pt>
    <dgm:pt modelId="{E9E5D9A1-0CF2-4A8C-8239-AC23ED8340CC}" type="pres">
      <dgm:prSet presAssocID="{2CA0609D-29A9-45C4-9817-A943EFC199E3}" presName="childShape" presStyleCnt="0"/>
      <dgm:spPr/>
    </dgm:pt>
  </dgm:ptLst>
  <dgm:cxnLst>
    <dgm:cxn modelId="{9E57DCAE-805A-46BF-ADF6-D8F02689CB10}" type="presOf" srcId="{665B72A6-F14E-4BB8-A86C-9AFC23B9AF87}" destId="{5DD7AFE1-1870-45F5-9169-5AB926EE8CBB}" srcOrd="0" destOrd="0" presId="urn:microsoft.com/office/officeart/2005/8/layout/hierarchy3"/>
    <dgm:cxn modelId="{A467B0E4-E41C-4490-87A6-4BEA535B74AA}" srcId="{665B72A6-F14E-4BB8-A86C-9AFC23B9AF87}" destId="{0E4AB9F9-8F44-4560-849E-53A76622F2DE}" srcOrd="3" destOrd="0" parTransId="{B1AC6F9E-3865-4898-A357-79EF1528A3B5}" sibTransId="{4F9D0968-6C8A-4D72-80A0-21AF7696DE66}"/>
    <dgm:cxn modelId="{FD35A749-93A7-4F73-A895-8390060AF6B1}" type="presOf" srcId="{CE4BAE5E-F373-44E4-9BB0-2886284D60AC}" destId="{F21DE9E2-0B90-4DA2-9327-524EB6FEA8BA}" srcOrd="1" destOrd="0" presId="urn:microsoft.com/office/officeart/2005/8/layout/hierarchy3"/>
    <dgm:cxn modelId="{A3205145-AFBF-4CA9-B0A4-9BB478D29BBB}" type="presOf" srcId="{0E4AB9F9-8F44-4560-849E-53A76622F2DE}" destId="{A3F10830-6E55-4223-88B5-40A8EC0B7184}" srcOrd="1" destOrd="0" presId="urn:microsoft.com/office/officeart/2005/8/layout/hierarchy3"/>
    <dgm:cxn modelId="{FD5DEE01-4C77-4795-8EC4-332483BA4C56}" srcId="{665B72A6-F14E-4BB8-A86C-9AFC23B9AF87}" destId="{2CA0609D-29A9-45C4-9817-A943EFC199E3}" srcOrd="6" destOrd="0" parTransId="{A32664DB-3045-408A-90CF-6E09A52FA6A8}" sibTransId="{58D59EB3-A526-49CE-8A65-1F7F0535C1EB}"/>
    <dgm:cxn modelId="{1DBEB6FD-11C2-4357-8ADE-A143BB9CF217}" srcId="{665B72A6-F14E-4BB8-A86C-9AFC23B9AF87}" destId="{58A1E8BF-283B-4807-A3C5-07E026BC6CD7}" srcOrd="4" destOrd="0" parTransId="{B83B2E1B-66F1-43D9-8EB4-2C016EB90969}" sibTransId="{BDA04F84-C2D8-4BF3-89D5-06796304711E}"/>
    <dgm:cxn modelId="{90F5D8A0-A3DF-43E2-9045-63975D914390}" type="presOf" srcId="{51D4DBEB-686B-48FA-B2FC-5B6D559F998E}" destId="{BA3C1393-73C2-4233-A25D-F68782C623FC}" srcOrd="0" destOrd="0" presId="urn:microsoft.com/office/officeart/2005/8/layout/hierarchy3"/>
    <dgm:cxn modelId="{1958A5EC-54DE-4F6A-A31F-E090C77BB44B}" type="presOf" srcId="{58A1E8BF-283B-4807-A3C5-07E026BC6CD7}" destId="{226396B4-89EC-48AF-AA47-156694CAE6E4}" srcOrd="0" destOrd="0" presId="urn:microsoft.com/office/officeart/2005/8/layout/hierarchy3"/>
    <dgm:cxn modelId="{FF40A8FE-4F95-49A3-9872-8F605DC4D1CB}" type="presOf" srcId="{FEBFD33A-65F3-4CE3-B4F3-4F91449D595D}" destId="{9E7ACC06-F6FF-4037-A06F-36C7DD1C1592}" srcOrd="1" destOrd="0" presId="urn:microsoft.com/office/officeart/2005/8/layout/hierarchy3"/>
    <dgm:cxn modelId="{71875974-A9C8-4A52-8199-C46E841EA3A8}" srcId="{665B72A6-F14E-4BB8-A86C-9AFC23B9AF87}" destId="{51D4DBEB-686B-48FA-B2FC-5B6D559F998E}" srcOrd="1" destOrd="0" parTransId="{45E60A31-2959-41C3-8FAF-FA687CAACB9C}" sibTransId="{533154C0-1FAE-405E-8B11-4D37F9DFC096}"/>
    <dgm:cxn modelId="{2ACB588F-6D7D-427D-B3D8-21A456006A6E}" type="presOf" srcId="{0E4AB9F9-8F44-4560-849E-53A76622F2DE}" destId="{01EF5430-24B6-4055-A55A-93E04384EA31}" srcOrd="0" destOrd="0" presId="urn:microsoft.com/office/officeart/2005/8/layout/hierarchy3"/>
    <dgm:cxn modelId="{16CDDCB3-130B-4416-80C7-E4BC5F2526B4}" type="presOf" srcId="{CE4BAE5E-F373-44E4-9BB0-2886284D60AC}" destId="{B795BA73-85A1-4AEC-B3BC-116C4DCF9E5F}" srcOrd="0" destOrd="0" presId="urn:microsoft.com/office/officeart/2005/8/layout/hierarchy3"/>
    <dgm:cxn modelId="{7217F621-AC78-4C05-BF8A-D450D09E90B5}" srcId="{665B72A6-F14E-4BB8-A86C-9AFC23B9AF87}" destId="{CE4BAE5E-F373-44E4-9BB0-2886284D60AC}" srcOrd="0" destOrd="0" parTransId="{88BF1000-5D9B-4B30-856A-2C0D6A13E73A}" sibTransId="{BFFFA85E-D728-4995-815A-FCD9F74324F6}"/>
    <dgm:cxn modelId="{181B80E4-E55B-4C85-A0E3-36CDAEB7340F}" type="presOf" srcId="{2932AAF5-4885-4A17-A51C-EECF564B4E10}" destId="{FB7A85B3-AF01-4C54-A315-B1E14A7F2FC6}" srcOrd="1" destOrd="0" presId="urn:microsoft.com/office/officeart/2005/8/layout/hierarchy3"/>
    <dgm:cxn modelId="{687C2BD7-1C65-47A9-B2BC-8BD97C2A099F}" type="presOf" srcId="{2CA0609D-29A9-45C4-9817-A943EFC199E3}" destId="{A6C05E9E-1E3C-4441-946E-21F19D71C80B}" srcOrd="1" destOrd="0" presId="urn:microsoft.com/office/officeart/2005/8/layout/hierarchy3"/>
    <dgm:cxn modelId="{8ED58EF7-556E-487D-8533-CE3B6D0FD0BA}" srcId="{665B72A6-F14E-4BB8-A86C-9AFC23B9AF87}" destId="{FEBFD33A-65F3-4CE3-B4F3-4F91449D595D}" srcOrd="5" destOrd="0" parTransId="{D4ECBD18-E9C6-46D9-BBFA-AD2D0CEEB4AF}" sibTransId="{0C03F7DA-9C05-4470-94C3-B96704F204B1}"/>
    <dgm:cxn modelId="{5367016C-BB9B-4943-B58B-918C2AA7D283}" type="presOf" srcId="{2CA0609D-29A9-45C4-9817-A943EFC199E3}" destId="{4F6C0310-9594-4064-8507-0F231603CAA0}" srcOrd="0" destOrd="0" presId="urn:microsoft.com/office/officeart/2005/8/layout/hierarchy3"/>
    <dgm:cxn modelId="{A95F9D4B-F8B9-4EE7-8234-494AD5083CD7}" type="presOf" srcId="{58A1E8BF-283B-4807-A3C5-07E026BC6CD7}" destId="{14AF4C0A-E6D9-4680-AF38-254A52A787D9}" srcOrd="1" destOrd="0" presId="urn:microsoft.com/office/officeart/2005/8/layout/hierarchy3"/>
    <dgm:cxn modelId="{BD1BBB86-993C-4E75-BAE6-5DB47246E5DA}" type="presOf" srcId="{51D4DBEB-686B-48FA-B2FC-5B6D559F998E}" destId="{B17A7B77-A5B1-463B-B90F-571C569C2668}" srcOrd="1" destOrd="0" presId="urn:microsoft.com/office/officeart/2005/8/layout/hierarchy3"/>
    <dgm:cxn modelId="{C9A9532E-DF9F-4356-A3D1-6DEFD3132670}" type="presOf" srcId="{FEBFD33A-65F3-4CE3-B4F3-4F91449D595D}" destId="{8497A1D1-0408-4048-9831-364A60C5972F}" srcOrd="0" destOrd="0" presId="urn:microsoft.com/office/officeart/2005/8/layout/hierarchy3"/>
    <dgm:cxn modelId="{2B48217B-3BE6-4AD7-9EC9-CA905EA9978C}" srcId="{665B72A6-F14E-4BB8-A86C-9AFC23B9AF87}" destId="{2932AAF5-4885-4A17-A51C-EECF564B4E10}" srcOrd="2" destOrd="0" parTransId="{3414BAA5-8228-47DC-9BA5-DA12AB6D4CE9}" sibTransId="{B1B6A1BD-2BCE-490E-9C27-CD10CB66A415}"/>
    <dgm:cxn modelId="{BF0D897B-5FFE-4FF3-818A-8BE715040432}" type="presOf" srcId="{2932AAF5-4885-4A17-A51C-EECF564B4E10}" destId="{D498C16B-6FA6-4B22-AA61-3F30F150688A}" srcOrd="0" destOrd="0" presId="urn:microsoft.com/office/officeart/2005/8/layout/hierarchy3"/>
    <dgm:cxn modelId="{D84397BD-677E-45A6-9FA4-CBD6F1605FFB}" type="presParOf" srcId="{5DD7AFE1-1870-45F5-9169-5AB926EE8CBB}" destId="{A7EBEE15-5460-4509-B6B6-432DBE146815}" srcOrd="0" destOrd="0" presId="urn:microsoft.com/office/officeart/2005/8/layout/hierarchy3"/>
    <dgm:cxn modelId="{97525902-87DE-41CD-B12A-C8DFB35D1F54}" type="presParOf" srcId="{A7EBEE15-5460-4509-B6B6-432DBE146815}" destId="{467CF16F-BFD0-4326-9F26-E240123E0259}" srcOrd="0" destOrd="0" presId="urn:microsoft.com/office/officeart/2005/8/layout/hierarchy3"/>
    <dgm:cxn modelId="{4361DAB5-12A9-4B98-82D1-A23778C84FE2}" type="presParOf" srcId="{467CF16F-BFD0-4326-9F26-E240123E0259}" destId="{B795BA73-85A1-4AEC-B3BC-116C4DCF9E5F}" srcOrd="0" destOrd="0" presId="urn:microsoft.com/office/officeart/2005/8/layout/hierarchy3"/>
    <dgm:cxn modelId="{578069B8-D26B-42C4-A648-0C508B6ED756}" type="presParOf" srcId="{467CF16F-BFD0-4326-9F26-E240123E0259}" destId="{F21DE9E2-0B90-4DA2-9327-524EB6FEA8BA}" srcOrd="1" destOrd="0" presId="urn:microsoft.com/office/officeart/2005/8/layout/hierarchy3"/>
    <dgm:cxn modelId="{DBFF8A1F-C669-4F5C-B2E1-54984E51AE14}" type="presParOf" srcId="{A7EBEE15-5460-4509-B6B6-432DBE146815}" destId="{28C9E6A8-812E-4A65-9840-5BA8E802CEBD}" srcOrd="1" destOrd="0" presId="urn:microsoft.com/office/officeart/2005/8/layout/hierarchy3"/>
    <dgm:cxn modelId="{90D4E1F2-E0FA-4460-AD8C-2F0D9AC41D8D}" type="presParOf" srcId="{5DD7AFE1-1870-45F5-9169-5AB926EE8CBB}" destId="{7C2B7E78-C82D-460D-BBB0-E56006B07A21}" srcOrd="1" destOrd="0" presId="urn:microsoft.com/office/officeart/2005/8/layout/hierarchy3"/>
    <dgm:cxn modelId="{A9013D9E-4319-4EF7-B573-4C8493703F39}" type="presParOf" srcId="{7C2B7E78-C82D-460D-BBB0-E56006B07A21}" destId="{737ED0B8-EF9A-41EC-8D19-43464BA4C0B9}" srcOrd="0" destOrd="0" presId="urn:microsoft.com/office/officeart/2005/8/layout/hierarchy3"/>
    <dgm:cxn modelId="{D4FFB7FB-1844-4EE2-8D06-88FFFB28CA32}" type="presParOf" srcId="{737ED0B8-EF9A-41EC-8D19-43464BA4C0B9}" destId="{BA3C1393-73C2-4233-A25D-F68782C623FC}" srcOrd="0" destOrd="0" presId="urn:microsoft.com/office/officeart/2005/8/layout/hierarchy3"/>
    <dgm:cxn modelId="{BA8A2712-4FA9-4CAA-AEDC-1E445F42D37F}" type="presParOf" srcId="{737ED0B8-EF9A-41EC-8D19-43464BA4C0B9}" destId="{B17A7B77-A5B1-463B-B90F-571C569C2668}" srcOrd="1" destOrd="0" presId="urn:microsoft.com/office/officeart/2005/8/layout/hierarchy3"/>
    <dgm:cxn modelId="{D9D7FAAA-F8CA-4C36-B4DC-3AC534E2C7DD}" type="presParOf" srcId="{7C2B7E78-C82D-460D-BBB0-E56006B07A21}" destId="{1B7B17CA-34C9-4400-88C8-B9656F014EDF}" srcOrd="1" destOrd="0" presId="urn:microsoft.com/office/officeart/2005/8/layout/hierarchy3"/>
    <dgm:cxn modelId="{0515351C-5057-4EF6-9556-ACEACA070B7F}" type="presParOf" srcId="{5DD7AFE1-1870-45F5-9169-5AB926EE8CBB}" destId="{65621BC9-2B54-41B8-901A-4DEA20DC7581}" srcOrd="2" destOrd="0" presId="urn:microsoft.com/office/officeart/2005/8/layout/hierarchy3"/>
    <dgm:cxn modelId="{FAB9D3E0-9E6D-40E3-A3C6-BFAB603F0DD8}" type="presParOf" srcId="{65621BC9-2B54-41B8-901A-4DEA20DC7581}" destId="{CB97799C-328F-419E-B183-3CB5D27B7018}" srcOrd="0" destOrd="0" presId="urn:microsoft.com/office/officeart/2005/8/layout/hierarchy3"/>
    <dgm:cxn modelId="{07C9871B-2387-4AE6-8A6D-81F21F03082F}" type="presParOf" srcId="{CB97799C-328F-419E-B183-3CB5D27B7018}" destId="{D498C16B-6FA6-4B22-AA61-3F30F150688A}" srcOrd="0" destOrd="0" presId="urn:microsoft.com/office/officeart/2005/8/layout/hierarchy3"/>
    <dgm:cxn modelId="{F5A2C788-ABC3-4790-B33D-2B3C8E62DC06}" type="presParOf" srcId="{CB97799C-328F-419E-B183-3CB5D27B7018}" destId="{FB7A85B3-AF01-4C54-A315-B1E14A7F2FC6}" srcOrd="1" destOrd="0" presId="urn:microsoft.com/office/officeart/2005/8/layout/hierarchy3"/>
    <dgm:cxn modelId="{CFDA3330-05D4-4322-9BA7-3225A4C2C028}" type="presParOf" srcId="{65621BC9-2B54-41B8-901A-4DEA20DC7581}" destId="{3DDC4519-9389-4115-A064-F4D943392CA2}" srcOrd="1" destOrd="0" presId="urn:microsoft.com/office/officeart/2005/8/layout/hierarchy3"/>
    <dgm:cxn modelId="{9B614F38-4638-4947-85E4-09ECCBC8CC56}" type="presParOf" srcId="{5DD7AFE1-1870-45F5-9169-5AB926EE8CBB}" destId="{8BB9CBBB-6277-416E-8167-6C91E66C0CEE}" srcOrd="3" destOrd="0" presId="urn:microsoft.com/office/officeart/2005/8/layout/hierarchy3"/>
    <dgm:cxn modelId="{2373CC2D-9A92-48AA-A0C6-31380E12F7CF}" type="presParOf" srcId="{8BB9CBBB-6277-416E-8167-6C91E66C0CEE}" destId="{DFFB0A7F-A848-44F7-AC6E-DD3E355E921D}" srcOrd="0" destOrd="0" presId="urn:microsoft.com/office/officeart/2005/8/layout/hierarchy3"/>
    <dgm:cxn modelId="{8EB8B61D-B130-43A0-8C61-199744CAF5EF}" type="presParOf" srcId="{DFFB0A7F-A848-44F7-AC6E-DD3E355E921D}" destId="{01EF5430-24B6-4055-A55A-93E04384EA31}" srcOrd="0" destOrd="0" presId="urn:microsoft.com/office/officeart/2005/8/layout/hierarchy3"/>
    <dgm:cxn modelId="{ED449386-5BE2-434D-A207-ACCD7CF501DA}" type="presParOf" srcId="{DFFB0A7F-A848-44F7-AC6E-DD3E355E921D}" destId="{A3F10830-6E55-4223-88B5-40A8EC0B7184}" srcOrd="1" destOrd="0" presId="urn:microsoft.com/office/officeart/2005/8/layout/hierarchy3"/>
    <dgm:cxn modelId="{C7A654AF-F03E-469D-8007-707372CE9BAA}" type="presParOf" srcId="{8BB9CBBB-6277-416E-8167-6C91E66C0CEE}" destId="{D1C6DC41-8CB5-4D0E-8077-47843EEDB08B}" srcOrd="1" destOrd="0" presId="urn:microsoft.com/office/officeart/2005/8/layout/hierarchy3"/>
    <dgm:cxn modelId="{801D2615-B756-4E91-BC19-35A849564E11}" type="presParOf" srcId="{5DD7AFE1-1870-45F5-9169-5AB926EE8CBB}" destId="{C7BAE6B0-9E71-4FDD-B7AE-EBD6D26E8C36}" srcOrd="4" destOrd="0" presId="urn:microsoft.com/office/officeart/2005/8/layout/hierarchy3"/>
    <dgm:cxn modelId="{A00B9C22-C2EB-47C1-83B1-F90E0E195436}" type="presParOf" srcId="{C7BAE6B0-9E71-4FDD-B7AE-EBD6D26E8C36}" destId="{CD1646F4-41B8-4FC7-BF95-EE973F688253}" srcOrd="0" destOrd="0" presId="urn:microsoft.com/office/officeart/2005/8/layout/hierarchy3"/>
    <dgm:cxn modelId="{D2FF4AB5-C3F5-4C20-BD91-E7156A702091}" type="presParOf" srcId="{CD1646F4-41B8-4FC7-BF95-EE973F688253}" destId="{226396B4-89EC-48AF-AA47-156694CAE6E4}" srcOrd="0" destOrd="0" presId="urn:microsoft.com/office/officeart/2005/8/layout/hierarchy3"/>
    <dgm:cxn modelId="{5B55CFE1-052C-4196-9EBF-AF15CD9172A4}" type="presParOf" srcId="{CD1646F4-41B8-4FC7-BF95-EE973F688253}" destId="{14AF4C0A-E6D9-4680-AF38-254A52A787D9}" srcOrd="1" destOrd="0" presId="urn:microsoft.com/office/officeart/2005/8/layout/hierarchy3"/>
    <dgm:cxn modelId="{211C6D7D-2047-40C2-831E-069360746334}" type="presParOf" srcId="{C7BAE6B0-9E71-4FDD-B7AE-EBD6D26E8C36}" destId="{8A514B5F-B065-4BD5-8BB5-B7468D44D908}" srcOrd="1" destOrd="0" presId="urn:microsoft.com/office/officeart/2005/8/layout/hierarchy3"/>
    <dgm:cxn modelId="{E99B14F2-2245-4D6D-8C28-E141DA64527C}" type="presParOf" srcId="{5DD7AFE1-1870-45F5-9169-5AB926EE8CBB}" destId="{060733FD-A503-41D7-807D-D40F21FEAF84}" srcOrd="5" destOrd="0" presId="urn:microsoft.com/office/officeart/2005/8/layout/hierarchy3"/>
    <dgm:cxn modelId="{24958D10-3028-497B-AA90-6C6F53AAADC8}" type="presParOf" srcId="{060733FD-A503-41D7-807D-D40F21FEAF84}" destId="{C7A38D44-DEEA-41A5-A23A-18E74E65931D}" srcOrd="0" destOrd="0" presId="urn:microsoft.com/office/officeart/2005/8/layout/hierarchy3"/>
    <dgm:cxn modelId="{57A45BB6-6996-4CAD-AAFC-0E45E192C5D4}" type="presParOf" srcId="{C7A38D44-DEEA-41A5-A23A-18E74E65931D}" destId="{8497A1D1-0408-4048-9831-364A60C5972F}" srcOrd="0" destOrd="0" presId="urn:microsoft.com/office/officeart/2005/8/layout/hierarchy3"/>
    <dgm:cxn modelId="{DAD6734C-632C-435F-A4D2-8DCD5EFE397A}" type="presParOf" srcId="{C7A38D44-DEEA-41A5-A23A-18E74E65931D}" destId="{9E7ACC06-F6FF-4037-A06F-36C7DD1C1592}" srcOrd="1" destOrd="0" presId="urn:microsoft.com/office/officeart/2005/8/layout/hierarchy3"/>
    <dgm:cxn modelId="{2D713436-74BC-44D8-851F-11C9BD245BCF}" type="presParOf" srcId="{060733FD-A503-41D7-807D-D40F21FEAF84}" destId="{62224B0E-E764-4F99-8A8D-69D105E60CDA}" srcOrd="1" destOrd="0" presId="urn:microsoft.com/office/officeart/2005/8/layout/hierarchy3"/>
    <dgm:cxn modelId="{295F1BC6-9A67-410F-9FEC-45E12C7E2D1E}" type="presParOf" srcId="{5DD7AFE1-1870-45F5-9169-5AB926EE8CBB}" destId="{3DAB3F35-8957-41CD-8D46-67BBC4B1C382}" srcOrd="6" destOrd="0" presId="urn:microsoft.com/office/officeart/2005/8/layout/hierarchy3"/>
    <dgm:cxn modelId="{A0ED024E-2947-449A-9B70-B3BD5DA13792}" type="presParOf" srcId="{3DAB3F35-8957-41CD-8D46-67BBC4B1C382}" destId="{429B8714-8461-4440-B9A2-D4486A1F8877}" srcOrd="0" destOrd="0" presId="urn:microsoft.com/office/officeart/2005/8/layout/hierarchy3"/>
    <dgm:cxn modelId="{780142B7-E119-4A90-A8E4-40D7C6104BF6}" type="presParOf" srcId="{429B8714-8461-4440-B9A2-D4486A1F8877}" destId="{4F6C0310-9594-4064-8507-0F231603CAA0}" srcOrd="0" destOrd="0" presId="urn:microsoft.com/office/officeart/2005/8/layout/hierarchy3"/>
    <dgm:cxn modelId="{7A9F3FEB-316D-40E4-B9D7-E43B43BE22B0}" type="presParOf" srcId="{429B8714-8461-4440-B9A2-D4486A1F8877}" destId="{A6C05E9E-1E3C-4441-946E-21F19D71C80B}" srcOrd="1" destOrd="0" presId="urn:microsoft.com/office/officeart/2005/8/layout/hierarchy3"/>
    <dgm:cxn modelId="{B2DD9661-164C-48A1-B566-2D339904059D}" type="presParOf" srcId="{3DAB3F35-8957-41CD-8D46-67BBC4B1C382}" destId="{E9E5D9A1-0CF2-4A8C-8239-AC23ED8340C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95BA73-85A1-4AEC-B3BC-116C4DCF9E5F}">
      <dsp:nvSpPr>
        <dsp:cNvPr id="0" name=""/>
        <dsp:cNvSpPr/>
      </dsp:nvSpPr>
      <dsp:spPr>
        <a:xfrm>
          <a:off x="4847" y="15746"/>
          <a:ext cx="1653119" cy="826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/>
            <a:t>Словесные</a:t>
          </a:r>
          <a:endParaRPr lang="ru-RU" sz="1400" kern="1200" dirty="0"/>
        </a:p>
      </dsp:txBody>
      <dsp:txXfrm>
        <a:off x="4847" y="15746"/>
        <a:ext cx="1653119" cy="826559"/>
      </dsp:txXfrm>
    </dsp:sp>
    <dsp:sp modelId="{BBFCE4D8-8128-4FC3-B600-2B3D17E287E5}">
      <dsp:nvSpPr>
        <dsp:cNvPr id="0" name=""/>
        <dsp:cNvSpPr/>
      </dsp:nvSpPr>
      <dsp:spPr>
        <a:xfrm>
          <a:off x="170159" y="842306"/>
          <a:ext cx="165311" cy="6199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9919"/>
              </a:lnTo>
              <a:lnTo>
                <a:pt x="165311" y="61991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67E326-2F0D-4D0E-A519-53A7CD5A319E}">
      <dsp:nvSpPr>
        <dsp:cNvPr id="0" name=""/>
        <dsp:cNvSpPr/>
      </dsp:nvSpPr>
      <dsp:spPr>
        <a:xfrm>
          <a:off x="335471" y="1048946"/>
          <a:ext cx="1322495" cy="826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Объяснение</a:t>
          </a:r>
          <a:endParaRPr lang="ru-RU" sz="1400" kern="1200" dirty="0"/>
        </a:p>
      </dsp:txBody>
      <dsp:txXfrm>
        <a:off x="335471" y="1048946"/>
        <a:ext cx="1322495" cy="826559"/>
      </dsp:txXfrm>
    </dsp:sp>
    <dsp:sp modelId="{E426D2C4-49D6-4B4F-A95B-F3FAE67DBDE8}">
      <dsp:nvSpPr>
        <dsp:cNvPr id="0" name=""/>
        <dsp:cNvSpPr/>
      </dsp:nvSpPr>
      <dsp:spPr>
        <a:xfrm>
          <a:off x="170159" y="842306"/>
          <a:ext cx="165311" cy="16531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3119"/>
              </a:lnTo>
              <a:lnTo>
                <a:pt x="165311" y="165311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E17E67-E723-40BA-B6CB-190EF83437B8}">
      <dsp:nvSpPr>
        <dsp:cNvPr id="0" name=""/>
        <dsp:cNvSpPr/>
      </dsp:nvSpPr>
      <dsp:spPr>
        <a:xfrm>
          <a:off x="335471" y="2082145"/>
          <a:ext cx="1322495" cy="826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Рассказ</a:t>
          </a:r>
          <a:endParaRPr lang="ru-RU" sz="1400" kern="1200" dirty="0"/>
        </a:p>
      </dsp:txBody>
      <dsp:txXfrm>
        <a:off x="335471" y="2082145"/>
        <a:ext cx="1322495" cy="826559"/>
      </dsp:txXfrm>
    </dsp:sp>
    <dsp:sp modelId="{2D516B42-5D0A-48AA-8AD9-6AAB6F9996E6}">
      <dsp:nvSpPr>
        <dsp:cNvPr id="0" name=""/>
        <dsp:cNvSpPr/>
      </dsp:nvSpPr>
      <dsp:spPr>
        <a:xfrm>
          <a:off x="170159" y="842306"/>
          <a:ext cx="165311" cy="26863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6318"/>
              </a:lnTo>
              <a:lnTo>
                <a:pt x="165311" y="26863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275260-8CD8-4B4D-A314-970F59FEE640}">
      <dsp:nvSpPr>
        <dsp:cNvPr id="0" name=""/>
        <dsp:cNvSpPr/>
      </dsp:nvSpPr>
      <dsp:spPr>
        <a:xfrm>
          <a:off x="335471" y="3115345"/>
          <a:ext cx="1322495" cy="826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Беседа</a:t>
          </a:r>
          <a:endParaRPr lang="ru-RU" sz="1400" kern="1200" dirty="0"/>
        </a:p>
      </dsp:txBody>
      <dsp:txXfrm>
        <a:off x="335471" y="3115345"/>
        <a:ext cx="1322495" cy="826559"/>
      </dsp:txXfrm>
    </dsp:sp>
    <dsp:sp modelId="{2E38ED36-D601-4A87-A438-E892FF2061D5}">
      <dsp:nvSpPr>
        <dsp:cNvPr id="0" name=""/>
        <dsp:cNvSpPr/>
      </dsp:nvSpPr>
      <dsp:spPr>
        <a:xfrm>
          <a:off x="170159" y="842306"/>
          <a:ext cx="165311" cy="37195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9518"/>
              </a:lnTo>
              <a:lnTo>
                <a:pt x="165311" y="37195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97347A-D050-4506-93EC-60F2983F0FC8}">
      <dsp:nvSpPr>
        <dsp:cNvPr id="0" name=""/>
        <dsp:cNvSpPr/>
      </dsp:nvSpPr>
      <dsp:spPr>
        <a:xfrm>
          <a:off x="335471" y="4148544"/>
          <a:ext cx="1322495" cy="826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Работа с источниками</a:t>
          </a:r>
          <a:endParaRPr lang="ru-RU" sz="1400" kern="1200" dirty="0"/>
        </a:p>
      </dsp:txBody>
      <dsp:txXfrm>
        <a:off x="335471" y="4148544"/>
        <a:ext cx="1322495" cy="826559"/>
      </dsp:txXfrm>
    </dsp:sp>
    <dsp:sp modelId="{BA3C1393-73C2-4233-A25D-F68782C623FC}">
      <dsp:nvSpPr>
        <dsp:cNvPr id="0" name=""/>
        <dsp:cNvSpPr/>
      </dsp:nvSpPr>
      <dsp:spPr>
        <a:xfrm>
          <a:off x="2071247" y="15746"/>
          <a:ext cx="1653119" cy="826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/>
            <a:t>Наглядные</a:t>
          </a:r>
          <a:endParaRPr lang="ru-RU" sz="1400" kern="1200" dirty="0"/>
        </a:p>
      </dsp:txBody>
      <dsp:txXfrm>
        <a:off x="2071247" y="15746"/>
        <a:ext cx="1653119" cy="826559"/>
      </dsp:txXfrm>
    </dsp:sp>
    <dsp:sp modelId="{2F9B574B-07A5-4FC3-A407-3BBB0DC2166F}">
      <dsp:nvSpPr>
        <dsp:cNvPr id="0" name=""/>
        <dsp:cNvSpPr/>
      </dsp:nvSpPr>
      <dsp:spPr>
        <a:xfrm>
          <a:off x="2236559" y="842306"/>
          <a:ext cx="165311" cy="6199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9919"/>
              </a:lnTo>
              <a:lnTo>
                <a:pt x="165311" y="61991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FAAC46-6D88-4D18-BB5C-A21AFA95598D}">
      <dsp:nvSpPr>
        <dsp:cNvPr id="0" name=""/>
        <dsp:cNvSpPr/>
      </dsp:nvSpPr>
      <dsp:spPr>
        <a:xfrm>
          <a:off x="2401870" y="1048946"/>
          <a:ext cx="1322495" cy="826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Демонстрация</a:t>
          </a:r>
          <a:endParaRPr lang="ru-RU" sz="1400" kern="1200" dirty="0"/>
        </a:p>
      </dsp:txBody>
      <dsp:txXfrm>
        <a:off x="2401870" y="1048946"/>
        <a:ext cx="1322495" cy="826559"/>
      </dsp:txXfrm>
    </dsp:sp>
    <dsp:sp modelId="{733EF764-13E7-4C71-A00A-0F046969891C}">
      <dsp:nvSpPr>
        <dsp:cNvPr id="0" name=""/>
        <dsp:cNvSpPr/>
      </dsp:nvSpPr>
      <dsp:spPr>
        <a:xfrm>
          <a:off x="2236559" y="842306"/>
          <a:ext cx="165311" cy="16531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3119"/>
              </a:lnTo>
              <a:lnTo>
                <a:pt x="165311" y="165311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59415A-5A8C-4AC2-A9B7-1F744FF6C982}">
      <dsp:nvSpPr>
        <dsp:cNvPr id="0" name=""/>
        <dsp:cNvSpPr/>
      </dsp:nvSpPr>
      <dsp:spPr>
        <a:xfrm>
          <a:off x="2401870" y="2082145"/>
          <a:ext cx="1322495" cy="826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Иллюстрация</a:t>
          </a:r>
          <a:endParaRPr lang="ru-RU" sz="1400" kern="1200" dirty="0"/>
        </a:p>
      </dsp:txBody>
      <dsp:txXfrm>
        <a:off x="2401870" y="2082145"/>
        <a:ext cx="1322495" cy="826559"/>
      </dsp:txXfrm>
    </dsp:sp>
    <dsp:sp modelId="{D498C16B-6FA6-4B22-AA61-3F30F150688A}">
      <dsp:nvSpPr>
        <dsp:cNvPr id="0" name=""/>
        <dsp:cNvSpPr/>
      </dsp:nvSpPr>
      <dsp:spPr>
        <a:xfrm>
          <a:off x="4137646" y="15746"/>
          <a:ext cx="1653119" cy="826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/>
            <a:t>Практические методы обучения</a:t>
          </a:r>
          <a:endParaRPr lang="ru-RU" sz="1400" kern="1200" dirty="0"/>
        </a:p>
      </dsp:txBody>
      <dsp:txXfrm>
        <a:off x="4137646" y="15746"/>
        <a:ext cx="1653119" cy="826559"/>
      </dsp:txXfrm>
    </dsp:sp>
    <dsp:sp modelId="{491BF4A7-62A8-49CD-A270-6705136D806A}">
      <dsp:nvSpPr>
        <dsp:cNvPr id="0" name=""/>
        <dsp:cNvSpPr/>
      </dsp:nvSpPr>
      <dsp:spPr>
        <a:xfrm>
          <a:off x="4302958" y="842306"/>
          <a:ext cx="165311" cy="6199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9919"/>
              </a:lnTo>
              <a:lnTo>
                <a:pt x="165311" y="61991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759D52-664E-4F6C-967C-80F699E6B1A0}">
      <dsp:nvSpPr>
        <dsp:cNvPr id="0" name=""/>
        <dsp:cNvSpPr/>
      </dsp:nvSpPr>
      <dsp:spPr>
        <a:xfrm>
          <a:off x="4468270" y="1048946"/>
          <a:ext cx="1322495" cy="826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Упражнения</a:t>
          </a:r>
          <a:endParaRPr lang="ru-RU" sz="1400" kern="1200" dirty="0"/>
        </a:p>
      </dsp:txBody>
      <dsp:txXfrm>
        <a:off x="4468270" y="1048946"/>
        <a:ext cx="1322495" cy="826559"/>
      </dsp:txXfrm>
    </dsp:sp>
    <dsp:sp modelId="{01EF5430-24B6-4055-A55A-93E04384EA31}">
      <dsp:nvSpPr>
        <dsp:cNvPr id="0" name=""/>
        <dsp:cNvSpPr/>
      </dsp:nvSpPr>
      <dsp:spPr>
        <a:xfrm>
          <a:off x="6204045" y="15746"/>
          <a:ext cx="1653119" cy="826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Проблемный метод</a:t>
          </a:r>
          <a:endParaRPr lang="ru-RU" sz="1400" kern="1200" dirty="0"/>
        </a:p>
      </dsp:txBody>
      <dsp:txXfrm>
        <a:off x="6204045" y="15746"/>
        <a:ext cx="1653119" cy="826559"/>
      </dsp:txXfrm>
    </dsp:sp>
    <dsp:sp modelId="{226396B4-89EC-48AF-AA47-156694CAE6E4}">
      <dsp:nvSpPr>
        <dsp:cNvPr id="0" name=""/>
        <dsp:cNvSpPr/>
      </dsp:nvSpPr>
      <dsp:spPr>
        <a:xfrm>
          <a:off x="8270444" y="15746"/>
          <a:ext cx="1653119" cy="826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Исследовательский метод</a:t>
          </a:r>
          <a:endParaRPr lang="ru-RU" sz="1400" kern="1200" dirty="0"/>
        </a:p>
      </dsp:txBody>
      <dsp:txXfrm>
        <a:off x="8270444" y="15746"/>
        <a:ext cx="1653119" cy="82655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95BA73-85A1-4AEC-B3BC-116C4DCF9E5F}">
      <dsp:nvSpPr>
        <dsp:cNvPr id="0" name=""/>
        <dsp:cNvSpPr/>
      </dsp:nvSpPr>
      <dsp:spPr>
        <a:xfrm>
          <a:off x="160752" y="1148530"/>
          <a:ext cx="2203719" cy="13522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Метод анализа конкретных ситуаций (кейс-метод</a:t>
          </a:r>
          <a:r>
            <a:rPr lang="ru-RU" sz="900" b="1" kern="1200" dirty="0" smtClean="0"/>
            <a:t>)</a:t>
          </a:r>
          <a:endParaRPr lang="ru-RU" sz="900" kern="1200" dirty="0"/>
        </a:p>
      </dsp:txBody>
      <dsp:txXfrm>
        <a:off x="160752" y="1148530"/>
        <a:ext cx="2203719" cy="1352240"/>
      </dsp:txXfrm>
    </dsp:sp>
    <dsp:sp modelId="{BA3C1393-73C2-4233-A25D-F68782C623FC}">
      <dsp:nvSpPr>
        <dsp:cNvPr id="0" name=""/>
        <dsp:cNvSpPr/>
      </dsp:nvSpPr>
      <dsp:spPr>
        <a:xfrm>
          <a:off x="2291846" y="3574598"/>
          <a:ext cx="1149206" cy="6463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Метод разыгрывания ролей</a:t>
          </a:r>
          <a:endParaRPr lang="ru-RU" sz="1000" kern="1200" dirty="0"/>
        </a:p>
      </dsp:txBody>
      <dsp:txXfrm>
        <a:off x="2291846" y="3574598"/>
        <a:ext cx="1149206" cy="646325"/>
      </dsp:txXfrm>
    </dsp:sp>
    <dsp:sp modelId="{D498C16B-6FA6-4B22-AA61-3F30F150688A}">
      <dsp:nvSpPr>
        <dsp:cNvPr id="0" name=""/>
        <dsp:cNvSpPr/>
      </dsp:nvSpPr>
      <dsp:spPr>
        <a:xfrm>
          <a:off x="3556195" y="1447710"/>
          <a:ext cx="981691" cy="490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smtClean="0"/>
            <a:t>Деловая игра</a:t>
          </a:r>
          <a:endParaRPr lang="ru-RU" sz="1000" kern="1200" dirty="0"/>
        </a:p>
      </dsp:txBody>
      <dsp:txXfrm>
        <a:off x="3556195" y="1447710"/>
        <a:ext cx="981691" cy="490845"/>
      </dsp:txXfrm>
    </dsp:sp>
    <dsp:sp modelId="{01EF5430-24B6-4055-A55A-93E04384EA31}">
      <dsp:nvSpPr>
        <dsp:cNvPr id="0" name=""/>
        <dsp:cNvSpPr/>
      </dsp:nvSpPr>
      <dsp:spPr>
        <a:xfrm>
          <a:off x="4270435" y="3252363"/>
          <a:ext cx="981691" cy="490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Метод дискуссии</a:t>
          </a:r>
          <a:endParaRPr lang="ru-RU" sz="1000" kern="1200" dirty="0"/>
        </a:p>
      </dsp:txBody>
      <dsp:txXfrm>
        <a:off x="4270435" y="3252363"/>
        <a:ext cx="981691" cy="490845"/>
      </dsp:txXfrm>
    </dsp:sp>
    <dsp:sp modelId="{226396B4-89EC-48AF-AA47-156694CAE6E4}">
      <dsp:nvSpPr>
        <dsp:cNvPr id="0" name=""/>
        <dsp:cNvSpPr/>
      </dsp:nvSpPr>
      <dsp:spPr>
        <a:xfrm>
          <a:off x="7174130" y="3199391"/>
          <a:ext cx="981691" cy="490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Метод «круглого стола»</a:t>
          </a:r>
          <a:endParaRPr lang="ru-RU" sz="1000" kern="1200" dirty="0"/>
        </a:p>
      </dsp:txBody>
      <dsp:txXfrm>
        <a:off x="7174130" y="3199391"/>
        <a:ext cx="981691" cy="490845"/>
      </dsp:txXfrm>
    </dsp:sp>
    <dsp:sp modelId="{8497A1D1-0408-4048-9831-364A60C5972F}">
      <dsp:nvSpPr>
        <dsp:cNvPr id="0" name=""/>
        <dsp:cNvSpPr/>
      </dsp:nvSpPr>
      <dsp:spPr>
        <a:xfrm>
          <a:off x="5851301" y="1678938"/>
          <a:ext cx="1174102" cy="5411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Метод тренинга</a:t>
          </a:r>
          <a:endParaRPr lang="ru-RU" sz="1000" kern="1200" dirty="0"/>
        </a:p>
      </dsp:txBody>
      <dsp:txXfrm>
        <a:off x="5851301" y="1678938"/>
        <a:ext cx="1174102" cy="541152"/>
      </dsp:txXfrm>
    </dsp:sp>
    <dsp:sp modelId="{4F6C0310-9594-4064-8507-0F231603CAA0}">
      <dsp:nvSpPr>
        <dsp:cNvPr id="0" name=""/>
        <dsp:cNvSpPr/>
      </dsp:nvSpPr>
      <dsp:spPr>
        <a:xfrm>
          <a:off x="8945680" y="1819305"/>
          <a:ext cx="981691" cy="4908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Метод «</a:t>
          </a:r>
          <a:r>
            <a:rPr lang="ru-RU" sz="1000" b="1" kern="1200" dirty="0" err="1" smtClean="0"/>
            <a:t>форсажа</a:t>
          </a:r>
          <a:r>
            <a:rPr lang="ru-RU" sz="1000" b="1" kern="1200" dirty="0" smtClean="0"/>
            <a:t>»</a:t>
          </a:r>
          <a:endParaRPr lang="ru-RU" sz="1000" kern="1200" dirty="0"/>
        </a:p>
      </dsp:txBody>
      <dsp:txXfrm>
        <a:off x="8945680" y="1819305"/>
        <a:ext cx="981691" cy="4908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C53C8-77DE-46BE-B305-9DC8B871FE6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D8FCD-E605-47EA-8BDB-3F94FED05A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5D8FCD-E605-47EA-8BDB-3F94FED05A6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AE4E103-2C58-154D-A5A1-B50FB8FAE6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414B0A7-9BAF-A846-8456-AEA1FC320F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17CCB0-9DDC-ED4B-BECC-6B8CDD043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6344-7F12-491E-8F82-A794284BA64B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D41E7C7-7410-934B-BA1C-16CF9600D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388599-5AF6-9B49-B010-46E66BAB7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CD19D002-DAFB-BD42-AA0E-7590DBE3E8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CD2A861-AEA4-834F-A814-6C719DF0A30D}"/>
              </a:ext>
            </a:extLst>
          </p:cNvPr>
          <p:cNvSpPr/>
          <p:nvPr userDrawn="1"/>
        </p:nvSpPr>
        <p:spPr>
          <a:xfrm>
            <a:off x="2563585" y="1629208"/>
            <a:ext cx="7064829" cy="3761509"/>
          </a:xfrm>
          <a:prstGeom prst="rect">
            <a:avLst/>
          </a:prstGeom>
          <a:solidFill>
            <a:schemeClr val="bg1">
              <a:alpha val="83000"/>
            </a:schemeClr>
          </a:solidFill>
          <a:ln w="238125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539323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9635E7-15C6-E240-B9F8-CB608192D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E6A7560-6F04-4748-9467-BB22C61CA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F5DB32-EAD7-3E4E-B0A0-ED6385DCB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61053-C5E1-4008-874C-1071E63BDDA8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981820E-E1AF-1F43-8CD2-C7807EE6E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C33935C-C136-C54F-BB65-3E9B30790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4133690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09B73449-87C0-3D48-8EF6-89BE467B6B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6723DC0-C690-3F4A-893C-E7ED341B0E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4A5D2ED-7D68-DF4C-BCAB-269E372B4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B5D8-5466-435C-AA6C-F1A44BC3B285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A8B0A65-9B91-EF4D-9632-F6F6EACF0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2F9487B-2DF4-4246-BB8A-B413E114B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911642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CBEB9EF-8829-0B40-8AD9-0BC92EA33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A68E00-AF60-C84C-9245-8FD0E2B2A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A3080B3-F7F7-D34E-9B4F-9DBBC7F7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9481E-C352-4481-87C2-066FB863659F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0D9F9AC-264E-6D41-BEAE-D19A9280E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CB899E8-FF05-2E4C-83A1-32BECB74B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010758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CCA100-FA0A-E244-AE7B-0E91B03D7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6D303A0-9C85-7D4A-99E6-B7DBA684C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62B2F4-38D1-9846-A7D0-3E8153837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3FECD-FF3D-4A0F-8C36-7A497E6F7EFD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680971-BEE5-BA4D-AF15-8E5880626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86F2FA8-F323-B344-8FEC-846AFC8CC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941489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99E861-D0F9-E044-A84D-871FAC219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61FED37-A0DB-9B48-98FA-9917C889A4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A90A946-899E-1243-AEE8-A09FF299E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F49421C-9FE8-3D47-BAF3-5E3446EE5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24DC7-DAC4-43E2-A25E-DFEC07C04154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89FE881-A0C1-C24B-8553-7A31E719E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7AF3EE-5349-504D-A8FA-314BF4BB9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72388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96EBC3-0B1F-A64B-AB15-6041A4E97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78B5058-BDC6-AC4E-9353-11BCE3167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6CAEC0B-4979-D943-84B3-D3BCFC034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75ACB57-04D6-7D42-95AC-270BB7AAA2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FC370D7-6FB9-0244-A56A-8BDD6FBB1D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5123832-F427-4C47-84CD-E21416D80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CF2AB-0769-4CE3-8BD8-59C200CF16AB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07D9336-152C-6E46-B3A2-90CAE05C0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66021D3-F6AD-964C-A587-0B28033D1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471363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BE2415-537F-6D4D-82E8-F3D7ECD18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02274C6-D9B8-F248-BB5F-36142A961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CDD28-9E27-4C6A-8BEF-00CCB97EAC70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F7E6E97-9019-B647-9BBF-296A83CC1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58D0064-39D5-294F-A24D-AA8DB0296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713537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D4001C08-19E9-5248-93AE-C1FCC25616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3C3CA-B8A9-497F-952C-E8A01E32DF0C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D57BFF-0FDD-BE4D-92C0-079205C72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446513E-FFA1-9C47-821B-490DEC6B9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1319190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BE8027-0DCD-D246-89FC-1686561C2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ACDD3E-344D-DC44-AC21-0BBC1D848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9B90491-2B97-FB4B-AA29-8E386E2AC6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5D44420-3182-CA42-A8B8-6E893A5B8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183C-B46B-4A6C-A337-2223B0F4B5F9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43B3C58-DB0B-7140-A8F3-6AD0C98BB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391C344-D131-244C-AE20-134F348F6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103573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F22E71-F755-D042-8360-264C43126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D8AD4D7-DB2D-F449-B644-426CB7E0EF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4882B78-EB65-AD48-95C6-0273FF4B66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2C8A4DE-25F2-C049-8790-7153D9C66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32FC-17B5-429F-BB8F-5E99C2F17035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88166CE-612D-034E-8C2D-C2456C88A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D2309F3-0509-8747-8E38-E64041BD6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2777217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46344DD-2AC8-FD4F-BF53-4838F5191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C500AF8-0A64-5C47-976B-908DE01096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8C53F57-D5B0-AC41-B6E2-5B042301A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977708-3773-4CB8-8338-F3D608E141A9}" type="datetime1">
              <a:rPr lang="x-none" smtClean="0"/>
              <a:pPr/>
              <a:t>24.03.2024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2624D6C-2EB2-8447-95CE-C558607907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76147C-2098-5E49-9670-B728C8B7AF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83B18-6DC3-1442-994D-408EB6553189}" type="slidenum">
              <a:rPr lang="x-none" smtClean="0"/>
              <a:pPr/>
              <a:t>‹#›</a:t>
            </a:fld>
            <a:endParaRPr lang="x-non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BD37D42-0909-1D40-933A-5732A3E8DDF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CD4602DF-5400-574F-B48C-8DCBC44C2875}"/>
              </a:ext>
            </a:extLst>
          </p:cNvPr>
          <p:cNvSpPr/>
          <p:nvPr userDrawn="1"/>
        </p:nvSpPr>
        <p:spPr>
          <a:xfrm>
            <a:off x="265792" y="246892"/>
            <a:ext cx="11660415" cy="6364215"/>
          </a:xfrm>
          <a:prstGeom prst="rect">
            <a:avLst/>
          </a:prstGeom>
          <a:solidFill>
            <a:schemeClr val="bg1">
              <a:alpha val="83000"/>
            </a:schemeClr>
          </a:solidFill>
          <a:ln w="238125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273025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E7EF48-681F-744A-87B9-61539137D5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1948" y="2779059"/>
            <a:ext cx="6840187" cy="23876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Семинар-практикум 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«Методические основы построения учебного занятия в системе учреждения дополнительного образования»</a:t>
            </a:r>
            <a:r>
              <a:rPr lang="ru-RU" dirty="0" smtClean="0"/>
              <a:t/>
            </a:r>
            <a:br>
              <a:rPr lang="ru-RU" dirty="0" smtClean="0"/>
            </a:br>
            <a:endParaRPr lang="x-none" b="1" dirty="0">
              <a:solidFill>
                <a:srgbClr val="C00000"/>
              </a:solidFill>
              <a:latin typeface="Avenir Book" panose="02000503020000020003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B6BB5E8-462F-3041-9524-0029657497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37477" y="190967"/>
            <a:ext cx="7108547" cy="1162704"/>
          </a:xfrm>
          <a:solidFill>
            <a:schemeClr val="bg1">
              <a:alpha val="69000"/>
            </a:schemeClr>
          </a:solidFill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Муниципальное учреждение дополнительного образования</a:t>
            </a:r>
          </a:p>
          <a:p>
            <a:r>
              <a:rPr lang="ru-RU" b="1" dirty="0" err="1" smtClean="0">
                <a:solidFill>
                  <a:srgbClr val="002060"/>
                </a:solidFill>
              </a:rPr>
              <a:t>Вольского</a:t>
            </a:r>
            <a:r>
              <a:rPr lang="ru-RU" b="1" dirty="0" smtClean="0">
                <a:solidFill>
                  <a:srgbClr val="002060"/>
                </a:solidFill>
              </a:rPr>
              <a:t> муниципального района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«Центр дополнительного образования «Радуга»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г.Вольска Саратовской области»</a:t>
            </a:r>
          </a:p>
          <a:p>
            <a:endParaRPr lang="x-none" dirty="0"/>
          </a:p>
        </p:txBody>
      </p:sp>
      <p:pic>
        <p:nvPicPr>
          <p:cNvPr id="6" name="Рисунок 5" descr="it-cube-logo-dark-cu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477" y="190967"/>
            <a:ext cx="1277998" cy="11780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83742" y="6083442"/>
            <a:ext cx="288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г.Вольск</a:t>
            </a:r>
            <a:r>
              <a:rPr lang="ru-RU" smtClean="0">
                <a:solidFill>
                  <a:srgbClr val="002060"/>
                </a:solidFill>
              </a:rPr>
              <a:t>, </a:t>
            </a:r>
            <a:r>
              <a:rPr lang="ru-RU" smtClean="0">
                <a:solidFill>
                  <a:srgbClr val="002060"/>
                </a:solidFill>
              </a:rPr>
              <a:t>2024</a:t>
            </a:r>
            <a:fld id="{7D3848E4-6EA5-4489-B75A-2F4FDEB4755D}" type="slidenum">
              <a:rPr lang="ru-RU" smtClean="0">
                <a:solidFill>
                  <a:srgbClr val="002060"/>
                </a:solidFill>
              </a:rPr>
              <a:pPr algn="ctr"/>
              <a:t>1</a:t>
            </a:fld>
            <a:fld id="{AE3F9729-EFF0-4DD5-9F65-41E54038FCD8}" type="slidenum">
              <a:rPr lang="ru-RU" smtClean="0">
                <a:solidFill>
                  <a:srgbClr val="002060"/>
                </a:solidFill>
              </a:rPr>
              <a:pPr algn="ctr"/>
              <a:t>1</a:t>
            </a:fld>
            <a:fld id="{EF14DDAB-C755-4209-A516-C6159510FBC0}" type="slidenum">
              <a:rPr lang="ru-RU" smtClean="0">
                <a:solidFill>
                  <a:srgbClr val="002060"/>
                </a:solidFill>
              </a:rPr>
              <a:pPr algn="ctr"/>
              <a:t>1</a:t>
            </a:fld>
            <a:r>
              <a:rPr lang="ru-RU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г.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83742" y="4520328"/>
            <a:ext cx="36850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Подготовила: 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</a:rPr>
              <a:t>Скобликова Е.А., методист МУДО ВМР  «ЦДО  «Радуга»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402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Задание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408922"/>
            <a:ext cx="10515600" cy="435133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На столах у каждого педагога лежат  «паровозики», на каждом из которых написаны группы задач (обучающие, развивающие, воспитательные). Необходимо по очереди вытащить  из конверта листочки с написанными на них определениями задач, посовещаться  между собой и соотнести их с определённой группой.</a:t>
            </a:r>
          </a:p>
          <a:p>
            <a:endParaRPr lang="ru-RU" dirty="0"/>
          </a:p>
        </p:txBody>
      </p:sp>
      <p:pic>
        <p:nvPicPr>
          <p:cNvPr id="13314" name="Picture 2" descr="https://phonoteka.org/uploads/posts/2021-05/1620922487_3-phonoteka_org-p-fon-parovozik-dlya-detei-4.jpg"/>
          <p:cNvPicPr>
            <a:picLocks noChangeAspect="1" noChangeArrowheads="1"/>
          </p:cNvPicPr>
          <p:nvPr/>
        </p:nvPicPr>
        <p:blipFill>
          <a:blip r:embed="rId2"/>
          <a:srcRect r="2663"/>
          <a:stretch>
            <a:fillRect/>
          </a:stretch>
        </p:blipFill>
        <p:spPr bwMode="auto">
          <a:xfrm rot="16864501">
            <a:off x="30455393" y="14369146"/>
            <a:ext cx="31972949" cy="5926494"/>
          </a:xfrm>
          <a:prstGeom prst="rect">
            <a:avLst/>
          </a:prstGeom>
          <a:noFill/>
        </p:spPr>
      </p:pic>
      <p:pic>
        <p:nvPicPr>
          <p:cNvPr id="13316" name="Picture 4" descr="https://phonoteka.org/uploads/posts/2021-05/1620922487_3-phonoteka_org-p-fon-parovozik-dlya-detei-4.jpg"/>
          <p:cNvPicPr>
            <a:picLocks noChangeAspect="1" noChangeArrowheads="1"/>
          </p:cNvPicPr>
          <p:nvPr/>
        </p:nvPicPr>
        <p:blipFill>
          <a:blip r:embed="rId2"/>
          <a:srcRect r="20733"/>
          <a:stretch>
            <a:fillRect/>
          </a:stretch>
        </p:blipFill>
        <p:spPr bwMode="auto">
          <a:xfrm>
            <a:off x="289249" y="3998288"/>
            <a:ext cx="11430000" cy="245859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82955" y="4029066"/>
            <a:ext cx="17728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Обучающие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6643398" y="3998288"/>
            <a:ext cx="1651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Развивающие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9394372" y="3998288"/>
            <a:ext cx="1959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Воспитательные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10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Тип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479176"/>
            <a:ext cx="10515600" cy="4697787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Тип занятия </a:t>
            </a:r>
            <a:r>
              <a:rPr lang="ru-RU" dirty="0" smtClean="0"/>
              <a:t>определяется целью организации занятия, т.е. целью его проведения.</a:t>
            </a:r>
          </a:p>
          <a:p>
            <a:pPr algn="ctr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4"/>
          <p:cNvSpPr txBox="1">
            <a:spLocks/>
          </p:cNvSpPr>
          <p:nvPr/>
        </p:nvSpPr>
        <p:spPr>
          <a:xfrm>
            <a:off x="838200" y="2303929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Занятие сообщения и усвоения новых знаний 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это подача нового материала; усвоение новых знаний учащимися, овладение теоретическим материалом.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Занятие повторения и обобщения полученных знаний 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главная цель: повторить учебный материал и обобщить полученные учащимися знания;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Занятие закрепления знаний, выработки умений и навыков 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это постановка задачи и самостоятельная работа ребенка под руководством педагога;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Занятие применения полученных знаний, умений и навыков 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это прикладная работа ребенка, использующего на практике приобретенные знания;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 Комбинированное занятие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– данное занятие характеризуется сочетанием различных целей и видов учебной работы при его проведении; изложение материала, проверка домашнего задания и пройденного материала, закрепление полученных знаний.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2300" b="1" dirty="0" smtClean="0"/>
              <a:t>6. </a:t>
            </a:r>
            <a:r>
              <a:rPr lang="ru-RU" sz="2800" b="1" i="1" dirty="0" smtClean="0"/>
              <a:t>Контроль и коррекция знаний</a:t>
            </a:r>
            <a:endParaRPr kumimoji="0" lang="ru-RU" sz="2800" b="1" i="1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11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Виды </a:t>
            </a:r>
            <a:r>
              <a:rPr lang="ru-RU" dirty="0" smtClean="0"/>
              <a:t>учебных занятий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i="1" dirty="0" smtClean="0"/>
              <a:t>обучающие занятия </a:t>
            </a:r>
            <a:r>
              <a:rPr lang="ru-RU" dirty="0" smtClean="0"/>
              <a:t>– это обучение и </a:t>
            </a:r>
            <a:r>
              <a:rPr lang="ru-RU" dirty="0" err="1" smtClean="0"/>
              <a:t>научение</a:t>
            </a:r>
            <a:r>
              <a:rPr lang="ru-RU" dirty="0" smtClean="0"/>
              <a:t> учащихся чему-либо, овладение детьми конкретными знаниями и умениями по преподаваемому предмету;</a:t>
            </a:r>
          </a:p>
          <a:p>
            <a:pPr lvl="0"/>
            <a:r>
              <a:rPr lang="ru-RU" b="1" i="1" dirty="0" err="1" smtClean="0"/>
              <a:t>общеразвивающие</a:t>
            </a:r>
            <a:r>
              <a:rPr lang="ru-RU" dirty="0" smtClean="0"/>
              <a:t> </a:t>
            </a:r>
            <a:r>
              <a:rPr lang="ru-RU" b="1" i="1" dirty="0" smtClean="0"/>
              <a:t>занятия</a:t>
            </a:r>
            <a:r>
              <a:rPr lang="ru-RU" dirty="0" smtClean="0"/>
              <a:t> – это формирование и развитие определенных личностных качеств ребёнка;</a:t>
            </a:r>
          </a:p>
          <a:p>
            <a:pPr lvl="0"/>
            <a:r>
              <a:rPr lang="ru-RU" b="1" i="1" dirty="0" smtClean="0"/>
              <a:t>воспитательные</a:t>
            </a:r>
            <a:r>
              <a:rPr lang="ru-RU" dirty="0" smtClean="0"/>
              <a:t> </a:t>
            </a:r>
            <a:r>
              <a:rPr lang="ru-RU" b="1" i="1" dirty="0" smtClean="0"/>
              <a:t>занятия</a:t>
            </a:r>
            <a:r>
              <a:rPr lang="ru-RU" dirty="0" smtClean="0"/>
              <a:t> – направлены на формирование положительного психологического климата в детском коллективе, на приобщение детей к нравственным и культурным ценностям.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12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Методы обучения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Методы обучения </a:t>
            </a:r>
            <a:r>
              <a:rPr lang="ru-RU" dirty="0" smtClean="0"/>
              <a:t>– это совокупность приемов и подходов, отражающих форму взаимодействия учащихся и преподавателя в процессе обучения. В современном понимании процесс обучения рассматривается как процесс взаимодействия между преподавателем и учащимися (учебное занятие) с целью приобщения учащихся к определенным знаниям, навыкам, умениям и ценностям.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13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Виды методов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К </a:t>
            </a:r>
            <a:r>
              <a:rPr lang="ru-RU" u="sng" dirty="0" smtClean="0"/>
              <a:t>традиционным</a:t>
            </a:r>
            <a:r>
              <a:rPr lang="ru-RU" dirty="0" smtClean="0"/>
              <a:t> методам обучения относятся: лекция, рассказ, объяснение, беседа, дискуссия, работа с книгой, демонстрация, упражнения, </a:t>
            </a:r>
            <a:r>
              <a:rPr lang="ru-RU" dirty="0" err="1" smtClean="0"/>
              <a:t>взаимообучение</a:t>
            </a:r>
            <a:r>
              <a:rPr lang="ru-RU" dirty="0" smtClean="0"/>
              <a:t>, лабораторная работа, практика и самостоятельная работа. </a:t>
            </a:r>
          </a:p>
          <a:p>
            <a:r>
              <a:rPr lang="ru-RU" u="sng" dirty="0" smtClean="0"/>
              <a:t>Нетрадиционный</a:t>
            </a:r>
            <a:r>
              <a:rPr lang="ru-RU" dirty="0" smtClean="0"/>
              <a:t> метод обучения – сотрудничество педагога и учащегося, результатом которого является передача знаний, умений и навыков, предусмотренных содержанием программы, </a:t>
            </a:r>
            <a:r>
              <a:rPr lang="ru-RU" b="1" dirty="0" smtClean="0"/>
              <a:t>через</a:t>
            </a:r>
            <a:r>
              <a:rPr lang="ru-RU" dirty="0" smtClean="0"/>
              <a:t> </a:t>
            </a:r>
            <a:r>
              <a:rPr lang="ru-RU" b="1" dirty="0" smtClean="0"/>
              <a:t>использование</a:t>
            </a:r>
            <a:r>
              <a:rPr lang="ru-RU" dirty="0" smtClean="0"/>
              <a:t> </a:t>
            </a:r>
            <a:r>
              <a:rPr lang="ru-RU" b="1" dirty="0" smtClean="0"/>
              <a:t>необычных</a:t>
            </a:r>
            <a:r>
              <a:rPr lang="ru-RU" dirty="0" smtClean="0"/>
              <a:t> </a:t>
            </a:r>
            <a:r>
              <a:rPr lang="ru-RU" b="1" dirty="0" smtClean="0"/>
              <a:t>приемов</a:t>
            </a:r>
            <a:r>
              <a:rPr lang="ru-RU" dirty="0" smtClean="0"/>
              <a:t> </a:t>
            </a:r>
            <a:r>
              <a:rPr lang="ru-RU" b="1" dirty="0" smtClean="0"/>
              <a:t>и</a:t>
            </a:r>
            <a:r>
              <a:rPr lang="ru-RU" dirty="0" smtClean="0"/>
              <a:t> </a:t>
            </a:r>
            <a:r>
              <a:rPr lang="ru-RU" b="1" dirty="0" smtClean="0"/>
              <a:t>форм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14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751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Традиционные методы обучения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838200" y="1147482"/>
          <a:ext cx="9928412" cy="4990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15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Нетрадиционные методы обучения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838200" y="1147482"/>
          <a:ext cx="9928412" cy="4990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16</a:t>
            </a:fld>
            <a:endParaRPr lang="x-none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Задание 2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452282"/>
            <a:ext cx="10515600" cy="435133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Педагогам на столы раздаются «паровозики», на которых написаны формы организации занятий (традиционные и нетрадиционные) и конверты с листочками с написанными на них методами обучения. Педагогам необходимо поработать в группах, и распределить эти методы.</a:t>
            </a:r>
          </a:p>
          <a:p>
            <a:endParaRPr lang="ru-RU" dirty="0"/>
          </a:p>
        </p:txBody>
      </p:sp>
      <p:pic>
        <p:nvPicPr>
          <p:cNvPr id="8196" name="Picture 4" descr="https://avatars.mds.yandex.net/i?id=a368694053ac4b6e10a9e37b72b52563_l-5091797-images-thumbs&amp;n=13"/>
          <p:cNvPicPr>
            <a:picLocks noChangeAspect="1" noChangeArrowheads="1"/>
          </p:cNvPicPr>
          <p:nvPr/>
        </p:nvPicPr>
        <p:blipFill>
          <a:blip r:embed="rId2"/>
          <a:srcRect r="39370"/>
          <a:stretch>
            <a:fillRect/>
          </a:stretch>
        </p:blipFill>
        <p:spPr bwMode="auto">
          <a:xfrm>
            <a:off x="995082" y="3946793"/>
            <a:ext cx="9920179" cy="249132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131837" y="3946793"/>
            <a:ext cx="1763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Традиционные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266923" y="3946793"/>
            <a:ext cx="200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Нетрадиционные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17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Оборудование и материалы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35133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Средства обучения – обязательный элемент оснащения образовательного процесса.</a:t>
            </a:r>
          </a:p>
          <a:p>
            <a:pPr algn="ctr">
              <a:buNone/>
            </a:pPr>
            <a:r>
              <a:rPr lang="ru-RU" dirty="0" smtClean="0"/>
              <a:t>Под оборудованием занятия следует понимать его материальное обеспечение, т.е. раздаточный материал, наглядные средства, технические средства обучения: аудио и видео, компьютеры, учебные пособия и т.д.</a:t>
            </a:r>
          </a:p>
          <a:p>
            <a:endParaRPr lang="ru-RU" dirty="0"/>
          </a:p>
        </p:txBody>
      </p:sp>
      <p:pic>
        <p:nvPicPr>
          <p:cNvPr id="5122" name="Picture 2" descr="https://www.surwiki.admsurgut.ru/wiki/images/b/b9/%D0%98%D0%9A%D0%A2201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31732" y="3840547"/>
            <a:ext cx="3427207" cy="2692016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18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 </a:t>
            </a:r>
            <a:br>
              <a:rPr lang="ru-RU" dirty="0" smtClean="0"/>
            </a:br>
            <a:r>
              <a:rPr lang="ru-RU" b="1" dirty="0" smtClean="0"/>
              <a:t>Структура занятия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452282"/>
            <a:ext cx="10515600" cy="472468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Примерная структура занятия	в системе	дополнительного образования включает в себя следующие этапы:</a:t>
            </a:r>
          </a:p>
          <a:p>
            <a:pPr lvl="0"/>
            <a:r>
              <a:rPr lang="ru-RU" dirty="0" smtClean="0"/>
              <a:t>Организация начала занятия (актуализация знаний)</a:t>
            </a:r>
          </a:p>
          <a:p>
            <a:pPr lvl="0"/>
            <a:r>
              <a:rPr lang="ru-RU" dirty="0" smtClean="0"/>
              <a:t>Постановка цели и задач занятия (мотивация)</a:t>
            </a:r>
          </a:p>
          <a:p>
            <a:pPr lvl="0"/>
            <a:r>
              <a:rPr lang="ru-RU" dirty="0" smtClean="0"/>
              <a:t>Теоретическая часть (ознакомление с новым материалом)</a:t>
            </a:r>
          </a:p>
          <a:p>
            <a:pPr lvl="0"/>
            <a:r>
              <a:rPr lang="ru-RU" dirty="0" smtClean="0"/>
              <a:t>Практическая часть (первичное закрепление навыков)</a:t>
            </a:r>
          </a:p>
          <a:p>
            <a:pPr lvl="0"/>
            <a:r>
              <a:rPr lang="ru-RU" dirty="0" smtClean="0"/>
              <a:t>Проверка первичного усвоения знаний</a:t>
            </a:r>
          </a:p>
          <a:p>
            <a:pPr lvl="0"/>
            <a:r>
              <a:rPr lang="ru-RU" dirty="0" smtClean="0"/>
              <a:t>Рефлексия</a:t>
            </a:r>
          </a:p>
          <a:p>
            <a:pPr lvl="0"/>
            <a:r>
              <a:rPr lang="ru-RU" dirty="0" smtClean="0"/>
              <a:t>Рекомендации для самостоятельной работы.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19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Занятие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 Занятие</a:t>
            </a:r>
            <a:r>
              <a:rPr lang="ru-RU" dirty="0" smtClean="0"/>
              <a:t> является главной частью образовательного процесса в системе дополнительного образования, это то время, которое педагог проводит с учащимися, организуя вариативную учебную, социально-педагогическую, </a:t>
            </a:r>
            <a:r>
              <a:rPr lang="ru-RU" dirty="0" err="1" smtClean="0"/>
              <a:t>досуговую</a:t>
            </a:r>
            <a:r>
              <a:rPr lang="ru-RU" dirty="0" smtClean="0"/>
              <a:t> и другие виды деятельности.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3316" name="Picture 4" descr="https://sun9-75.userapi.com/impg/5TInPCvROBgGxQMjQ7eFQOsnImjpkSR0tDUBJA/Y_WDW0FDK3U.jpg?size=1600x1570&amp;quality=95&amp;sign=5a3010d1c7b5bfa0238fa194d701aff4&amp;type=album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 b="8426"/>
          <a:stretch>
            <a:fillRect/>
          </a:stretch>
        </p:blipFill>
        <p:spPr bwMode="auto">
          <a:xfrm>
            <a:off x="1031958" y="3756211"/>
            <a:ext cx="2229977" cy="2420752"/>
          </a:xfrm>
          <a:prstGeom prst="cloud">
            <a:avLst/>
          </a:prstGeom>
          <a:solidFill>
            <a:schemeClr val="accent1"/>
          </a:solidFill>
          <a:effectLst>
            <a:softEdge rad="63500"/>
          </a:effectLst>
        </p:spPr>
      </p:pic>
      <p:pic>
        <p:nvPicPr>
          <p:cNvPr id="13318" name="Picture 6" descr="https://sun9-11.userapi.com/impg/XXQH-R7-56SECE0W9wsTDzkDN5sHprGng1lk8A/W7E6gEC_gVI.jpg?size=1280x960&amp;quality=95&amp;sign=edb49bf3c9771e02873372d1ed1b38f4&amp;type=album"/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>
            <a:off x="4453219" y="3917576"/>
            <a:ext cx="3306605" cy="2479954"/>
          </a:xfrm>
          <a:prstGeom prst="cloud">
            <a:avLst/>
          </a:prstGeom>
          <a:noFill/>
          <a:effectLst>
            <a:softEdge rad="63500"/>
          </a:effectLst>
        </p:spPr>
      </p:pic>
      <p:pic>
        <p:nvPicPr>
          <p:cNvPr id="13320" name="Picture 8" descr="https://sun9-9.userapi.com/impg/fzSEWxCejaftVfUYyrtZXuKN8n5690ZQQoPjEg/vDv2DkdJTEU.jpg?size=1598x1835&amp;quality=95&amp;sign=9049fe14488b4b1c14bbf4039d89b0d5&amp;type=album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8579993" y="3697009"/>
            <a:ext cx="2300179" cy="2641319"/>
          </a:xfrm>
          <a:prstGeom prst="cloud">
            <a:avLst/>
          </a:prstGeom>
          <a:noFill/>
          <a:effectLst>
            <a:softEdge rad="3175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155765"/>
            <a:ext cx="2743200" cy="365125"/>
          </a:xfrm>
        </p:spPr>
        <p:txBody>
          <a:bodyPr/>
          <a:lstStyle/>
          <a:p>
            <a:r>
              <a:rPr lang="ru-RU" sz="1800" b="1" dirty="0" smtClean="0"/>
              <a:t>2</a:t>
            </a:r>
            <a:endParaRPr lang="x-none" sz="1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ХОД ЗАНЯТИЯ: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17176" y="1335741"/>
            <a:ext cx="10954872" cy="52802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lvl="0"/>
            <a:r>
              <a:rPr lang="ru-RU" sz="2100" b="1" dirty="0" smtClean="0">
                <a:solidFill>
                  <a:schemeClr val="tx1"/>
                </a:solidFill>
              </a:rPr>
              <a:t>Организационный момент:</a:t>
            </a:r>
          </a:p>
          <a:p>
            <a:pPr lvl="0"/>
            <a:r>
              <a:rPr lang="ru-RU" sz="2100" i="1" dirty="0" smtClean="0">
                <a:solidFill>
                  <a:schemeClr val="tx1"/>
                </a:solidFill>
              </a:rPr>
              <a:t>Активация необходимых знаний (актуализация);</a:t>
            </a:r>
            <a:r>
              <a:rPr lang="en-US" sz="2100" i="1" dirty="0" smtClean="0">
                <a:solidFill>
                  <a:schemeClr val="tx1"/>
                </a:solidFill>
              </a:rPr>
              <a:t>____________________ </a:t>
            </a:r>
            <a:endParaRPr lang="ru-RU" sz="2100" dirty="0" smtClean="0">
              <a:solidFill>
                <a:schemeClr val="tx1"/>
              </a:solidFill>
            </a:endParaRPr>
          </a:p>
          <a:p>
            <a:pPr lvl="0"/>
            <a:r>
              <a:rPr lang="ru-RU" sz="2100" i="1" dirty="0" smtClean="0">
                <a:solidFill>
                  <a:schemeClr val="tx1"/>
                </a:solidFill>
              </a:rPr>
              <a:t>Мотивация и стимулирование деятельности </a:t>
            </a:r>
            <a:r>
              <a:rPr lang="ru-RU" sz="2100" i="1" dirty="0" err="1" smtClean="0">
                <a:solidFill>
                  <a:schemeClr val="tx1"/>
                </a:solidFill>
              </a:rPr>
              <a:t>обучающихся;___________</a:t>
            </a:r>
            <a:endParaRPr lang="ru-RU" sz="2100" dirty="0" smtClean="0">
              <a:solidFill>
                <a:schemeClr val="tx1"/>
              </a:solidFill>
            </a:endParaRPr>
          </a:p>
          <a:p>
            <a:pPr lvl="0"/>
            <a:r>
              <a:rPr lang="ru-RU" sz="2100" i="1" dirty="0" smtClean="0">
                <a:solidFill>
                  <a:schemeClr val="tx1"/>
                </a:solidFill>
              </a:rPr>
              <a:t>Целевая установка;</a:t>
            </a:r>
            <a:r>
              <a:rPr lang="en-US" sz="2100" i="1" dirty="0" smtClean="0">
                <a:solidFill>
                  <a:schemeClr val="tx1"/>
                </a:solidFill>
              </a:rPr>
              <a:t>_____________________________________________</a:t>
            </a:r>
            <a:endParaRPr lang="ru-RU" sz="2100" dirty="0" smtClean="0">
              <a:solidFill>
                <a:schemeClr val="tx1"/>
              </a:solidFill>
            </a:endParaRPr>
          </a:p>
          <a:p>
            <a:pPr lvl="0"/>
            <a:r>
              <a:rPr lang="ru-RU" sz="2100" i="1" dirty="0" smtClean="0">
                <a:solidFill>
                  <a:schemeClr val="tx1"/>
                </a:solidFill>
              </a:rPr>
              <a:t>Сообщение темы занятия.</a:t>
            </a:r>
            <a:r>
              <a:rPr lang="en-US" sz="2100" i="1" dirty="0" smtClean="0">
                <a:solidFill>
                  <a:schemeClr val="tx1"/>
                </a:solidFill>
              </a:rPr>
              <a:t>_______________________________________</a:t>
            </a:r>
            <a:endParaRPr lang="ru-RU" sz="2100" dirty="0" smtClean="0">
              <a:solidFill>
                <a:schemeClr val="tx1"/>
              </a:solidFill>
            </a:endParaRPr>
          </a:p>
          <a:p>
            <a:pPr lvl="0"/>
            <a:r>
              <a:rPr lang="ru-RU" sz="2100" b="1" dirty="0" smtClean="0">
                <a:solidFill>
                  <a:schemeClr val="tx1"/>
                </a:solidFill>
              </a:rPr>
              <a:t>Основная часть</a:t>
            </a:r>
          </a:p>
          <a:p>
            <a:pPr lvl="0"/>
            <a:r>
              <a:rPr lang="ru-RU" sz="2100" i="1" dirty="0" smtClean="0">
                <a:solidFill>
                  <a:schemeClr val="tx1"/>
                </a:solidFill>
              </a:rPr>
              <a:t>Теоретическая часть;</a:t>
            </a:r>
            <a:r>
              <a:rPr lang="en-US" sz="2100" i="1" dirty="0" smtClean="0">
                <a:solidFill>
                  <a:schemeClr val="tx1"/>
                </a:solidFill>
              </a:rPr>
              <a:t>___________________________________________</a:t>
            </a:r>
            <a:endParaRPr lang="ru-RU" sz="2100" dirty="0" smtClean="0">
              <a:solidFill>
                <a:schemeClr val="tx1"/>
              </a:solidFill>
            </a:endParaRPr>
          </a:p>
          <a:p>
            <a:pPr lvl="0"/>
            <a:r>
              <a:rPr lang="ru-RU" sz="2100" i="1" dirty="0" smtClean="0">
                <a:solidFill>
                  <a:schemeClr val="tx1"/>
                </a:solidFill>
              </a:rPr>
              <a:t>Практическая часть.</a:t>
            </a:r>
            <a:r>
              <a:rPr lang="en-US" sz="2100" i="1" dirty="0" smtClean="0">
                <a:solidFill>
                  <a:schemeClr val="tx1"/>
                </a:solidFill>
              </a:rPr>
              <a:t>_______________________________________________</a:t>
            </a:r>
            <a:endParaRPr lang="ru-RU" sz="2100" dirty="0" smtClean="0">
              <a:solidFill>
                <a:schemeClr val="tx1"/>
              </a:solidFill>
            </a:endParaRPr>
          </a:p>
          <a:p>
            <a:pPr lvl="0"/>
            <a:r>
              <a:rPr lang="ru-RU" sz="2100" b="1" dirty="0" smtClean="0">
                <a:solidFill>
                  <a:schemeClr val="tx1"/>
                </a:solidFill>
              </a:rPr>
              <a:t>Подведение итогов занятия</a:t>
            </a:r>
            <a:endParaRPr lang="ru-RU" sz="2100" dirty="0" smtClean="0">
              <a:solidFill>
                <a:schemeClr val="tx1"/>
              </a:solidFill>
            </a:endParaRPr>
          </a:p>
          <a:p>
            <a:pPr lvl="0"/>
            <a:r>
              <a:rPr lang="ru-RU" sz="2100" i="1" dirty="0" smtClean="0">
                <a:solidFill>
                  <a:schemeClr val="tx1"/>
                </a:solidFill>
              </a:rPr>
              <a:t>Проверка первичного усвоения знаний;</a:t>
            </a:r>
            <a:r>
              <a:rPr lang="en-US" sz="2100" i="1" dirty="0" smtClean="0">
                <a:solidFill>
                  <a:schemeClr val="tx1"/>
                </a:solidFill>
              </a:rPr>
              <a:t>_____________________________</a:t>
            </a:r>
            <a:endParaRPr lang="ru-RU" sz="2100" dirty="0" smtClean="0">
              <a:solidFill>
                <a:schemeClr val="tx1"/>
              </a:solidFill>
            </a:endParaRPr>
          </a:p>
          <a:p>
            <a:pPr lvl="0"/>
            <a:r>
              <a:rPr lang="ru-RU" sz="2100" i="1" dirty="0" smtClean="0">
                <a:solidFill>
                  <a:schemeClr val="tx1"/>
                </a:solidFill>
              </a:rPr>
              <a:t>Выводы по занятию (подведение итогов работы);___________________</a:t>
            </a:r>
            <a:endParaRPr lang="ru-RU" sz="2100" dirty="0" smtClean="0">
              <a:solidFill>
                <a:schemeClr val="tx1"/>
              </a:solidFill>
            </a:endParaRPr>
          </a:p>
          <a:p>
            <a:pPr lvl="0"/>
            <a:r>
              <a:rPr lang="ru-RU" sz="2100" i="1" dirty="0" smtClean="0">
                <a:solidFill>
                  <a:schemeClr val="tx1"/>
                </a:solidFill>
              </a:rPr>
              <a:t>Рефлексия ________________________________</a:t>
            </a:r>
            <a:r>
              <a:rPr lang="en-US" sz="2100" i="1" dirty="0" smtClean="0">
                <a:solidFill>
                  <a:schemeClr val="tx1"/>
                </a:solidFill>
              </a:rPr>
              <a:t>____________________</a:t>
            </a:r>
            <a:endParaRPr lang="ru-RU" sz="2100" dirty="0" smtClean="0">
              <a:solidFill>
                <a:schemeClr val="tx1"/>
              </a:solidFill>
            </a:endParaRPr>
          </a:p>
          <a:p>
            <a:pPr lvl="0"/>
            <a:r>
              <a:rPr lang="ru-RU" sz="2100" b="1" dirty="0" smtClean="0">
                <a:solidFill>
                  <a:schemeClr val="tx1"/>
                </a:solidFill>
              </a:rPr>
              <a:t>Рекомендации для самостоятельной работы.</a:t>
            </a:r>
          </a:p>
          <a:p>
            <a:r>
              <a:rPr lang="ru-RU" dirty="0" smtClean="0"/>
              <a:t> </a:t>
            </a:r>
          </a:p>
          <a:p>
            <a:pPr algn="ctr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20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rt-up-kids.ru/sites/default/files/inline-images/img_img_categories_27.jpg"/>
          <p:cNvPicPr preferRelativeResize="0">
            <a:picLocks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3433482" y="2949388"/>
            <a:ext cx="5567083" cy="3577201"/>
          </a:xfrm>
          <a:prstGeom prst="cloud">
            <a:avLst/>
          </a:prstGeom>
          <a:noFill/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Эффективное занятие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Эффективное занятие – это занятие, на котором достигнуты поставленные цели и решены задачи, получен определенный результат. </a:t>
            </a:r>
          </a:p>
          <a:p>
            <a:pPr algn="ctr">
              <a:buNone/>
            </a:pPr>
            <a:r>
              <a:rPr lang="ru-RU" dirty="0" smtClean="0"/>
              <a:t>На этих занятиях педагог и обучающиеся становятся единомышленниками одного общего дела: педагог - учит, обучающийся хочет научиться.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z="1600" b="1" smtClean="0"/>
              <a:pPr/>
              <a:t>3</a:t>
            </a:fld>
            <a:endParaRPr lang="x-none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>Условия достижения эффективности учебного занятия: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199" y="1825625"/>
            <a:ext cx="10708341" cy="435133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комплексность целей (обучающие, воспитательные, развивающие задачи);</a:t>
            </a:r>
          </a:p>
          <a:p>
            <a:pPr lvl="0"/>
            <a:r>
              <a:rPr lang="ru-RU" dirty="0" smtClean="0"/>
              <a:t>адекватность содержания поставленным целям, а также их соответствие особенностям детского коллектива;</a:t>
            </a:r>
          </a:p>
          <a:p>
            <a:pPr lvl="0"/>
            <a:r>
              <a:rPr lang="ru-RU" dirty="0" smtClean="0"/>
              <a:t>соответствие способов работы поставленным целям и содержанию;</a:t>
            </a:r>
          </a:p>
          <a:p>
            <a:pPr lvl="0"/>
            <a:r>
              <a:rPr lang="ru-RU" dirty="0" smtClean="0"/>
              <a:t>наличие четко продуманной логики занятия, преемственности этапов;</a:t>
            </a:r>
          </a:p>
          <a:p>
            <a:pPr lvl="0"/>
            <a:r>
              <a:rPr lang="ru-RU" dirty="0" smtClean="0"/>
              <a:t>четкая организация начала занятия, мотивация	детей	на учебную деятельность;</a:t>
            </a:r>
          </a:p>
          <a:p>
            <a:pPr lvl="0"/>
            <a:r>
              <a:rPr lang="ru-RU" dirty="0" smtClean="0"/>
              <a:t>наличие благоприятной психологической атмосферы;</a:t>
            </a:r>
          </a:p>
          <a:p>
            <a:pPr lvl="0"/>
            <a:r>
              <a:rPr lang="ru-RU" dirty="0" smtClean="0"/>
              <a:t>активная позиция ребенка (активизация познавательной и практической деятельности, включение каждого ребенка в деятельность);</a:t>
            </a:r>
          </a:p>
          <a:p>
            <a:pPr lvl="0"/>
            <a:r>
              <a:rPr lang="ru-RU" dirty="0" smtClean="0"/>
              <a:t>полное методическое обеспечение и оснащение занятия материально- техническими средствами.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4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Тема, цели, задачи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470212"/>
            <a:ext cx="10515600" cy="4706751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Планирование занятия начинается с определения темы, целей и задач учебного занятия.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2884" t="23185" r="22146" b="10061"/>
          <a:stretch>
            <a:fillRect/>
          </a:stretch>
        </p:blipFill>
        <p:spPr bwMode="auto">
          <a:xfrm>
            <a:off x="2877671" y="2511664"/>
            <a:ext cx="6311153" cy="388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5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 занятия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Цель занятия </a:t>
            </a:r>
            <a:r>
              <a:rPr lang="ru-RU" dirty="0" smtClean="0"/>
              <a:t>– запланированный педагогом результат, который должен быть достигнут им и обучающимся к концу занятия. </a:t>
            </a:r>
          </a:p>
          <a:p>
            <a:pPr algn="ctr">
              <a:buNone/>
            </a:pPr>
            <a:r>
              <a:rPr lang="ru-RU" dirty="0" smtClean="0"/>
              <a:t>Как правило, определяется одна цель занятия. Она должна быть конкретна и достижима за одно занятие.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6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Цель достигают через решение задач. Задачи должны раскрывать цель, конкретизировать ее.</a:t>
            </a:r>
          </a:p>
          <a:p>
            <a:pPr algn="ctr">
              <a:buNone/>
            </a:pPr>
            <a:r>
              <a:rPr lang="ru-RU" dirty="0" smtClean="0"/>
              <a:t>Каждое занятие включает в себя решение обучающих, развивающих и воспитательных задач.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7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61" y="0"/>
            <a:ext cx="10972800" cy="1143000"/>
          </a:xfrm>
        </p:spPr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80962" y="1357298"/>
          <a:ext cx="11620580" cy="5079355"/>
        </p:xfrm>
        <a:graphic>
          <a:graphicData uri="http://schemas.openxmlformats.org/drawingml/2006/table">
            <a:tbl>
              <a:tblPr/>
              <a:tblGrid>
                <a:gridCol w="4000700"/>
                <a:gridCol w="4286107"/>
                <a:gridCol w="3333773"/>
              </a:tblGrid>
              <a:tr h="428628">
                <a:tc>
                  <a:txBody>
                    <a:bodyPr/>
                    <a:lstStyle/>
                    <a:p>
                      <a:pPr marL="66675">
                        <a:lnSpc>
                          <a:spcPts val="1445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Arial"/>
                          <a:ea typeface="Microsoft Sans Serif"/>
                          <a:cs typeface="Microsoft Sans Serif"/>
                        </a:rPr>
                        <a:t>Обучающие</a:t>
                      </a:r>
                      <a:r>
                        <a:rPr lang="ru-RU" sz="1300" b="1" spc="-25" dirty="0">
                          <a:latin typeface="Arial"/>
                          <a:ea typeface="Microsoft Sans Serif"/>
                          <a:cs typeface="Microsoft Sans Serif"/>
                        </a:rPr>
                        <a:t> </a:t>
                      </a:r>
                      <a:r>
                        <a:rPr lang="ru-RU" sz="1300" b="1" dirty="0">
                          <a:latin typeface="Arial"/>
                          <a:ea typeface="Microsoft Sans Serif"/>
                          <a:cs typeface="Microsoft Sans Serif"/>
                        </a:rPr>
                        <a:t>задачи</a:t>
                      </a:r>
                      <a:endParaRPr lang="ru-RU" sz="1100" dirty="0">
                        <a:latin typeface="Microsoft Sans Serif"/>
                        <a:ea typeface="Microsoft Sans Serif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445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Arial"/>
                          <a:ea typeface="Microsoft Sans Serif"/>
                          <a:cs typeface="Microsoft Sans Serif"/>
                        </a:rPr>
                        <a:t>Развивающие</a:t>
                      </a:r>
                      <a:r>
                        <a:rPr lang="ru-RU" sz="1300" b="1" spc="-30">
                          <a:latin typeface="Arial"/>
                          <a:ea typeface="Microsoft Sans Serif"/>
                          <a:cs typeface="Microsoft Sans Serif"/>
                        </a:rPr>
                        <a:t> </a:t>
                      </a:r>
                      <a:r>
                        <a:rPr lang="ru-RU" sz="1300" b="1">
                          <a:latin typeface="Arial"/>
                          <a:ea typeface="Microsoft Sans Serif"/>
                          <a:cs typeface="Microsoft Sans Serif"/>
                        </a:rPr>
                        <a:t>задачи</a:t>
                      </a:r>
                      <a:endParaRPr lang="ru-RU" sz="1100">
                        <a:latin typeface="Microsoft Sans Serif"/>
                        <a:ea typeface="Microsoft Sans Serif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445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Arial"/>
                          <a:ea typeface="Microsoft Sans Serif"/>
                          <a:cs typeface="Microsoft Sans Serif"/>
                        </a:rPr>
                        <a:t>Воспитательные</a:t>
                      </a:r>
                      <a:endParaRPr lang="ru-RU" sz="1100">
                        <a:latin typeface="Microsoft Sans Serif"/>
                        <a:ea typeface="Microsoft Sans Serif"/>
                        <a:cs typeface="Times New Roman"/>
                      </a:endParaRPr>
                    </a:p>
                    <a:p>
                      <a:pPr marL="67945">
                        <a:spcBef>
                          <a:spcPts val="225"/>
                        </a:spcBef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Arial"/>
                          <a:ea typeface="Microsoft Sans Serif"/>
                          <a:cs typeface="Microsoft Sans Serif"/>
                        </a:rPr>
                        <a:t>задачи</a:t>
                      </a:r>
                      <a:endParaRPr lang="ru-RU" sz="1100">
                        <a:latin typeface="Microsoft Sans Serif"/>
                        <a:ea typeface="Microsoft Sans Serif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0727">
                <a:tc>
                  <a:txBody>
                    <a:bodyPr/>
                    <a:lstStyle/>
                    <a:p>
                      <a:pPr marL="66675" marR="691515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>
                          <a:latin typeface="+mn-lt"/>
                          <a:ea typeface="Microsoft Sans Serif"/>
                          <a:cs typeface="Arial" pitchFamily="34" charset="0"/>
                        </a:rPr>
                        <a:t>Обучающие</a:t>
                      </a:r>
                      <a:r>
                        <a:rPr lang="ru-RU" sz="1400" spc="-7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задачи</a:t>
                      </a:r>
                      <a:r>
                        <a:rPr lang="ru-RU" sz="1400" spc="-30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spc="-305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направлены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на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формирование</a:t>
                      </a:r>
                    </a:p>
                    <a:p>
                      <a:pPr marL="66675" marR="264160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теоретических знаний,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характерных</a:t>
                      </a:r>
                      <a:r>
                        <a:rPr lang="ru-RU" sz="1400" spc="-7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для</a:t>
                      </a:r>
                      <a:r>
                        <a:rPr lang="ru-RU" sz="1400" spc="-5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данного</a:t>
                      </a:r>
                      <a:r>
                        <a:rPr lang="ru-RU" sz="1400" spc="-30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spc="-305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вида</a:t>
                      </a:r>
                      <a:r>
                        <a:rPr lang="ru-RU" sz="1400" spc="10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деятельности:</a:t>
                      </a:r>
                    </a:p>
                    <a:p>
                      <a:pPr marL="66675" marR="114935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-обеспечить</a:t>
                      </a:r>
                      <a:r>
                        <a:rPr lang="ru-RU" sz="1400" spc="-3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в</a:t>
                      </a:r>
                      <a:r>
                        <a:rPr lang="ru-RU" sz="1400" spc="-3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ходе</a:t>
                      </a:r>
                      <a:r>
                        <a:rPr lang="ru-RU" sz="1400" spc="-3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занятия</a:t>
                      </a:r>
                      <a:r>
                        <a:rPr lang="ru-RU" sz="1400" spc="-30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spc="-305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усвоение</a:t>
                      </a:r>
                      <a:r>
                        <a:rPr lang="ru-RU" sz="1400" spc="5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(повторение,</a:t>
                      </a:r>
                    </a:p>
                    <a:p>
                      <a:pPr marL="66675" marR="100330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закрепление) следующих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spc="-5" dirty="0">
                          <a:latin typeface="+mn-lt"/>
                          <a:ea typeface="Microsoft Sans Serif"/>
                          <a:cs typeface="Arial" pitchFamily="34" charset="0"/>
                        </a:rPr>
                        <a:t>основных</a:t>
                      </a:r>
                      <a:r>
                        <a:rPr lang="ru-RU" sz="1400" spc="-7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понятий,</a:t>
                      </a:r>
                      <a:r>
                        <a:rPr lang="ru-RU" sz="1400" spc="-6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законов,</a:t>
                      </a:r>
                      <a:r>
                        <a:rPr lang="ru-RU" sz="1400" spc="-30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теорий,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терминов и</a:t>
                      </a:r>
                      <a:r>
                        <a:rPr lang="ru-RU" sz="1400" spc="1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т.д.</a:t>
                      </a:r>
                    </a:p>
                    <a:p>
                      <a:pPr marL="66675">
                        <a:lnSpc>
                          <a:spcPts val="1345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-обеспечить</a:t>
                      </a:r>
                      <a:r>
                        <a:rPr lang="ru-RU" sz="1400" spc="-1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в</a:t>
                      </a:r>
                      <a:r>
                        <a:rPr lang="ru-RU" sz="1400" spc="-1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ходе</a:t>
                      </a:r>
                    </a:p>
                    <a:p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выполнения</a:t>
                      </a:r>
                      <a:r>
                        <a:rPr lang="ru-RU" sz="1400" spc="-5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заданий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усвоение (закрепление) следующих движений (операций, технологий, способов изготовления);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-сформировать (продолжить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формирование, закрепить) следующие специальные умения...</a:t>
                      </a:r>
                      <a:endParaRPr lang="ru-RU" sz="1400" dirty="0">
                        <a:latin typeface="+mn-lt"/>
                        <a:ea typeface="Microsoft Sans Serif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7945" marR="654685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Задачи</a:t>
                      </a:r>
                      <a:r>
                        <a:rPr lang="ru-RU" sz="1400" spc="-4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чаще</a:t>
                      </a:r>
                      <a:r>
                        <a:rPr lang="ru-RU" sz="1400" spc="-4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всего</a:t>
                      </a:r>
                      <a:r>
                        <a:rPr lang="ru-RU" sz="1400" spc="-30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связаны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с</a:t>
                      </a:r>
                    </a:p>
                    <a:p>
                      <a:pPr marL="67945" marR="603885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психологическим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развитием</a:t>
                      </a:r>
                      <a:r>
                        <a:rPr lang="ru-RU" sz="1400" spc="33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ребенка.</a:t>
                      </a:r>
                    </a:p>
                    <a:p>
                      <a:pPr marL="67945" marR="125095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spc="-5" dirty="0">
                          <a:latin typeface="+mn-lt"/>
                          <a:ea typeface="Microsoft Sans Serif"/>
                          <a:cs typeface="Arial" pitchFamily="34" charset="0"/>
                        </a:rPr>
                        <a:t>-способствовать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развитию</a:t>
                      </a:r>
                      <a:r>
                        <a:rPr lang="ru-RU" sz="1400" spc="-30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познавательных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способностей: внимание,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память,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мышление;</a:t>
                      </a:r>
                    </a:p>
                    <a:p>
                      <a:pPr marL="67945" marR="490855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-создать</a:t>
                      </a:r>
                      <a:r>
                        <a:rPr lang="ru-RU" sz="1400" spc="-3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условия</a:t>
                      </a:r>
                      <a:r>
                        <a:rPr lang="ru-RU" sz="1400" spc="-2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для</a:t>
                      </a:r>
                      <a:r>
                        <a:rPr lang="ru-RU" sz="1400" spc="-30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развития...;</a:t>
                      </a:r>
                    </a:p>
                    <a:p>
                      <a:pPr marL="67945" marR="146050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-способствовать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(содействовать)</a:t>
                      </a:r>
                      <a:r>
                        <a:rPr lang="ru-RU" sz="1400" spc="-6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развитию</a:t>
                      </a:r>
                    </a:p>
                    <a:p>
                      <a:pPr marL="67945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эмоций,</a:t>
                      </a:r>
                      <a:r>
                        <a:rPr lang="ru-RU" sz="1400" spc="-4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чувств</a:t>
                      </a:r>
                      <a:r>
                        <a:rPr lang="ru-RU" sz="1400" spc="-40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icrosoft Sans Serif"/>
                          <a:cs typeface="Arial" pitchFamily="34" charset="0"/>
                        </a:rPr>
                        <a:t>ребенка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(радости, сопереживания), развитию мимики ребенка;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-способствовать развитию волевых качеств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(настойчивость, целеустремленность, решительность);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-способствовать развитию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itchFamily="34" charset="0"/>
                        </a:rPr>
                        <a:t>творческих способностей (фантазии, воображения).</a:t>
                      </a:r>
                      <a:endParaRPr lang="ru-RU" sz="1400" dirty="0">
                        <a:latin typeface="+mn-lt"/>
                        <a:ea typeface="Microsoft Sans Serif"/>
                        <a:cs typeface="Arial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marR="67310" indent="22225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Задачи</a:t>
                      </a:r>
                      <a:r>
                        <a:rPr lang="ru-RU" sz="1400" spc="-7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направлены</a:t>
                      </a:r>
                      <a:r>
                        <a:rPr lang="ru-RU" sz="1400" spc="-30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на</a:t>
                      </a:r>
                      <a:r>
                        <a:rPr lang="ru-RU" sz="1400" spc="-1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развитие</a:t>
                      </a:r>
                      <a:r>
                        <a:rPr lang="ru-RU" sz="1400" spc="-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личностных</a:t>
                      </a:r>
                    </a:p>
                    <a:p>
                      <a:pPr marL="67945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качеств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ребенка,</a:t>
                      </a:r>
                      <a:r>
                        <a:rPr lang="ru-RU" sz="1400" spc="-29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нравственности:</a:t>
                      </a:r>
                    </a:p>
                    <a:p>
                      <a:pPr marL="67945" marR="102235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- содействовать решению</a:t>
                      </a:r>
                      <a:r>
                        <a:rPr lang="ru-RU" sz="1400" spc="-30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задач трудового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воспитания (гигиена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труда, культура труда и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т.д.),</a:t>
                      </a:r>
                      <a:r>
                        <a:rPr lang="ru-RU" sz="1400" spc="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патриотизма,</a:t>
                      </a:r>
                    </a:p>
                    <a:p>
                      <a:pPr marL="67945" marR="67310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гигиенических</a:t>
                      </a:r>
                      <a:r>
                        <a:rPr lang="ru-RU" sz="1400" spc="18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качеств</a:t>
                      </a:r>
                      <a:r>
                        <a:rPr lang="ru-RU" sz="1400" spc="200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и</a:t>
                      </a:r>
                      <a:r>
                        <a:rPr lang="ru-RU" sz="1400" spc="-285" dirty="0">
                          <a:latin typeface="+mn-lt"/>
                          <a:ea typeface="Microsoft Sans Serif"/>
                          <a:cs typeface="Arial" pitchFamily="34" charset="0"/>
                        </a:rPr>
                        <a:t> </a:t>
                      </a:r>
                      <a:r>
                        <a:rPr lang="ru-RU" sz="1400" dirty="0">
                          <a:latin typeface="+mn-lt"/>
                          <a:ea typeface="Microsoft Sans Serif"/>
                          <a:cs typeface="Arial" pitchFamily="34" charset="0"/>
                        </a:rPr>
                        <a:t>др.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8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Обратите внимание!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Стоит обратить внимание на написание окончаний в постановке целей и задач.</a:t>
            </a:r>
          </a:p>
          <a:p>
            <a:r>
              <a:rPr lang="ru-RU" b="1" i="1" dirty="0" smtClean="0"/>
              <a:t>Цели:</a:t>
            </a:r>
            <a:r>
              <a:rPr lang="ru-RU" dirty="0" smtClean="0"/>
              <a:t> формирова</a:t>
            </a:r>
            <a:r>
              <a:rPr lang="ru-RU" u="sng" dirty="0" smtClean="0"/>
              <a:t>ние</a:t>
            </a:r>
            <a:r>
              <a:rPr lang="ru-RU" dirty="0" smtClean="0"/>
              <a:t>, расшире</a:t>
            </a:r>
            <a:r>
              <a:rPr lang="ru-RU" u="sng" dirty="0" smtClean="0"/>
              <a:t>ние</a:t>
            </a:r>
            <a:r>
              <a:rPr lang="ru-RU" dirty="0" smtClean="0"/>
              <a:t>, разви</a:t>
            </a:r>
            <a:r>
              <a:rPr lang="ru-RU" u="sng" dirty="0" smtClean="0"/>
              <a:t>тие</a:t>
            </a:r>
            <a:r>
              <a:rPr lang="ru-RU" dirty="0" smtClean="0"/>
              <a:t>, воспита</a:t>
            </a:r>
            <a:r>
              <a:rPr lang="ru-RU" u="sng" dirty="0" smtClean="0"/>
              <a:t>ние</a:t>
            </a:r>
            <a:r>
              <a:rPr lang="ru-RU" dirty="0" smtClean="0"/>
              <a:t>… </a:t>
            </a:r>
            <a:r>
              <a:rPr lang="ru-RU" i="1" dirty="0" smtClean="0"/>
              <a:t>- все эти слова – это существительные, имеющие окончание –ИЕ.</a:t>
            </a:r>
            <a:r>
              <a:rPr lang="ru-RU" dirty="0" smtClean="0"/>
              <a:t> </a:t>
            </a:r>
            <a:r>
              <a:rPr lang="ru-RU" b="1" i="1" dirty="0" smtClean="0"/>
              <a:t>Задачи:</a:t>
            </a:r>
            <a:r>
              <a:rPr lang="ru-RU" dirty="0" smtClean="0"/>
              <a:t> познаком</a:t>
            </a:r>
            <a:r>
              <a:rPr lang="ru-RU" u="sng" dirty="0" smtClean="0"/>
              <a:t>ить</a:t>
            </a:r>
            <a:r>
              <a:rPr lang="ru-RU" dirty="0" smtClean="0"/>
              <a:t>, обобщ</a:t>
            </a:r>
            <a:r>
              <a:rPr lang="ru-RU" u="sng" dirty="0" smtClean="0"/>
              <a:t>ить</a:t>
            </a:r>
            <a:r>
              <a:rPr lang="ru-RU" dirty="0" smtClean="0"/>
              <a:t>, формиров</a:t>
            </a:r>
            <a:r>
              <a:rPr lang="ru-RU" u="sng" dirty="0" smtClean="0"/>
              <a:t>ать</a:t>
            </a:r>
            <a:r>
              <a:rPr lang="ru-RU" dirty="0" smtClean="0"/>
              <a:t>… </a:t>
            </a:r>
            <a:r>
              <a:rPr lang="ru-RU" i="1" dirty="0" smtClean="0"/>
              <a:t>- все эти слова – это глаголы, оканчивающиеся на –ИТЬ, -АТЬ.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83B18-6DC3-1442-994D-408EB6553189}" type="slidenum">
              <a:rPr lang="x-none" smtClean="0"/>
              <a:pPr/>
              <a:t>9</a:t>
            </a:fld>
            <a:endParaRPr lang="x-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854</Words>
  <Application>Microsoft Office PowerPoint</Application>
  <PresentationFormat>Произвольный</PresentationFormat>
  <Paragraphs>156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Семинар-практикум  «Методические основы построения учебного занятия в системе учреждения дополнительного образования» </vt:lpstr>
      <vt:lpstr>Занятие</vt:lpstr>
      <vt:lpstr>Эффективное занятие</vt:lpstr>
      <vt:lpstr>Условия достижения эффективности учебного занятия: </vt:lpstr>
      <vt:lpstr>Тема, цели, задачи</vt:lpstr>
      <vt:lpstr>Цель занятия</vt:lpstr>
      <vt:lpstr>Задачи</vt:lpstr>
      <vt:lpstr>Задачи</vt:lpstr>
      <vt:lpstr>Обратите внимание!</vt:lpstr>
      <vt:lpstr>Задание 1 </vt:lpstr>
      <vt:lpstr>Тип занятия</vt:lpstr>
      <vt:lpstr>Виды учебных занятий </vt:lpstr>
      <vt:lpstr>Методы обучения</vt:lpstr>
      <vt:lpstr>Виды методов</vt:lpstr>
      <vt:lpstr>Традиционные методы обучения </vt:lpstr>
      <vt:lpstr>Нетрадиционные методы обучения </vt:lpstr>
      <vt:lpstr>Задание 2 </vt:lpstr>
      <vt:lpstr>Оборудование и материалы </vt:lpstr>
      <vt:lpstr>  Структура занятия </vt:lpstr>
      <vt:lpstr>ХОД ЗАНЯТИЯ: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Пользователь</cp:lastModifiedBy>
  <cp:revision>68</cp:revision>
  <dcterms:created xsi:type="dcterms:W3CDTF">2022-05-10T13:19:25Z</dcterms:created>
  <dcterms:modified xsi:type="dcterms:W3CDTF">2024-03-24T11:43:47Z</dcterms:modified>
</cp:coreProperties>
</file>