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3" r:id="rId18"/>
    <p:sldId id="271" r:id="rId19"/>
    <p:sldId id="272" r:id="rId20"/>
    <p:sldId id="275" r:id="rId21"/>
    <p:sldId id="276" r:id="rId22"/>
    <p:sldId id="278" r:id="rId23"/>
    <p:sldId id="279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872FFFD-E571-483A-81EA-FA9E765A92B2}">
          <p14:sldIdLst>
            <p14:sldId id="256"/>
            <p14:sldId id="257"/>
            <p14:sldId id="258"/>
            <p14:sldId id="259"/>
            <p14:sldId id="260"/>
            <p14:sldId id="274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3"/>
            <p14:sldId id="271"/>
            <p14:sldId id="272"/>
            <p14:sldId id="275"/>
            <p14:sldId id="276"/>
            <p14:sldId id="278"/>
            <p14:sldId id="279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FF66"/>
    <a:srgbClr val="8BB327"/>
    <a:srgbClr val="68D7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1E904-D10E-49C5-AE32-44CE027F9B85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B6EA2-289F-4B54-97C4-A3D80F4AF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20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B6EA2-289F-4B54-97C4-A3D80F4AFD2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75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99592" y="1628800"/>
            <a:ext cx="7772400" cy="1780108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Островок семейных ценностей</a:t>
            </a:r>
            <a:endParaRPr lang="ru-RU" sz="6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10788" y="83671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Познавательно – развлекательная программа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Users\Домашний\Desktop\картинки\thumb_l_296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267" y="3356992"/>
            <a:ext cx="4550623" cy="324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56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052736"/>
            <a:ext cx="7772400" cy="1524000"/>
          </a:xfrm>
        </p:spPr>
        <p:txBody>
          <a:bodyPr/>
          <a:lstStyle/>
          <a:p>
            <a:r>
              <a:rPr lang="ru-RU" b="1" dirty="0" smtClean="0"/>
              <a:t>Двойняшки, близнецы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Домашний\Desktop\картинки\2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77925"/>
            <a:ext cx="680089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39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556792"/>
            <a:ext cx="7772400" cy="1524000"/>
          </a:xfrm>
        </p:spPr>
        <p:txBody>
          <a:bodyPr/>
          <a:lstStyle/>
          <a:p>
            <a:r>
              <a:rPr lang="ru-RU" b="1" dirty="0" smtClean="0"/>
              <a:t>Кого называют предками?</a:t>
            </a:r>
            <a:endParaRPr lang="ru-RU" b="1" dirty="0"/>
          </a:p>
        </p:txBody>
      </p:sp>
      <p:pic>
        <p:nvPicPr>
          <p:cNvPr id="10242" name="Picture 2" descr="C:\Users\Домашний\Desktop\картинки\7c9a950b-d629-4a94-bbef-5dc4807c62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96952"/>
            <a:ext cx="4139952" cy="310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49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772400" cy="1524000"/>
          </a:xfrm>
        </p:spPr>
        <p:txBody>
          <a:bodyPr/>
          <a:lstStyle/>
          <a:p>
            <a:r>
              <a:rPr lang="ru-RU" b="1" dirty="0" smtClean="0"/>
              <a:t>Старшее поколение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омашний\Desktop\картинки\590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7161312" cy="537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0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96752"/>
            <a:ext cx="7772400" cy="1524000"/>
          </a:xfrm>
        </p:spPr>
        <p:txBody>
          <a:bodyPr/>
          <a:lstStyle/>
          <a:p>
            <a:r>
              <a:rPr lang="ru-RU" b="1" dirty="0" smtClean="0"/>
              <a:t>Кого называют потомками?</a:t>
            </a:r>
            <a:endParaRPr lang="ru-RU" b="1" dirty="0"/>
          </a:p>
        </p:txBody>
      </p:sp>
      <p:pic>
        <p:nvPicPr>
          <p:cNvPr id="11266" name="Picture 2" descr="C:\Users\Домашний\Desktop\картинки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4281339" cy="428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Домашний\Desktop\картинки\hug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915" y="2348880"/>
            <a:ext cx="3927573" cy="294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98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902" y="1196752"/>
            <a:ext cx="7772400" cy="1524000"/>
          </a:xfrm>
        </p:spPr>
        <p:txBody>
          <a:bodyPr/>
          <a:lstStyle/>
          <a:p>
            <a:r>
              <a:rPr lang="ru-RU" b="1" dirty="0" smtClean="0"/>
              <a:t>Младшее поколение</a:t>
            </a:r>
            <a:endParaRPr lang="ru-RU" b="1" dirty="0"/>
          </a:p>
        </p:txBody>
      </p:sp>
      <p:pic>
        <p:nvPicPr>
          <p:cNvPr id="12290" name="Picture 2" descr="C:\Users\Домашний\Desktop\картинки\a61a01510c1ae2cc9a75b2cfe1e0868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4454"/>
            <a:ext cx="9143999" cy="4333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306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4009" y="338667"/>
            <a:ext cx="4042792" cy="143414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За год мама, ухаживающая за 2 детьми, перемывает</a:t>
            </a:r>
            <a:r>
              <a:rPr lang="ru-RU" b="1" dirty="0" smtClean="0">
                <a:solidFill>
                  <a:srgbClr val="FFFF00"/>
                </a:solidFill>
              </a:rPr>
              <a:t>: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868333" y="1844824"/>
            <a:ext cx="3818467" cy="403244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dirty="0" smtClean="0"/>
              <a:t>18 тыс. ножей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dirty="0" smtClean="0"/>
              <a:t>13 тыс. тарелок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dirty="0" smtClean="0"/>
              <a:t>8 тыс. чашек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Общий вес посуды 5 тонн!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7" name="Picture 5" descr="C:\Users\Домашний\Desktop\картинки\Screen-Shot-2013-11-18-at-5.53.41-P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81309"/>
            <a:ext cx="3736956" cy="375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Домашний\Desktop\картинки\shutterstock_31254604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8361"/>
            <a:ext cx="3544908" cy="281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9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06388" y="173527"/>
            <a:ext cx="8229600" cy="1252728"/>
          </a:xfrm>
        </p:spPr>
        <p:txBody>
          <a:bodyPr/>
          <a:lstStyle/>
          <a:p>
            <a:r>
              <a:rPr lang="ru-RU" b="1" dirty="0" smtClean="0"/>
              <a:t>Конкурс «Чистая палуба»</a:t>
            </a:r>
            <a:endParaRPr lang="ru-RU" b="1" dirty="0"/>
          </a:p>
        </p:txBody>
      </p:sp>
      <p:pic>
        <p:nvPicPr>
          <p:cNvPr id="14338" name="Picture 2" descr="C:\Users\Домашний\Desktop\картинки\Мыть-пол-1-768x8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4680520" cy="528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997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Домашний\Desktop\картинки\piqrzoB5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332656"/>
            <a:ext cx="48365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Семейный труд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4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326 -0.03912 L -0.11285 0.14468 C -0.10035 0.18449 -0.07222 0.22755 -0.03767 0.2625 C 0.00191 0.30162 0.03976 0.32315 0.07118 0.32662 L 0.22222 0.3537 " pathEditMode="relative" rAng="2202723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932040" y="404664"/>
            <a:ext cx="3816424" cy="572149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Доминик Франсуа Жан </a:t>
            </a:r>
            <a:r>
              <a:rPr lang="ru-RU" sz="2800" b="1" dirty="0" err="1" smtClean="0">
                <a:solidFill>
                  <a:schemeClr val="bg1"/>
                </a:solidFill>
              </a:rPr>
              <a:t>Араго</a:t>
            </a:r>
            <a:r>
              <a:rPr lang="ru-RU" sz="2800" b="1" dirty="0" smtClean="0">
                <a:solidFill>
                  <a:schemeClr val="bg1"/>
                </a:solidFill>
              </a:rPr>
              <a:t>́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(</a:t>
            </a:r>
            <a:r>
              <a:rPr lang="ru-RU" sz="2800" b="1" dirty="0">
                <a:solidFill>
                  <a:schemeClr val="bg1"/>
                </a:solidFill>
              </a:rPr>
              <a:t>фр. </a:t>
            </a:r>
            <a:r>
              <a:rPr lang="ru-RU" sz="2800" b="1" dirty="0" err="1">
                <a:solidFill>
                  <a:schemeClr val="bg1"/>
                </a:solidFill>
              </a:rPr>
              <a:t>Dominique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François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>
                <a:solidFill>
                  <a:schemeClr val="bg1"/>
                </a:solidFill>
              </a:rPr>
              <a:t>Jean</a:t>
            </a:r>
            <a:r>
              <a:rPr lang="ru-RU" sz="2800" b="1" dirty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Arago</a:t>
            </a:r>
            <a:r>
              <a:rPr lang="ru-RU" sz="2800" b="1" dirty="0" smtClean="0">
                <a:solidFill>
                  <a:schemeClr val="bg1"/>
                </a:solidFill>
              </a:rPr>
              <a:t>)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endParaRPr lang="ru-RU" sz="28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 (</a:t>
            </a:r>
            <a:r>
              <a:rPr lang="ru-RU" b="1" dirty="0" smtClean="0">
                <a:solidFill>
                  <a:srgbClr val="002060"/>
                </a:solidFill>
              </a:rPr>
              <a:t>26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/>
              <a:t>февраля 1786 года — 2 октября 1853 года) </a:t>
            </a: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r>
              <a:rPr lang="ru-RU" b="1" dirty="0" smtClean="0"/>
              <a:t>французский </a:t>
            </a:r>
            <a:r>
              <a:rPr lang="ru-RU" b="1" dirty="0"/>
              <a:t>физик и </a:t>
            </a:r>
            <a:r>
              <a:rPr lang="ru-RU" b="1" dirty="0" smtClean="0"/>
              <a:t>астроном</a:t>
            </a:r>
          </a:p>
          <a:p>
            <a:r>
              <a:rPr lang="ru-RU" b="1" dirty="0" smtClean="0"/>
              <a:t>Первая фотография 179 лет назад</a:t>
            </a:r>
            <a:endParaRPr lang="ru-RU" b="1" dirty="0"/>
          </a:p>
        </p:txBody>
      </p:sp>
      <p:pic>
        <p:nvPicPr>
          <p:cNvPr id="15362" name="Picture 2" descr="C:\Users\Домашний\Desktop\картинки\arago_p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838"/>
            <a:ext cx="4536504" cy="636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4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Домашний\Desktop\картинки\piqrzoB5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03648" y="327520"/>
            <a:ext cx="49648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Семейные фото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988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62 0.0625 L -0.13524 0.20949 C -0.12344 0.24166 -0.09983 0.27662 -0.07066 0.30532 C -0.03681 0.3375 -0.0066 0.35532 0.01962 0.35995 L 0.14288 0.38657 " pathEditMode="relative" rAng="2166043" ptsTypes="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27" y="2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картинки\5135pm-3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87" y="161896"/>
            <a:ext cx="889633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566" y="620688"/>
            <a:ext cx="8229600" cy="1252728"/>
          </a:xfrm>
        </p:spPr>
        <p:txBody>
          <a:bodyPr/>
          <a:lstStyle/>
          <a:p>
            <a:r>
              <a:rPr lang="ru-RU" b="1" dirty="0" smtClean="0"/>
              <a:t>Команда «Черный бриллиант»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959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картинки\422956_art_sokrovishha_zoloto_ukrasheniya_monety_sunduki__1680x1050_www.Gde-Fon.c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89" y="260648"/>
            <a:ext cx="886110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252728"/>
          </a:xfrm>
        </p:spPr>
        <p:txBody>
          <a:bodyPr/>
          <a:lstStyle/>
          <a:p>
            <a:r>
              <a:rPr lang="ru-RU" b="1" dirty="0" smtClean="0"/>
              <a:t>Конкурс «Кладоискатели»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63118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Домашний\Desktop\картинки\piqrzoB5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9592" y="332656"/>
            <a:ext cx="58833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Увлечения и хобби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720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247 0.10023 L -0.05521 0.24931 C -0.03958 0.28218 -0.00972 0.31366 0.02517 0.33472 C 0.06528 0.35949 0.10104 0.36806 0.12969 0.3625 L 0.26614 0.34421 " pathEditMode="relative" rAng="1479309" ptsTypes="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17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«на СТАРТ…»</a:t>
            </a:r>
            <a:endParaRPr lang="ru-RU" b="1" dirty="0"/>
          </a:p>
        </p:txBody>
      </p:sp>
      <p:pic>
        <p:nvPicPr>
          <p:cNvPr id="4098" name="Picture 2" descr="C:\Users\Домашний\Desktop\картинки\rinKo6Rj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708920"/>
            <a:ext cx="7315200" cy="290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3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Домашний\Desktop\картинки\piqrzoB5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404664"/>
            <a:ext cx="1625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ЗОЖ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236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39 -0.00162 L 0.13663 0.11481 C 0.15017 0.14005 0.17326 0.1713 0.19983 0.20046 C 0.23055 0.23426 0.25694 0.25717 0.27795 0.27014 L 0.37621 0.33194 " pathEditMode="relative" rAng="2372170" ptsTypes="FffFF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45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ашний\Desktop\картинки\473228_gallery.wor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84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052736"/>
            <a:ext cx="7408333" cy="5145435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Любите и цените счастье,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Оно рождается в семье.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Что может быть его дороже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На этой сказочной Земле!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27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Домашний\Desktop\картинки\thumb_l_296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68" y="260648"/>
            <a:ext cx="887493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1325"/>
            <a:ext cx="8229600" cy="1252728"/>
          </a:xfrm>
        </p:spPr>
        <p:txBody>
          <a:bodyPr/>
          <a:lstStyle/>
          <a:p>
            <a:r>
              <a:rPr lang="ru-RU" b="1" dirty="0" smtClean="0"/>
              <a:t>Остров семейных сокровищ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0766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ашний\Desktop\картинки\familypicture2in_edited-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53" y="237574"/>
            <a:ext cx="8728051" cy="643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15816" y="0"/>
            <a:ext cx="7797552" cy="105273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Команда «Семья»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39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«Разбитое сердце»</a:t>
            </a:r>
            <a:endParaRPr lang="ru-RU" b="1" dirty="0"/>
          </a:p>
        </p:txBody>
      </p:sp>
      <p:pic>
        <p:nvPicPr>
          <p:cNvPr id="4098" name="Picture 2" descr="C:\Users\Домашний\Desktop\картинки\perpecahan-abad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29164"/>
            <a:ext cx="5071809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72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машний\Desktop\картинки\piqrzoB5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764704"/>
            <a:ext cx="25699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Любовь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335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722 -0.02546 L -0.0533 0.15139 C -0.0342 0.19005 0.00174 0.2257 0.0434 0.24908 C 0.09097 0.27408 0.13281 0.28195 0.16736 0.27385 L 0.32812 0.23727 " pathEditMode="relative" rAng="1354196" ptsTypes="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28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Назовите маму и папу одним словом?</a:t>
            </a:r>
            <a:endParaRPr lang="ru-RU" b="1" dirty="0"/>
          </a:p>
        </p:txBody>
      </p:sp>
      <p:pic>
        <p:nvPicPr>
          <p:cNvPr id="5122" name="Picture 2" descr="C:\Users\Домашний\Desktop\картинки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4727749" cy="331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1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908720"/>
            <a:ext cx="7772400" cy="1524000"/>
          </a:xfrm>
        </p:spPr>
        <p:txBody>
          <a:bodyPr/>
          <a:lstStyle/>
          <a:p>
            <a:r>
              <a:rPr lang="ru-RU" b="1" dirty="0" smtClean="0"/>
              <a:t>Родители</a:t>
            </a:r>
            <a:endParaRPr lang="ru-RU" b="1" dirty="0"/>
          </a:p>
        </p:txBody>
      </p:sp>
      <p:pic>
        <p:nvPicPr>
          <p:cNvPr id="6146" name="Picture 2" descr="C:\Users\Домашний\Desktop\картинки\3965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8349983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0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называют детей, родившихся у матери в один день?</a:t>
            </a:r>
            <a:endParaRPr lang="ru-RU" b="1" dirty="0"/>
          </a:p>
        </p:txBody>
      </p:sp>
      <p:pic>
        <p:nvPicPr>
          <p:cNvPr id="7170" name="Picture 2" descr="C:\Users\Домашний\Desktop\картинки\dollarphotoclub_655971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08920"/>
            <a:ext cx="5299497" cy="3907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70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352</TotalTime>
  <Words>165</Words>
  <Application>Microsoft Office PowerPoint</Application>
  <PresentationFormat>Экран (4:3)</PresentationFormat>
  <Paragraphs>39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Волна</vt:lpstr>
      <vt:lpstr>Островок семейных ценностей</vt:lpstr>
      <vt:lpstr>Команда «Черный бриллиант»</vt:lpstr>
      <vt:lpstr>Остров семейных сокровищ</vt:lpstr>
      <vt:lpstr>Команда «Семья»</vt:lpstr>
      <vt:lpstr>Конкурс «Разбитое сердце»</vt:lpstr>
      <vt:lpstr>Презентация PowerPoint</vt:lpstr>
      <vt:lpstr>Назовите маму и папу одним словом?</vt:lpstr>
      <vt:lpstr>Родители</vt:lpstr>
      <vt:lpstr>Как называют детей, родившихся у матери в один день?</vt:lpstr>
      <vt:lpstr>Двойняшки, близнецы</vt:lpstr>
      <vt:lpstr>Кого называют предками?</vt:lpstr>
      <vt:lpstr>Старшее поколение</vt:lpstr>
      <vt:lpstr>Кого называют потомками?</vt:lpstr>
      <vt:lpstr>Младшее поколение</vt:lpstr>
      <vt:lpstr>За год мама, ухаживающая за 2 детьми, перемывает:</vt:lpstr>
      <vt:lpstr>Конкурс «Чистая палуба»</vt:lpstr>
      <vt:lpstr>Презентация PowerPoint</vt:lpstr>
      <vt:lpstr>Презентация PowerPoint</vt:lpstr>
      <vt:lpstr>Презентация PowerPoint</vt:lpstr>
      <vt:lpstr>Конкурс «Кладоискатели»</vt:lpstr>
      <vt:lpstr>Презентация PowerPoint</vt:lpstr>
      <vt:lpstr>Конкурс «на СТАРТ…»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Островок семейных ценностей</dc:title>
  <dc:creator>Домашний</dc:creator>
  <cp:lastModifiedBy>Домашний</cp:lastModifiedBy>
  <cp:revision>25</cp:revision>
  <dcterms:created xsi:type="dcterms:W3CDTF">2017-12-08T08:38:52Z</dcterms:created>
  <dcterms:modified xsi:type="dcterms:W3CDTF">2017-12-10T12:09:55Z</dcterms:modified>
</cp:coreProperties>
</file>