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0" r:id="rId4"/>
    <p:sldId id="261" r:id="rId5"/>
    <p:sldId id="262" r:id="rId6"/>
    <p:sldId id="283" r:id="rId7"/>
    <p:sldId id="259" r:id="rId8"/>
    <p:sldId id="260" r:id="rId9"/>
    <p:sldId id="264" r:id="rId10"/>
    <p:sldId id="281" r:id="rId11"/>
    <p:sldId id="265" r:id="rId12"/>
    <p:sldId id="282" r:id="rId13"/>
    <p:sldId id="27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5E02"/>
    <a:srgbClr val="134402"/>
    <a:srgbClr val="99FF99"/>
    <a:srgbClr val="CCFFCC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D6C14-1124-48D8-8969-70A3AB328D3B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6BFE-59F8-471A-A8F3-1CF383A3D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D6C14-1124-48D8-8969-70A3AB328D3B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6BFE-59F8-471A-A8F3-1CF383A3D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D6C14-1124-48D8-8969-70A3AB328D3B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6BFE-59F8-471A-A8F3-1CF383A3D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D6C14-1124-48D8-8969-70A3AB328D3B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6BFE-59F8-471A-A8F3-1CF383A3D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D6C14-1124-48D8-8969-70A3AB328D3B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6BFE-59F8-471A-A8F3-1CF383A3D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D6C14-1124-48D8-8969-70A3AB328D3B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6BFE-59F8-471A-A8F3-1CF383A3D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D6C14-1124-48D8-8969-70A3AB328D3B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6BFE-59F8-471A-A8F3-1CF383A3D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D6C14-1124-48D8-8969-70A3AB328D3B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6BFE-59F8-471A-A8F3-1CF383A3D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D6C14-1124-48D8-8969-70A3AB328D3B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6BFE-59F8-471A-A8F3-1CF383A3D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D6C14-1124-48D8-8969-70A3AB328D3B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6BFE-59F8-471A-A8F3-1CF383A3D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D6C14-1124-48D8-8969-70A3AB328D3B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6BFE-59F8-471A-A8F3-1CF383A3D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D6C14-1124-48D8-8969-70A3AB328D3B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56BFE-59F8-471A-A8F3-1CF383A3D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Презентация авторского итогового продукта по развитию  речи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Дидактическое пособие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«Волшебные крышки и шайбы с картинками»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941168"/>
            <a:ext cx="7272808" cy="1368152"/>
          </a:xfrm>
        </p:spPr>
        <p:txBody>
          <a:bodyPr>
            <a:normAutofit fontScale="32500" lnSpcReduction="20000"/>
          </a:bodyPr>
          <a:lstStyle/>
          <a:p>
            <a:r>
              <a:rPr lang="ru-RU" sz="7200" b="1" dirty="0" err="1" smtClean="0">
                <a:solidFill>
                  <a:srgbClr val="7030A0"/>
                </a:solidFill>
              </a:rPr>
              <a:t>Фаустова</a:t>
            </a:r>
            <a:r>
              <a:rPr lang="ru-RU" sz="7200" b="1" dirty="0" smtClean="0">
                <a:solidFill>
                  <a:srgbClr val="7030A0"/>
                </a:solidFill>
              </a:rPr>
              <a:t> Светлана Сергеевна, воспитатель</a:t>
            </a:r>
          </a:p>
          <a:p>
            <a:r>
              <a:rPr lang="ru-RU" sz="7200" b="1" dirty="0" smtClean="0">
                <a:solidFill>
                  <a:srgbClr val="7030A0"/>
                </a:solidFill>
              </a:rPr>
              <a:t>«МБДОУ Д/с ОВ 99»</a:t>
            </a:r>
          </a:p>
          <a:p>
            <a:endParaRPr lang="ru-RU" sz="2400" b="1" dirty="0" smtClean="0">
              <a:solidFill>
                <a:srgbClr val="7030A0"/>
              </a:solidFill>
            </a:endParaRPr>
          </a:p>
          <a:p>
            <a:endParaRPr lang="ru-RU" sz="2400" b="1" dirty="0" smtClean="0">
              <a:solidFill>
                <a:srgbClr val="7030A0"/>
              </a:solidFill>
            </a:endParaRPr>
          </a:p>
          <a:p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5500" b="1" dirty="0" smtClean="0">
                <a:solidFill>
                  <a:srgbClr val="002060"/>
                </a:solidFill>
              </a:rPr>
              <a:t>Сентябрь 2022г</a:t>
            </a:r>
            <a:r>
              <a:rPr lang="ru-RU" sz="5500" b="1" dirty="0" smtClean="0">
                <a:solidFill>
                  <a:srgbClr val="7030A0"/>
                </a:solidFill>
              </a:rPr>
              <a:t>.</a:t>
            </a:r>
            <a:endParaRPr lang="ru-RU" sz="55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404664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«Альбом сказок»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D:\Светина папка(документы, общее)\1. РАБОТА 2021-2022г\ШСП Воспитатель ДОУ Развитие речи\фото и видео к моей презентации\20220913_1924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5112568" cy="3755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580112" y="1268760"/>
            <a:ext cx="31683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Запись сказок, рассказов собственного сочинения в альбом с иллюстрациями к ним, сделанными детьми.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5013176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cs typeface="Times New Roman" pitchFamily="18" charset="0"/>
              </a:rPr>
              <a:t>Представление родителям альбома с рассказами детей.</a:t>
            </a:r>
          </a:p>
          <a:p>
            <a:endParaRPr lang="ru-RU" sz="2400" dirty="0" smtClean="0"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cs typeface="Times New Roman" pitchFamily="18" charset="0"/>
              </a:rPr>
              <a:t>«Чтение» - пересказы детьми сказок собственного сочинения по памяти с опорой на иллюстрации.</a:t>
            </a:r>
            <a:endParaRPr lang="ru-RU" sz="2400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55776" y="404664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«Сказки, рассказы детей»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9218" name="Picture 2" descr="D:\Светина папка(документы, общее)\1. РАБОТА 2021-2022г\ШСП Воспитатель ДОУ Развитие речи\фото и видео к моей презентации\20220913_1927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2016448" cy="288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pic>
        <p:nvPicPr>
          <p:cNvPr id="9219" name="Picture 3" descr="D:\Светина папка(документы, общее)\1. РАБОТА 2021-2022г\ШСП Воспитатель ДОУ Развитие речи\фото и видео к моей презентации\20220913_1925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3789040"/>
            <a:ext cx="2067275" cy="288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pic>
        <p:nvPicPr>
          <p:cNvPr id="9220" name="Picture 4" descr="D:\Светина папка(документы, общее)\1. РАБОТА 2021-2022г\ШСП Воспитатель ДОУ Развитие речи\фото и видео к моей презентации\20220913_1926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3573016"/>
            <a:ext cx="2106431" cy="288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pic>
        <p:nvPicPr>
          <p:cNvPr id="9221" name="Picture 5" descr="D:\Светина папка(документы, общее)\1. РАБОТА 2021-2022г\ШСП Воспитатель ДОУ Развитие речи\фото и видео к моей презентации\20220913_1926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628800"/>
            <a:ext cx="2046481" cy="288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4212" y="476672"/>
            <a:ext cx="7461210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«Видеофрагмент совместной деятельности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по составлению творческого рассказа по кругу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с использованием 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волшебных пробок с картинками»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0243" name="Picture 3" descr="D:\Светина папка(документы, общее)\1. РАБОТА 2021-2022г\ШСП Воспитатель ДОУ Развитие речи\фото и видео к моей презентации\20220915_100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2492896"/>
            <a:ext cx="4749382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Г¦¦-TЗ¦-TЛ¦¦-¦¦¦-¦TА-¦Ы¦-TВ¦¦¦¬¦-¦-1-19-scal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75656" y="332656"/>
            <a:ext cx="6336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Пособие по развитию речи «Волшебные крышки с картинками»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D:\Светина папка(документы, общее)\1. РАБОТА 2021-2022г\ШСП Воспитатель ДОУ Развитие речи\фото и видео к моей презентации\20220913_191532.jpg"/>
          <p:cNvPicPr>
            <a:picLocks noChangeAspect="1" noChangeArrowheads="1"/>
          </p:cNvPicPr>
          <p:nvPr/>
        </p:nvPicPr>
        <p:blipFill>
          <a:blip r:embed="rId2" cstate="print"/>
          <a:srcRect t="28538"/>
          <a:stretch>
            <a:fillRect/>
          </a:stretch>
        </p:blipFill>
        <p:spPr bwMode="auto">
          <a:xfrm>
            <a:off x="1547664" y="1412776"/>
            <a:ext cx="6048672" cy="513017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980728"/>
            <a:ext cx="50405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7030A0"/>
                </a:solidFill>
              </a:rPr>
              <a:t> Рассматривание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7030A0"/>
                </a:solidFill>
              </a:rPr>
              <a:t> Называние картинки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7030A0"/>
                </a:solidFill>
              </a:rPr>
              <a:t> Описание предмета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7030A0"/>
                </a:solidFill>
              </a:rPr>
              <a:t> Составление предложений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7030A0"/>
                </a:solidFill>
              </a:rPr>
              <a:t> Составление рассказов, историй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D:\Светина папка(документы, общее)\1. РАБОТА 2021-2022г\ШСП Воспитатель ДОУ Развитие речи\фото и видео к моей презентации\20220913_1916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140968"/>
            <a:ext cx="4755012" cy="3501203"/>
          </a:xfrm>
          <a:prstGeom prst="roundRect">
            <a:avLst>
              <a:gd name="adj" fmla="val 16667"/>
            </a:avLst>
          </a:prstGeom>
          <a:ln w="19050"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11560" y="260648"/>
            <a:ext cx="8316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Для детей раннего и дошкольного возраста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15816" y="476672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«Шайбы с картинками»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2" name="Picture 2" descr="D:\Светина папка(документы, общее)\1. РАБОТА 2021-2022г\ШСП Воспитатель ДОУ Развитие речи\фото и видео к моей презентации\20220913_1903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6288831" cy="4919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260649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«Составление творческих рассказов с добавлением скрытых картинок-сюрпризов»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2" name="Picture 2" descr="D:\Светина папка(документы, общее)\1. РАБОТА 2021-2022г\ШСП Воспитатель ДОУ Развитие речи\фото и видео к моей презентации\20220913_1906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293096"/>
            <a:ext cx="2914249" cy="2160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</p:pic>
      <p:pic>
        <p:nvPicPr>
          <p:cNvPr id="6149" name="Picture 5" descr="D:\Светина папка(документы, общее)\1. РАБОТА 2021-2022г\ШСП Воспитатель ДОУ Развитие речи\фото и видео к моей презентации\20220913_190528.jpg"/>
          <p:cNvPicPr>
            <a:picLocks noChangeAspect="1" noChangeArrowheads="1"/>
          </p:cNvPicPr>
          <p:nvPr/>
        </p:nvPicPr>
        <p:blipFill rotWithShape="1">
          <a:blip r:embed="rId3" cstate="print"/>
          <a:srcRect l="11630" t="20002" r="13943" b="26658"/>
          <a:stretch/>
        </p:blipFill>
        <p:spPr bwMode="auto">
          <a:xfrm>
            <a:off x="323528" y="1466496"/>
            <a:ext cx="4212558" cy="2106279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</p:pic>
      <p:pic>
        <p:nvPicPr>
          <p:cNvPr id="6150" name="Picture 6" descr="D:\Светина папка(документы, общее)\1. РАБОТА 2021-2022г\ШСП Воспитатель ДОУ Развитие речи\фото и видео к моей презентации\20220913_1905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412776"/>
            <a:ext cx="3657429" cy="2160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78488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Использование данного пособия на развитие внимания и памяти: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  <a:p>
            <a:pPr marL="449263" indent="-449263" algn="just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7030A0"/>
                </a:solidFill>
              </a:rPr>
              <a:t> Запомни ряд картинок и назови их</a:t>
            </a:r>
          </a:p>
          <a:p>
            <a:pPr marL="449263" indent="-449263" algn="just"/>
            <a:endParaRPr lang="ru-RU" sz="2800" b="1" dirty="0" smtClean="0">
              <a:solidFill>
                <a:srgbClr val="7030A0"/>
              </a:solidFill>
            </a:endParaRPr>
          </a:p>
          <a:p>
            <a:pPr marL="449263" indent="-449263" algn="just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7030A0"/>
                </a:solidFill>
              </a:rPr>
              <a:t>Перескажи рассказ по памяти с использованием всех персонажей</a:t>
            </a:r>
          </a:p>
          <a:p>
            <a:pPr marL="449263" indent="-449263" algn="just"/>
            <a:endParaRPr lang="ru-RU" sz="2800" b="1" dirty="0" smtClean="0">
              <a:solidFill>
                <a:srgbClr val="7030A0"/>
              </a:solidFill>
            </a:endParaRPr>
          </a:p>
          <a:p>
            <a:pPr marL="449263" indent="-449263" algn="just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7030A0"/>
                </a:solidFill>
              </a:rPr>
              <a:t>Игра «Чего не стало?» (посмотреть, запомнить, убрать несколько, назвать чего не стало)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7956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«Составление предложений, рассказов»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2" name="Picture 2" descr="D:\Светина папка(документы, общее)\1. РАБОТА 2021-2022г\ШСП Воспитатель ДОУ Развитие речи\фото и видео к моей презентации\20220913_191824.jpg"/>
          <p:cNvPicPr>
            <a:picLocks noChangeAspect="1" noChangeArrowheads="1"/>
          </p:cNvPicPr>
          <p:nvPr/>
        </p:nvPicPr>
        <p:blipFill>
          <a:blip r:embed="rId2" cstate="print"/>
          <a:srcRect t="12001" b="23992"/>
          <a:stretch>
            <a:fillRect/>
          </a:stretch>
        </p:blipFill>
        <p:spPr bwMode="auto">
          <a:xfrm>
            <a:off x="395536" y="4869160"/>
            <a:ext cx="3502064" cy="1332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pic>
        <p:nvPicPr>
          <p:cNvPr id="3075" name="Picture 3" descr="D:\Светина папка(документы, общее)\1. РАБОТА 2021-2022г\ШСП Воспитатель ДОУ Развитие речи\фото и видео к моей презентации\20220913_191652.jpg"/>
          <p:cNvPicPr>
            <a:picLocks noChangeAspect="1" noChangeArrowheads="1"/>
          </p:cNvPicPr>
          <p:nvPr/>
        </p:nvPicPr>
        <p:blipFill>
          <a:blip r:embed="rId3" cstate="print"/>
          <a:srcRect t="8000" b="7990"/>
          <a:stretch>
            <a:fillRect/>
          </a:stretch>
        </p:blipFill>
        <p:spPr bwMode="auto">
          <a:xfrm>
            <a:off x="179512" y="1196752"/>
            <a:ext cx="2901876" cy="151216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pic>
        <p:nvPicPr>
          <p:cNvPr id="3076" name="Picture 4" descr="D:\Светина папка(документы, общее)\1. РАБОТА 2021-2022г\ШСП Воспитатель ДОУ Развитие речи\фото и видео к моей презентации\20220913_191725.jpg"/>
          <p:cNvPicPr>
            <a:picLocks noChangeAspect="1" noChangeArrowheads="1"/>
          </p:cNvPicPr>
          <p:nvPr/>
        </p:nvPicPr>
        <p:blipFill>
          <a:blip r:embed="rId4" cstate="print"/>
          <a:srcRect t="20002" b="11990"/>
          <a:stretch>
            <a:fillRect/>
          </a:stretch>
        </p:blipFill>
        <p:spPr bwMode="auto">
          <a:xfrm>
            <a:off x="251520" y="2924944"/>
            <a:ext cx="3444116" cy="1404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203848" y="764704"/>
            <a:ext cx="57606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</a:rPr>
              <a:t>Слон и часы: 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002060"/>
                </a:solidFill>
                <a:cs typeface="Times New Roman" pitchFamily="18" charset="0"/>
              </a:rPr>
              <a:t>«Пришло время слону выходить на арену цирка», 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002060"/>
                </a:solidFill>
                <a:cs typeface="Times New Roman" pitchFamily="18" charset="0"/>
              </a:rPr>
              <a:t>«Слон нашёл часы и принёс их своему хозяину», 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23928" y="2492896"/>
            <a:ext cx="504056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</a:rPr>
              <a:t>Слон, часы, кошка: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134402"/>
                </a:solidFill>
                <a:cs typeface="Times New Roman" pitchFamily="18" charset="0"/>
              </a:rPr>
              <a:t>«Пришло время слону выходить на арену цирка, затем к нему выбежала кошка и они выступали вместе»,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134402"/>
                </a:solidFill>
                <a:cs typeface="Times New Roman" pitchFamily="18" charset="0"/>
              </a:rPr>
              <a:t>  «Слон подарил кошке на день рождение часы», …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39952" y="4581128"/>
            <a:ext cx="4680520" cy="2132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</a:rPr>
              <a:t>Слон, часы, кошка, роза: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ru-RU" sz="22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«Пришло время слону выходить на арену цирка, затем к нему выбежала кошка и они выступали вместе, в конце выступления слон подарил кошке розы»,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332657"/>
            <a:ext cx="7416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«Использование при ознакомлении с основами грамоты»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2" name="Picture 2" descr="D:\Светина папка(документы, общее)\1. РАБОТА 2021-2022г\ШСП Воспитатель ДОУ Развитие речи\фото и видео к моей презентации\20220913_192341.jpg"/>
          <p:cNvPicPr>
            <a:picLocks noChangeAspect="1" noChangeArrowheads="1"/>
          </p:cNvPicPr>
          <p:nvPr/>
        </p:nvPicPr>
        <p:blipFill rotWithShape="1">
          <a:blip r:embed="rId2" cstate="print"/>
          <a:srcRect l="15752" t="12517" r="27118" b="8805"/>
          <a:stretch/>
        </p:blipFill>
        <p:spPr bwMode="auto">
          <a:xfrm>
            <a:off x="3995936" y="1286764"/>
            <a:ext cx="5016754" cy="501675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95536" y="1412776"/>
            <a:ext cx="28803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1A5E02"/>
                </a:solidFill>
              </a:rPr>
              <a:t>Найди картинки, в которых есть звук (например «З»)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1A5E02"/>
                </a:solidFill>
              </a:rPr>
              <a:t>Определи место положения данного звука в слове</a:t>
            </a:r>
          </a:p>
          <a:p>
            <a:r>
              <a:rPr lang="ru-RU" sz="2400" b="1" dirty="0" smtClean="0">
                <a:solidFill>
                  <a:srgbClr val="1A5E02"/>
                </a:solidFill>
              </a:rPr>
              <a:t>(в начале, в середине, в конце)</a:t>
            </a:r>
          </a:p>
          <a:p>
            <a:pPr>
              <a:buFont typeface="Arial" pitchFamily="34" charset="0"/>
              <a:buChar char="•"/>
            </a:pPr>
            <a:endParaRPr lang="ru-RU" sz="2400" b="1" dirty="0" smtClean="0">
              <a:solidFill>
                <a:srgbClr val="1A5E0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4581128"/>
            <a:ext cx="3816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Звк</a:t>
            </a:r>
            <a:r>
              <a:rPr lang="ru-RU" sz="2400" b="1" dirty="0" smtClean="0">
                <a:solidFill>
                  <a:srgbClr val="FF0000"/>
                </a:solidFill>
              </a:rPr>
              <a:t> «С»: </a:t>
            </a:r>
            <a:r>
              <a:rPr lang="ru-RU" sz="2400" b="1" dirty="0" smtClean="0">
                <a:solidFill>
                  <a:srgbClr val="0070C0"/>
                </a:solidFill>
              </a:rPr>
              <a:t>Слон, </a:t>
            </a:r>
            <a:r>
              <a:rPr lang="ru-RU" sz="2400" b="1" dirty="0" err="1" smtClean="0">
                <a:solidFill>
                  <a:srgbClr val="0070C0"/>
                </a:solidFill>
              </a:rPr>
              <a:t>лиСа</a:t>
            </a:r>
            <a:r>
              <a:rPr lang="ru-RU" sz="2400" b="1" dirty="0" smtClean="0">
                <a:solidFill>
                  <a:srgbClr val="0070C0"/>
                </a:solidFill>
              </a:rPr>
              <a:t>, Собака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Звук «З»: </a:t>
            </a:r>
            <a:r>
              <a:rPr lang="ru-RU" sz="2400" b="1" dirty="0" smtClean="0">
                <a:solidFill>
                  <a:srgbClr val="0070C0"/>
                </a:solidFill>
              </a:rPr>
              <a:t>Заяц, </a:t>
            </a:r>
            <a:r>
              <a:rPr lang="ru-RU" sz="2400" b="1" dirty="0" err="1" smtClean="0">
                <a:solidFill>
                  <a:srgbClr val="0070C0"/>
                </a:solidFill>
              </a:rPr>
              <a:t>роЗа</a:t>
            </a:r>
            <a:r>
              <a:rPr lang="ru-RU" sz="2400" b="1" dirty="0" smtClean="0">
                <a:solidFill>
                  <a:srgbClr val="0070C0"/>
                </a:solidFill>
              </a:rPr>
              <a:t>, Зубы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Звук «К»: </a:t>
            </a:r>
            <a:r>
              <a:rPr lang="ru-RU" sz="2400" b="1" dirty="0" smtClean="0">
                <a:solidFill>
                  <a:srgbClr val="0070C0"/>
                </a:solidFill>
              </a:rPr>
              <a:t>Кот, Клубника 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9592" y="332656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«Использование при обучении грамоты: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слова и слоги»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7170" name="Picture 2" descr="D:\Светина папка(документы, общее)\1. РАБОТА 2021-2022г\ШСП Воспитатель ДОУ Развитие речи\фото и видео к моей презентации\20220913_191218.jpg"/>
          <p:cNvPicPr>
            <a:picLocks noChangeAspect="1" noChangeArrowheads="1"/>
          </p:cNvPicPr>
          <p:nvPr/>
        </p:nvPicPr>
        <p:blipFill>
          <a:blip r:embed="rId2" cstate="print"/>
          <a:srcRect r="49438" b="53558"/>
          <a:stretch>
            <a:fillRect/>
          </a:stretch>
        </p:blipFill>
        <p:spPr bwMode="auto">
          <a:xfrm>
            <a:off x="1331640" y="1628800"/>
            <a:ext cx="3240360" cy="223224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79512" y="1556792"/>
            <a:ext cx="11156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Слова с одним слогом:</a:t>
            </a:r>
          </a:p>
          <a:p>
            <a:r>
              <a:rPr lang="ru-RU" sz="2000" dirty="0" smtClean="0"/>
              <a:t>стул, стол, гусь, </a:t>
            </a:r>
          </a:p>
          <a:p>
            <a:r>
              <a:rPr lang="ru-RU" sz="2000" dirty="0" smtClean="0"/>
              <a:t>сыр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40352" y="1628800"/>
            <a:ext cx="12241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Слова, в которых 2 слога:</a:t>
            </a:r>
          </a:p>
          <a:p>
            <a:r>
              <a:rPr lang="ru-RU" sz="2000" dirty="0" smtClean="0"/>
              <a:t>бантик, зебра, сова, солнце</a:t>
            </a:r>
          </a:p>
        </p:txBody>
      </p:sp>
      <p:pic>
        <p:nvPicPr>
          <p:cNvPr id="7" name="Picture 2" descr="D:\Светина папка(документы, общее)\1. РАБОТА 2021-2022г\ШСП Воспитатель ДОУ Развитие речи\фото и видео к моей презентации\20220913_191218.jpg"/>
          <p:cNvPicPr>
            <a:picLocks noChangeAspect="1" noChangeArrowheads="1"/>
          </p:cNvPicPr>
          <p:nvPr/>
        </p:nvPicPr>
        <p:blipFill>
          <a:blip r:embed="rId2" cstate="print"/>
          <a:srcRect t="46442" r="49438" b="5618"/>
          <a:stretch>
            <a:fillRect/>
          </a:stretch>
        </p:blipFill>
        <p:spPr bwMode="auto">
          <a:xfrm>
            <a:off x="3059832" y="4149080"/>
            <a:ext cx="3240360" cy="230425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835696" y="4293096"/>
            <a:ext cx="11521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Слова, в которых 3 слога:</a:t>
            </a:r>
          </a:p>
          <a:p>
            <a:r>
              <a:rPr lang="ru-RU" sz="2000" dirty="0" smtClean="0"/>
              <a:t>колобок, собака, бабочка</a:t>
            </a:r>
            <a:endParaRPr lang="ru-RU" sz="2000" dirty="0"/>
          </a:p>
        </p:txBody>
      </p:sp>
      <p:pic>
        <p:nvPicPr>
          <p:cNvPr id="10" name="Picture 2" descr="D:\Светина папка(документы, общее)\1. РАБОТА 2021-2022г\ШСП Воспитатель ДОУ Развитие речи\фото и видео к моей презентации\20220913_191218.jpg"/>
          <p:cNvPicPr>
            <a:picLocks noChangeAspect="1" noChangeArrowheads="1"/>
          </p:cNvPicPr>
          <p:nvPr/>
        </p:nvPicPr>
        <p:blipFill>
          <a:blip r:embed="rId2" cstate="print"/>
          <a:srcRect l="51555" b="53558"/>
          <a:stretch>
            <a:fillRect/>
          </a:stretch>
        </p:blipFill>
        <p:spPr bwMode="auto">
          <a:xfrm>
            <a:off x="4644008" y="1628800"/>
            <a:ext cx="3104728" cy="223224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387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Тема Office</vt:lpstr>
      <vt:lpstr>Презентация авторского итогового продукта по развитию  речи Дидактическое пособие  «Волшебные крышки и шайбы с картинками»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34</cp:revision>
  <dcterms:created xsi:type="dcterms:W3CDTF">2022-09-07T01:33:36Z</dcterms:created>
  <dcterms:modified xsi:type="dcterms:W3CDTF">2022-10-10T03:23:05Z</dcterms:modified>
</cp:coreProperties>
</file>