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sldIdLst>
    <p:sldId id="256" r:id="rId2"/>
    <p:sldId id="257" r:id="rId3"/>
    <p:sldId id="266" r:id="rId4"/>
    <p:sldId id="267" r:id="rId5"/>
    <p:sldId id="261" r:id="rId6"/>
    <p:sldId id="268" r:id="rId7"/>
    <p:sldId id="269" r:id="rId8"/>
    <p:sldId id="270" r:id="rId9"/>
    <p:sldId id="258" r:id="rId10"/>
    <p:sldId id="263" r:id="rId11"/>
    <p:sldId id="26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530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66D41-DE77-4A1E-849A-D2D371DC8456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4435D0-1889-40FE-9448-CB72FA5C1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152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435D0-1889-40FE-9448-CB72FA5C193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740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09757-5690-4792-B0C3-815B90343844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E4A5-9E74-4269-9F77-B346DB102A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09757-5690-4792-B0C3-815B90343844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E4A5-9E74-4269-9F77-B346DB102A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09757-5690-4792-B0C3-815B90343844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E4A5-9E74-4269-9F77-B346DB102A5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09757-5690-4792-B0C3-815B90343844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E4A5-9E74-4269-9F77-B346DB102A5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09757-5690-4792-B0C3-815B90343844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E4A5-9E74-4269-9F77-B346DB102A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09757-5690-4792-B0C3-815B90343844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E4A5-9E74-4269-9F77-B346DB102A5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09757-5690-4792-B0C3-815B90343844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E4A5-9E74-4269-9F77-B346DB102A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09757-5690-4792-B0C3-815B90343844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E4A5-9E74-4269-9F77-B346DB102A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09757-5690-4792-B0C3-815B90343844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E4A5-9E74-4269-9F77-B346DB102A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09757-5690-4792-B0C3-815B90343844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E4A5-9E74-4269-9F77-B346DB102A5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09757-5690-4792-B0C3-815B90343844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FE4A5-9E74-4269-9F77-B346DB102A5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1009757-5690-4792-B0C3-815B90343844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07FE4A5-9E74-4269-9F77-B346DB102A5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48680"/>
            <a:ext cx="7848872" cy="5544616"/>
          </a:xfrm>
        </p:spPr>
        <p:txBody>
          <a:bodyPr>
            <a:normAutofit fontScale="85000" lnSpcReduction="10000"/>
          </a:bodyPr>
          <a:lstStyle/>
          <a:p>
            <a:pPr algn="ctr"/>
            <a:endParaRPr lang="ru-RU" sz="3600" dirty="0" smtClean="0">
              <a:solidFill>
                <a:schemeClr val="tx1"/>
              </a:solidFill>
            </a:endParaRP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Экологическое образование и формирование начал экологи и культуры у  старших дошкольников по средствам </a:t>
            </a:r>
            <a:r>
              <a:rPr lang="ru-RU" sz="3600" dirty="0" smtClean="0">
                <a:solidFill>
                  <a:schemeClr val="tx1"/>
                </a:solidFill>
              </a:rPr>
              <a:t>детско-взрослых проектов по приему ТРИЗ-технологий ( Метод Интервьюирования) .</a:t>
            </a:r>
            <a:endParaRPr lang="ru-RU" sz="3600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pPr algn="r"/>
            <a:r>
              <a:rPr lang="ru-RU" dirty="0">
                <a:solidFill>
                  <a:schemeClr val="tx1"/>
                </a:solidFill>
              </a:rPr>
              <a:t>В</a:t>
            </a:r>
            <a:r>
              <a:rPr lang="ru-RU" sz="2000" dirty="0" smtClean="0">
                <a:solidFill>
                  <a:schemeClr val="tx1"/>
                </a:solidFill>
              </a:rPr>
              <a:t>оспитатель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МБДОУ «Детский сад №5 «Дельфин»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Красноярского края г. Шарыпово</a:t>
            </a:r>
            <a:r>
              <a:rPr lang="ru-RU" sz="2000" dirty="0" smtClean="0">
                <a:solidFill>
                  <a:schemeClr val="tx1"/>
                </a:solidFill>
              </a:rPr>
              <a:t>–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Кузьмина Г.Х.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2020г.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0308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9587" y="404664"/>
            <a:ext cx="8561805" cy="4572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 точки зрения потребностей животного мира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9587" y="1068625"/>
            <a:ext cx="2020646" cy="4572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Животные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568223" y="954792"/>
            <a:ext cx="2623199" cy="68486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Лес = </a:t>
            </a:r>
            <a:r>
              <a:rPr lang="ru-RU" sz="1400" b="1" dirty="0" smtClean="0">
                <a:solidFill>
                  <a:prstClr val="black"/>
                </a:solidFill>
              </a:rPr>
              <a:t>дом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76055" y="958429"/>
            <a:ext cx="3085787" cy="75051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Место проведения согласно Проекта – Познавательный центр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62" y="1792687"/>
            <a:ext cx="1134071" cy="1134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трелка вправо с вырезом 8"/>
          <p:cNvSpPr/>
          <p:nvPr/>
        </p:nvSpPr>
        <p:spPr>
          <a:xfrm>
            <a:off x="1685333" y="2193456"/>
            <a:ext cx="620232" cy="3325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Картинки по запросу картинка дом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233" y="1685813"/>
            <a:ext cx="1191892" cy="1095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лесная ед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354" y="1792687"/>
            <a:ext cx="1451281" cy="90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трелка вправо с вырезом 11"/>
          <p:cNvSpPr/>
          <p:nvPr/>
        </p:nvSpPr>
        <p:spPr>
          <a:xfrm>
            <a:off x="3577545" y="2184053"/>
            <a:ext cx="604553" cy="3325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с вырезом 12"/>
          <p:cNvSpPr/>
          <p:nvPr/>
        </p:nvSpPr>
        <p:spPr>
          <a:xfrm>
            <a:off x="5759293" y="2058746"/>
            <a:ext cx="649074" cy="3325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2" name="Picture 6" descr="Картинки по запросу картинка лесные животны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710" y="1736289"/>
            <a:ext cx="2457682" cy="129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355087" y="3356992"/>
            <a:ext cx="2020646" cy="4572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Рыбы, птицы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68223" y="3108363"/>
            <a:ext cx="2623199" cy="68486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Лес = </a:t>
            </a:r>
            <a:r>
              <a:rPr lang="ru-RU" sz="1400" b="1" dirty="0" smtClean="0">
                <a:solidFill>
                  <a:prstClr val="black"/>
                </a:solidFill>
              </a:rPr>
              <a:t>лесные озера, родники, лагуны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46349" y="3210335"/>
            <a:ext cx="3085787" cy="75051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Место проведения согласно Проекта – </a:t>
            </a:r>
            <a:r>
              <a:rPr lang="ru-RU" sz="1400" dirty="0" err="1" smtClean="0">
                <a:solidFill>
                  <a:schemeClr val="tx1"/>
                </a:solidFill>
              </a:rPr>
              <a:t>Аквацентр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06" y="4258504"/>
            <a:ext cx="11334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Стрелка вправо с вырезом 18"/>
          <p:cNvSpPr/>
          <p:nvPr/>
        </p:nvSpPr>
        <p:spPr>
          <a:xfrm>
            <a:off x="1755895" y="4552386"/>
            <a:ext cx="620232" cy="3325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Картинки по запросу картинка дом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839" y="4088115"/>
            <a:ext cx="1191892" cy="1095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Стрелка вправо с вырезом 20"/>
          <p:cNvSpPr/>
          <p:nvPr/>
        </p:nvSpPr>
        <p:spPr>
          <a:xfrm>
            <a:off x="3995936" y="4565849"/>
            <a:ext cx="604553" cy="3325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5" name="Picture 9" descr="Картинки по запросу лесное озеро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614" y="4169940"/>
            <a:ext cx="1384737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Стрелка вправо с вырезом 22"/>
          <p:cNvSpPr/>
          <p:nvPr/>
        </p:nvSpPr>
        <p:spPr>
          <a:xfrm>
            <a:off x="6168040" y="4552386"/>
            <a:ext cx="649074" cy="3325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7" name="Picture 11" descr="Похожее изображени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139" y="4149080"/>
            <a:ext cx="1736997" cy="135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87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9587" y="404664"/>
            <a:ext cx="8561805" cy="4572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 точки зрения ученого (биолога)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311129" y="954793"/>
            <a:ext cx="6120680" cy="5299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Лес = </a:t>
            </a:r>
            <a:r>
              <a:rPr lang="ru-RU" sz="1400" b="1" dirty="0" smtClean="0">
                <a:solidFill>
                  <a:prstClr val="black"/>
                </a:solidFill>
              </a:rPr>
              <a:t>важная часть биосферы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3080" name="Picture 8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26478"/>
            <a:ext cx="662473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79512" y="2420888"/>
            <a:ext cx="1800199" cy="23042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Место проведения согласно Проекта – Научно-исследовательский центр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881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-Поможет детям разобраться более глубинно в разных областях исследуемой деятельности,.</a:t>
            </a:r>
          </a:p>
          <a:p>
            <a:r>
              <a:rPr lang="ru-RU" dirty="0" smtClean="0"/>
              <a:t>-Поможет сделать более целенаправленные выводы</a:t>
            </a:r>
          </a:p>
          <a:p>
            <a:r>
              <a:rPr lang="ru-RU" dirty="0" smtClean="0"/>
              <a:t>- Поможет проверить гипотезы </a:t>
            </a:r>
          </a:p>
          <a:p>
            <a:r>
              <a:rPr lang="ru-RU"/>
              <a:t>-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 интервьюирования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1567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352928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Используемые технологии – </a:t>
            </a:r>
            <a:r>
              <a:rPr lang="ru-RU" sz="2000" b="1" dirty="0" smtClean="0"/>
              <a:t> «Причинно-следственная связь» («эффект домино»), «интервьюирование», «Типовые приемы фантазирования» (оживление).</a:t>
            </a:r>
          </a:p>
          <a:p>
            <a:pPr marL="0" indent="0">
              <a:buNone/>
            </a:pPr>
            <a:r>
              <a:rPr lang="ru-RU" sz="2000" b="1" dirty="0" smtClean="0"/>
              <a:t>Реализация образовательных областей через:</a:t>
            </a:r>
          </a:p>
          <a:p>
            <a:pPr marL="457200" indent="-457200">
              <a:buAutoNum type="arabicPeriod"/>
            </a:pPr>
            <a:r>
              <a:rPr lang="ru-RU" sz="2000" b="1" dirty="0" smtClean="0"/>
              <a:t>Социально-коммуникативное развитие </a:t>
            </a:r>
            <a:r>
              <a:rPr lang="ru-RU" sz="2000" dirty="0" smtClean="0"/>
              <a:t>– знакомство с некоторыми профессиями (репортер, мебельщик, турист, пожарный, биолог), умение взаимодействовать</a:t>
            </a:r>
          </a:p>
          <a:p>
            <a:pPr marL="457200" indent="-457200">
              <a:buAutoNum type="arabicPeriod"/>
            </a:pPr>
            <a:r>
              <a:rPr lang="ru-RU" sz="2000" b="1" dirty="0" smtClean="0"/>
              <a:t>Речевое развитие </a:t>
            </a:r>
            <a:r>
              <a:rPr lang="ru-RU" sz="2000" dirty="0" smtClean="0"/>
              <a:t>– развитие диалоговой речи, формулирование вопросов, одушевление объектов живой и неживой природы, составление цепочек, выводов</a:t>
            </a:r>
          </a:p>
          <a:p>
            <a:pPr marL="457200" indent="-457200">
              <a:buAutoNum type="arabicPeriod"/>
            </a:pPr>
            <a:r>
              <a:rPr lang="ru-RU" sz="2000" b="1" dirty="0" smtClean="0"/>
              <a:t>Познавательное развитие </a:t>
            </a:r>
            <a:r>
              <a:rPr lang="ru-RU" sz="2000" dirty="0" smtClean="0"/>
              <a:t>– представление о значении леса для всех живых существ, а также восприятие леса как значимой  части биосферы</a:t>
            </a:r>
          </a:p>
          <a:p>
            <a:pPr marL="457200" indent="-457200">
              <a:buAutoNum type="arabicPeriod"/>
            </a:pPr>
            <a:r>
              <a:rPr lang="ru-RU" sz="2000" b="1" dirty="0" smtClean="0"/>
              <a:t>Физическое развитие </a:t>
            </a:r>
            <a:r>
              <a:rPr lang="ru-RU" sz="2000" dirty="0" smtClean="0"/>
              <a:t>-  физическое развитие через игровые действия, в соответствии с ситуацией (напр., «Предмет мебели замри», «Помоги пожарным», «Изобрази животное» и т.д.), а также через игры в бассейне.</a:t>
            </a:r>
          </a:p>
        </p:txBody>
      </p:sp>
    </p:spTree>
    <p:extLst>
      <p:ext uri="{BB962C8B-B14F-4D97-AF65-F5344CB8AC3E}">
        <p14:creationId xmlns:p14="http://schemas.microsoft.com/office/powerpoint/2010/main" val="2486666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Структура деятельности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340768"/>
            <a:ext cx="8064896" cy="9144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</a:rPr>
              <a:t>1. Посредством интервьюирования рассмотрение объекта с различных сторон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3954" y="2385835"/>
            <a:ext cx="8064896" cy="9144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</a:rPr>
              <a:t>2. Выводы по каждой ступени с опорой на схемы.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4983" y="3479682"/>
            <a:ext cx="8064896" cy="9144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</a:rPr>
              <a:t>3. Путем логических умозаключений определение общего вывода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4069" y="4546482"/>
            <a:ext cx="8064896" cy="9144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</a:rPr>
              <a:t>4. Формирование целостного восприятия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144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дмин\Desktop\slide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3673"/>
            <a:ext cx="8064896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304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48680"/>
            <a:ext cx="7272808" cy="914400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Алгоритм  интервьюирования 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rot="16200000">
            <a:off x="4211963" y="-1598274"/>
            <a:ext cx="792087" cy="7272809"/>
          </a:xfrm>
          <a:prstGeom prst="ellipse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 anchorCtr="1"/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1.  </a:t>
            </a:r>
            <a:r>
              <a:rPr lang="ru-RU" dirty="0" smtClean="0">
                <a:solidFill>
                  <a:prstClr val="black"/>
                </a:solidFill>
              </a:rPr>
              <a:t>Интервьюирование  одушевленных объектов - людей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16200000">
            <a:off x="4343500" y="-842010"/>
            <a:ext cx="720082" cy="7272451"/>
          </a:xfrm>
          <a:prstGeom prst="ellipse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 anchorCtr="1"/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2. Одушевление </a:t>
            </a:r>
            <a:r>
              <a:rPr lang="ru-RU" dirty="0" smtClean="0">
                <a:solidFill>
                  <a:prstClr val="black"/>
                </a:solidFill>
              </a:rPr>
              <a:t> неживых объектов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rot="16200000">
            <a:off x="4212139" y="-63212"/>
            <a:ext cx="792090" cy="7272452"/>
          </a:xfrm>
          <a:prstGeom prst="ellipse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 anchorCtr="1"/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3. Интервьюирование </a:t>
            </a:r>
            <a:r>
              <a:rPr lang="ru-RU" dirty="0" smtClean="0">
                <a:solidFill>
                  <a:prstClr val="black"/>
                </a:solidFill>
              </a:rPr>
              <a:t>новых одушевленных </a:t>
            </a:r>
            <a:r>
              <a:rPr lang="ru-RU" dirty="0">
                <a:solidFill>
                  <a:prstClr val="black"/>
                </a:solidFill>
              </a:rPr>
              <a:t>объектов</a:t>
            </a:r>
          </a:p>
        </p:txBody>
      </p:sp>
      <p:sp>
        <p:nvSpPr>
          <p:cNvPr id="8" name="Овал 7"/>
          <p:cNvSpPr/>
          <p:nvPr/>
        </p:nvSpPr>
        <p:spPr>
          <a:xfrm rot="16200000">
            <a:off x="4172955" y="743267"/>
            <a:ext cx="792088" cy="7243674"/>
          </a:xfrm>
          <a:prstGeom prst="ellipse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 anchorCtr="1"/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4. Вывод о </a:t>
            </a:r>
            <a:r>
              <a:rPr lang="ru-RU" dirty="0" smtClean="0">
                <a:solidFill>
                  <a:prstClr val="black"/>
                </a:solidFill>
              </a:rPr>
              <a:t>функционале объектов, их  значении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rot="16200000">
            <a:off x="4278420" y="1685884"/>
            <a:ext cx="792088" cy="7081753"/>
          </a:xfrm>
          <a:prstGeom prst="ellipse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 anchorCtr="1"/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5. Составление кодированной схемы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310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мы знаем по данному вопросу:</a:t>
            </a:r>
          </a:p>
          <a:p>
            <a:r>
              <a:rPr lang="ru-RU" dirty="0" smtClean="0"/>
              <a:t>-</a:t>
            </a:r>
          </a:p>
          <a:p>
            <a:r>
              <a:rPr lang="ru-RU" dirty="0" smtClean="0"/>
              <a:t>-</a:t>
            </a:r>
          </a:p>
          <a:p>
            <a:r>
              <a:rPr lang="ru-RU" dirty="0" smtClean="0"/>
              <a:t>-</a:t>
            </a:r>
          </a:p>
          <a:p>
            <a:r>
              <a:rPr lang="ru-RU" dirty="0"/>
              <a:t>-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Карта Интервьюирования до исследовательской 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3387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-Цель исследования</a:t>
            </a:r>
          </a:p>
          <a:p>
            <a:r>
              <a:rPr lang="ru-RU" dirty="0" smtClean="0"/>
              <a:t>-Задачи проекта</a:t>
            </a:r>
          </a:p>
          <a:p>
            <a:r>
              <a:rPr lang="ru-RU" dirty="0" smtClean="0"/>
              <a:t>-где мы можем получить информацию по данному исследованию</a:t>
            </a:r>
          </a:p>
          <a:p>
            <a:r>
              <a:rPr lang="ru-RU" dirty="0" smtClean="0"/>
              <a:t>-дополнительные вопросы и вопросы по данному исследованию</a:t>
            </a:r>
          </a:p>
          <a:p>
            <a:r>
              <a:rPr lang="ru-RU" dirty="0" smtClean="0"/>
              <a:t>-вывод по исследованию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Проводим проектно-исследовательскую деятельность: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9360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-Что мы узнали по данному вопросу:</a:t>
            </a:r>
          </a:p>
          <a:p>
            <a:r>
              <a:rPr lang="ru-RU" dirty="0" smtClean="0"/>
              <a:t>-</a:t>
            </a:r>
          </a:p>
          <a:p>
            <a:r>
              <a:rPr lang="ru-RU" dirty="0" smtClean="0"/>
              <a:t>-</a:t>
            </a:r>
          </a:p>
          <a:p>
            <a:r>
              <a:rPr lang="ru-RU" dirty="0" smtClean="0"/>
              <a:t>-</a:t>
            </a:r>
          </a:p>
          <a:p>
            <a:r>
              <a:rPr lang="ru-RU" dirty="0"/>
              <a:t>-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Карта интервьюирования после проектно-исследовательской деятельности: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8491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19587" y="1068625"/>
            <a:ext cx="2020646" cy="4572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Мебельщик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568223" y="954792"/>
            <a:ext cx="2623199" cy="68486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Лес = материал для изготовления мебели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489" y="1655621"/>
            <a:ext cx="1154617" cy="776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87" y="1664196"/>
            <a:ext cx="758966" cy="758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785" y="1679570"/>
            <a:ext cx="1082699" cy="72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83" y="1589751"/>
            <a:ext cx="799290" cy="900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трелка вправо с вырезом 2"/>
          <p:cNvSpPr/>
          <p:nvPr/>
        </p:nvSpPr>
        <p:spPr>
          <a:xfrm>
            <a:off x="1311563" y="1877413"/>
            <a:ext cx="848222" cy="3325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76055" y="958429"/>
            <a:ext cx="3085787" cy="75051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Место проведения согласно Проекта – Строительная компания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4279" y="2713230"/>
            <a:ext cx="2020646" cy="4572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Турист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611954" y="2577821"/>
            <a:ext cx="2664211" cy="72801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Лес = </a:t>
            </a:r>
            <a:r>
              <a:rPr lang="ru-RU" sz="1400" b="1" dirty="0" smtClean="0">
                <a:solidFill>
                  <a:prstClr val="black"/>
                </a:solidFill>
              </a:rPr>
              <a:t>место для отдыха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55106" y="2577821"/>
            <a:ext cx="3018056" cy="7409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Место проведения согласно Проекта – Туристическая фирма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87" y="3326440"/>
            <a:ext cx="758966" cy="758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Стрелка вправо с вырезом 22"/>
          <p:cNvSpPr/>
          <p:nvPr/>
        </p:nvSpPr>
        <p:spPr>
          <a:xfrm>
            <a:off x="1275506" y="3538789"/>
            <a:ext cx="848222" cy="332531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78" y="3305838"/>
            <a:ext cx="1297263" cy="91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Стрелка вправо с вырезом 24"/>
          <p:cNvSpPr/>
          <p:nvPr/>
        </p:nvSpPr>
        <p:spPr>
          <a:xfrm>
            <a:off x="3682894" y="3530098"/>
            <a:ext cx="928225" cy="349911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с вырезом 25"/>
          <p:cNvSpPr/>
          <p:nvPr/>
        </p:nvSpPr>
        <p:spPr>
          <a:xfrm>
            <a:off x="3473119" y="1875471"/>
            <a:ext cx="941880" cy="29786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с вырезом 28"/>
          <p:cNvSpPr/>
          <p:nvPr/>
        </p:nvSpPr>
        <p:spPr>
          <a:xfrm>
            <a:off x="6057499" y="1926058"/>
            <a:ext cx="758256" cy="29786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785" y="3368322"/>
            <a:ext cx="1056321" cy="71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Стрелка вправо с вырезом 30"/>
          <p:cNvSpPr/>
          <p:nvPr/>
        </p:nvSpPr>
        <p:spPr>
          <a:xfrm>
            <a:off x="5947327" y="3594752"/>
            <a:ext cx="868428" cy="3325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204" y="3368322"/>
            <a:ext cx="791015" cy="83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Скругленный прямоугольник 32"/>
          <p:cNvSpPr/>
          <p:nvPr/>
        </p:nvSpPr>
        <p:spPr>
          <a:xfrm>
            <a:off x="255747" y="4338228"/>
            <a:ext cx="2013142" cy="457200"/>
          </a:xfrm>
          <a:prstGeom prst="round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Пожарный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9587" y="404664"/>
            <a:ext cx="8561805" cy="4572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 точки зрения человеческих потребностей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2869373" y="4171045"/>
            <a:ext cx="2322049" cy="708652"/>
          </a:xfrm>
          <a:prstGeom prst="ellips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Лес = </a:t>
            </a:r>
            <a:r>
              <a:rPr lang="ru-RU" sz="1400" b="1" dirty="0" smtClean="0">
                <a:solidFill>
                  <a:prstClr val="black"/>
                </a:solidFill>
              </a:rPr>
              <a:t>место возникновения опасной ситуации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862854" y="4067411"/>
            <a:ext cx="2997107" cy="728017"/>
          </a:xfrm>
          <a:prstGeom prst="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Место проведения согласно Проекта – Служба спасения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75" y="5103750"/>
            <a:ext cx="1126747" cy="790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949" y="5067814"/>
            <a:ext cx="1193945" cy="82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760" y="5046041"/>
            <a:ext cx="1446260" cy="848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008233"/>
            <a:ext cx="1331747" cy="886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Стрелка вправо с вырезом 39"/>
          <p:cNvSpPr/>
          <p:nvPr/>
        </p:nvSpPr>
        <p:spPr>
          <a:xfrm>
            <a:off x="6200721" y="5332833"/>
            <a:ext cx="758256" cy="3325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с вырезом 40"/>
          <p:cNvSpPr/>
          <p:nvPr/>
        </p:nvSpPr>
        <p:spPr>
          <a:xfrm>
            <a:off x="3767878" y="5416225"/>
            <a:ext cx="758256" cy="3325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с вырезом 41"/>
          <p:cNvSpPr/>
          <p:nvPr/>
        </p:nvSpPr>
        <p:spPr>
          <a:xfrm>
            <a:off x="1433915" y="5332833"/>
            <a:ext cx="758256" cy="3325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5653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673</TotalTime>
  <Words>431</Words>
  <Application>Microsoft Office PowerPoint</Application>
  <PresentationFormat>Экран (4:3)</PresentationFormat>
  <Paragraphs>72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Презентация PowerPoint</vt:lpstr>
      <vt:lpstr>Презентация PowerPoint</vt:lpstr>
      <vt:lpstr>Структура деятельности</vt:lpstr>
      <vt:lpstr>Презентация PowerPoint</vt:lpstr>
      <vt:lpstr>Презентация PowerPoint</vt:lpstr>
      <vt:lpstr>Карта Интервьюирования до исследовательской деятельности.</vt:lpstr>
      <vt:lpstr>Проводим проектно-исследовательскую деятельность:</vt:lpstr>
      <vt:lpstr>Карта интервьюирования после проектно-исследовательской деятельности:</vt:lpstr>
      <vt:lpstr>Презентация PowerPoint</vt:lpstr>
      <vt:lpstr>Презентация PowerPoint</vt:lpstr>
      <vt:lpstr>Презентация PowerPoint</vt:lpstr>
      <vt:lpstr>Метод интервьюирования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Админ</cp:lastModifiedBy>
  <cp:revision>36</cp:revision>
  <dcterms:created xsi:type="dcterms:W3CDTF">2017-03-20T15:20:26Z</dcterms:created>
  <dcterms:modified xsi:type="dcterms:W3CDTF">2020-10-13T04:10:57Z</dcterms:modified>
</cp:coreProperties>
</file>