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 standalone="yes"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/Relationships>
</file>

<file path=ppt/presentation.xml><?xml version="1.0" encoding="utf-8"?>
<p:presentation xmlns:p="http://schemas.openxmlformats.org/presentationml/2006/main" xmlns:r="http://schemas.openxmlformats.org/officeDocument/2006/relationships" xmlns:a="http://schemas.openxmlformats.org/drawingml/2006/main" saveSubsetFonts="1">
  <p:sldMasterIdLst>
    <p:sldMasterId id="2147483648" r:id="rId1"/>
  </p:sldMasterIdLst>
  <p:notesMasterIdLst>
    <p:notesMasterId r:id="rId2"/>
  </p:notesMasterIdLst>
  <p:sldIdLst>
    <p:sldId id="256" r:id="rId3"/>
    <p:sldId id="257" r:id="rId4"/>
    <p:sldId id="258" r:id="rId5"/>
    <p:sldId id="259" r:id="rId6"/>
    <p:sldId id="260" r:id="rId7"/>
    <p:sldId id="261" r:id="rId8"/>
    <p:sldId id="262" r:id="rId9"/>
  </p:sldIdLst>
  <p:sldSz type="screen16x9" cy="6858000" cx="12192000"/>
  <p:notesSz cx="6858000" cy="9144000"/>
  <p:defaultTextStyle>
    <a:defPPr>
      <a:defRPr lang="ru-RU"/>
    </a:defPPr>
    <a:lvl1pPr algn="l" defTabSz="914400" eaLnBrk="1" hangingPunct="1" latinLnBrk="0" marL="0" rtl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algn="l" defTabSz="914400" eaLnBrk="1" hangingPunct="1" latinLnBrk="0" marL="457200" rtl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algn="l" defTabSz="914400" eaLnBrk="1" hangingPunct="1" latinLnBrk="0" marL="914400" rtl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algn="l" defTabSz="914400" eaLnBrk="1" hangingPunct="1" latinLnBrk="0" marL="1371600" rtl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algn="l" defTabSz="914400" eaLnBrk="1" hangingPunct="1" latinLnBrk="0" marL="1828800" rtl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algn="l" defTabSz="914400" eaLnBrk="1" hangingPunct="1" latinLnBrk="0" marL="2286000" rtl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algn="l" defTabSz="914400" eaLnBrk="1" hangingPunct="1" latinLnBrk="0" marL="2743200" rtl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algn="l" defTabSz="914400" eaLnBrk="1" hangingPunct="1" latinLnBrk="0" marL="3200400" rtl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algn="l" defTabSz="914400" eaLnBrk="1" hangingPunct="1" latinLnBrk="0" marL="3657600" rtl="0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p="http://schemas.openxmlformats.org/presentationml/2006/main" xmlns:r="http://schemas.openxmlformats.org/officeDocument/2006/relationships" xmlns:a="http://schemas.openxmlformats.org/drawing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p="http://schemas.openxmlformats.org/presentationml/2006/main" xmlns:r="http://schemas.openxmlformats.org/officeDocument/2006/relationships" xmlns:a="http://schemas.openxmlformats.org/drawingml/2006/main">
  <p:normalViewPr horzBarState="maximized">
    <p:restoredLeft sz="16982" autoAdjust="0"/>
    <p:restoredTop sz="94660"/>
  </p:normalViewPr>
  <p:slideViewPr>
    <p:cSldViewPr snapToGrid="0">
      <p:cViewPr varScale="1">
        <p:scale>
          <a:sx n="89" d="100"/>
          <a:sy n="89" d="100"/>
        </p:scale>
        <p:origin x="84" y="144"/>
      </p:cViewPr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<Relationship Id="rId6" Type="http://schemas.openxmlformats.org/officeDocument/2006/relationships/slide" Target="slides/slide4.xml"/><Relationship Id="rId7" Type="http://schemas.openxmlformats.org/officeDocument/2006/relationships/slide" Target="slides/slide5.xml"/><Relationship Id="rId8" Type="http://schemas.openxmlformats.org/officeDocument/2006/relationships/slide" Target="slides/slide6.xml"/><Relationship Id="rId9" Type="http://schemas.openxmlformats.org/officeDocument/2006/relationships/slide" Target="slides/slide7.xml"/><Relationship Id="rId10" Type="http://schemas.openxmlformats.org/officeDocument/2006/relationships/tableStyles" Target="tableStyles.xml"/><Relationship Id="rId11" Type="http://schemas.openxmlformats.org/officeDocument/2006/relationships/presProps" Target="presProps.xml"/><Relationship Id="rId12" Type="http://schemas.openxmlformats.org/officeDocument/2006/relationships/viewProps" Target="viewProps.xml"/><Relationship Id="rId13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</p:bgPr>
    </p:bg>
    <p:spTree>
      <p:nvGrpSpPr>
        <p:cNvPr id="52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91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2" y="1"/>
            <a:ext cx="3076575" cy="512763"/>
          </a:xfrm>
          <a:prstGeom prst="rect"/>
          <a:noFill/>
          <a:ln w="9525">
            <a:noFill/>
            <a:miter lim="800000"/>
            <a:headEnd/>
            <a:tailEnd/>
          </a:ln>
          <a:effectLst/>
        </p:spPr>
        <p:txBody>
          <a:bodyPr anchor="t" anchorCtr="0" bIns="45745" compatLnSpc="1" lIns="91492" numCol="1" rIns="91492" tIns="45745" vert="horz" wrap="square">
            <a:prstTxWarp prst="textNoShape"/>
          </a:bodyPr>
          <a:lstStyle>
            <a:lvl1pPr algn="l">
              <a:defRPr sz="1100"/>
            </a:lvl1pPr>
          </a:lstStyle>
          <a:p>
            <a:endParaRPr lang="en-US"/>
          </a:p>
        </p:txBody>
      </p:sp>
      <p:sp>
        <p:nvSpPr>
          <p:cNvPr id="1048692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021139" y="1"/>
            <a:ext cx="3076575" cy="512763"/>
          </a:xfrm>
          <a:prstGeom prst="rect"/>
          <a:noFill/>
          <a:ln w="9525">
            <a:noFill/>
            <a:miter lim="800000"/>
            <a:headEnd/>
            <a:tailEnd/>
          </a:ln>
          <a:effectLst/>
        </p:spPr>
        <p:txBody>
          <a:bodyPr anchor="t" anchorCtr="0" bIns="45745" compatLnSpc="1" lIns="91492" numCol="1" rIns="91492" tIns="45745" vert="horz" wrap="square">
            <a:prstTxWarp prst="textNoShape"/>
          </a:bodyPr>
          <a:lstStyle>
            <a:lvl1pPr algn="r">
              <a:defRPr sz="1100"/>
            </a:lvl1pPr>
          </a:lstStyle>
          <a:p>
            <a:endParaRPr lang="en-US"/>
          </a:p>
        </p:txBody>
      </p:sp>
      <p:sp>
        <p:nvSpPr>
          <p:cNvPr id="1048693" name="Rectangle 4"/>
          <p:cNvSpPr>
            <a:spLocks noChangeAspect="1" noRot="1" noGrp="1" noChangeArrowheads="1" noTextEdit="1"/>
          </p:cNvSpPr>
          <p:nvPr>
            <p:ph type="sldImg" idx="2"/>
          </p:nvPr>
        </p:nvSpPr>
        <p:spPr bwMode="auto">
          <a:xfrm>
            <a:off x="990600" y="766763"/>
            <a:ext cx="5118100" cy="3838575"/>
          </a:xfrm>
          <a:prstGeom prst="rect"/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048694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9614" y="4862514"/>
            <a:ext cx="5680075" cy="4605337"/>
          </a:xfrm>
          <a:prstGeom prst="rect"/>
          <a:noFill/>
          <a:ln w="9525">
            <a:noFill/>
            <a:miter lim="800000"/>
            <a:headEnd/>
            <a:tailEnd/>
          </a:ln>
          <a:effectLst/>
        </p:spPr>
        <p:txBody>
          <a:bodyPr anchor="t" anchorCtr="0" bIns="45745" compatLnSpc="1" lIns="91492" numCol="1" rIns="91492" tIns="45745" vert="horz" wrap="square">
            <a:prstTxWarp prst="textNoShape"/>
          </a:bodyPr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48695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2" y="9720264"/>
            <a:ext cx="3076575" cy="512762"/>
          </a:xfrm>
          <a:prstGeom prst="rect"/>
          <a:noFill/>
          <a:ln w="9525">
            <a:noFill/>
            <a:miter lim="800000"/>
            <a:headEnd/>
            <a:tailEnd/>
          </a:ln>
          <a:effectLst/>
        </p:spPr>
        <p:txBody>
          <a:bodyPr anchor="b" anchorCtr="0" bIns="45745" compatLnSpc="1" lIns="91492" numCol="1" rIns="91492" tIns="45745" vert="horz" wrap="square">
            <a:prstTxWarp prst="textNoShape"/>
          </a:bodyPr>
          <a:lstStyle>
            <a:lvl1pPr algn="l">
              <a:defRPr sz="1100"/>
            </a:lvl1pPr>
          </a:lstStyle>
          <a:p>
            <a:endParaRPr lang="en-US"/>
          </a:p>
        </p:txBody>
      </p:sp>
      <p:sp>
        <p:nvSpPr>
          <p:cNvPr id="1048696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1139" y="9720264"/>
            <a:ext cx="3076575" cy="512762"/>
          </a:xfrm>
          <a:prstGeom prst="rect"/>
          <a:noFill/>
          <a:ln w="9525">
            <a:noFill/>
            <a:miter lim="800000"/>
            <a:headEnd/>
            <a:tailEnd/>
          </a:ln>
          <a:effectLst/>
        </p:spPr>
        <p:txBody>
          <a:bodyPr anchor="b" anchorCtr="0" bIns="45745" compatLnSpc="1" lIns="91492" numCol="1" rIns="91492" tIns="45745" vert="horz" wrap="square">
            <a:prstTxWarp prst="textNoShape"/>
          </a:bodyPr>
          <a:lstStyle>
            <a:lvl1pPr algn="r">
              <a:defRPr sz="1100"/>
            </a:lvl1pPr>
          </a:lstStyle>
          <a:p>
            <a:fld id="{A9A0EA98-5831-4853-B862-C702E6EB345C}" type="slidenum">
              <a:rPr lang="en-US"/>
              <a:t>‹#›</a:t>
            </a:fld>
            <a:endParaRPr lang="en-US"/>
          </a:p>
        </p:txBody>
      </p:sp>
    </p:spTree>
  </p:cSld>
  <p:clrMap accent1="accent1" accent2="accent2" accent3="accent3" accent4="accent4" accent5="accent5" accent6="accent6" bg1="lt1" bg2="lt2" tx1="dk1" tx2="dk2" hlink="hlink" folHlink="folHlink"/>
  <p:notesStyle>
    <a:lvl1pPr algn="l" fontAlgn="base" rtl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algn="l" fontAlgn="base" marL="457200" rtl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algn="l" fontAlgn="base" marL="914400" rtl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algn="l" fontAlgn="base" marL="1371600" rtl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algn="l" fontAlgn="base" marL="1828800" rtl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algn="l" defTabSz="914400" eaLnBrk="1" hangingPunct="1" latinLnBrk="0" marL="2286000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algn="l" defTabSz="914400" eaLnBrk="1" hangingPunct="1" latinLnBrk="0" marL="2743200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algn="l" defTabSz="914400" eaLnBrk="1" hangingPunct="1" latinLnBrk="0" marL="3200400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algn="l" defTabSz="914400" eaLnBrk="1" hangingPunct="1" latinLnBrk="0" marL="3657600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showMasterSp="0" type="title">
  <p:cSld name="Title Slide">
    <p:spTree>
      <p:nvGrpSpPr>
        <p:cNvPr id="27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581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dirty="0" lang="en-US"/>
              <a:t>Click to edit Master title style</a:t>
            </a:r>
          </a:p>
        </p:txBody>
      </p:sp>
      <p:sp>
        <p:nvSpPr>
          <p:cNvPr id="1048582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algn="l" indent="0" marL="0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algn="ctr" indent="0" marL="457200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algn="ctr" indent="0" marL="914400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algn="ctr" indent="0" marL="1371600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algn="ctr" indent="0" marL="1828800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algn="ctr" indent="0" marL="2286000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algn="ctr" indent="0" marL="2743200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algn="ctr" indent="0" marL="3200400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algn="ctr" indent="0" marL="3657600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dirty="0" lang="en-US"/>
              <a:t>Click to edit Master subtitle style</a:t>
            </a:r>
          </a:p>
        </p:txBody>
      </p:sp>
      <p:sp>
        <p:nvSpPr>
          <p:cNvPr id="104858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B61BEF0D-F0BB-DE4B-95CE-6DB70DBA9567}" type="datetimeFigureOut">
              <a:rPr dirty="0" lang="en-US"/>
              <a:t>9/2/2019</a:t>
            </a:fld>
            <a:endParaRPr dirty="0" lang="en-US"/>
          </a:p>
        </p:txBody>
      </p:sp>
      <p:sp>
        <p:nvSpPr>
          <p:cNvPr id="104858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dirty="0" lang="en-US"/>
          </a:p>
        </p:txBody>
      </p:sp>
      <p:sp>
        <p:nvSpPr>
          <p:cNvPr id="104858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7F1E4F-1CFF-5643-939E-217C01CDF565}" type="slidenum">
              <a:rPr dirty="0" lang="en-US"/>
              <a:t>‹#›</a:t>
            </a:fld>
            <a:endParaRPr dirty="0" lang="en-US"/>
          </a:p>
        </p:txBody>
      </p:sp>
      <p:cxnSp>
        <p:nvCxnSpPr>
          <p:cNvPr id="3145733" name="Straight Connector 15"/>
          <p:cNvCxnSpPr>
            <a:cxnSpLocks/>
          </p:cNvCxnSpPr>
          <p:nvPr/>
        </p:nvCxnSpPr>
        <p:spPr>
          <a:xfrm flipH="1">
            <a:off x="8228012" y="8467"/>
            <a:ext cx="3810000" cy="3810000"/>
          </a:xfrm>
          <a:prstGeom prst="line"/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45734" name="Straight Connector 16"/>
          <p:cNvCxnSpPr>
            <a:cxnSpLocks/>
          </p:cNvCxnSpPr>
          <p:nvPr/>
        </p:nvCxnSpPr>
        <p:spPr>
          <a:xfrm flipH="1">
            <a:off x="6108170" y="91545"/>
            <a:ext cx="6080655" cy="6080655"/>
          </a:xfrm>
          <a:prstGeom prst="line"/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45735" name="Straight Connector 18"/>
          <p:cNvCxnSpPr>
            <a:cxnSpLocks/>
          </p:cNvCxnSpPr>
          <p:nvPr/>
        </p:nvCxnSpPr>
        <p:spPr>
          <a:xfrm flipH="1">
            <a:off x="7235825" y="228600"/>
            <a:ext cx="4953000" cy="4953000"/>
          </a:xfrm>
          <a:prstGeom prst="line"/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45736" name="Straight Connector 20"/>
          <p:cNvCxnSpPr>
            <a:cxnSpLocks/>
          </p:cNvCxnSpPr>
          <p:nvPr/>
        </p:nvCxnSpPr>
        <p:spPr>
          <a:xfrm flipH="1">
            <a:off x="7335837" y="32278"/>
            <a:ext cx="4852989" cy="4852989"/>
          </a:xfrm>
          <a:prstGeom prst="line"/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45737" name="Straight Connector 22"/>
          <p:cNvCxnSpPr>
            <a:cxnSpLocks/>
          </p:cNvCxnSpPr>
          <p:nvPr/>
        </p:nvCxnSpPr>
        <p:spPr>
          <a:xfrm flipH="1">
            <a:off x="7845426" y="609601"/>
            <a:ext cx="4343399" cy="4343399"/>
          </a:xfrm>
          <a:prstGeom prst="line"/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46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60" name="Title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dirty="0" lang="en-US"/>
              <a:t>Click to edit Master title style</a:t>
            </a:r>
          </a:p>
        </p:txBody>
      </p:sp>
      <p:sp>
        <p:nvSpPr>
          <p:cNvPr id="1048661" name="Picture Placeholder 2"/>
          <p:cNvSpPr>
            <a:spLocks noChangeAspect="1" noGrp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r="14460000" dist="381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algn="ctr" indent="0" marL="0">
              <a:buNone/>
              <a:defRPr sz="1600"/>
            </a:lvl1pPr>
            <a:lvl2pPr indent="0" marL="457200">
              <a:buNone/>
              <a:defRPr sz="1600"/>
            </a:lvl2pPr>
            <a:lvl3pPr indent="0" marL="914400">
              <a:buNone/>
              <a:defRPr sz="1600"/>
            </a:lvl3pPr>
            <a:lvl4pPr indent="0" marL="1371600">
              <a:buNone/>
              <a:defRPr sz="1600"/>
            </a:lvl4pPr>
            <a:lvl5pPr indent="0" marL="1828800">
              <a:buNone/>
              <a:defRPr sz="1600"/>
            </a:lvl5pPr>
            <a:lvl6pPr indent="0" marL="2286000">
              <a:buNone/>
              <a:defRPr sz="1600"/>
            </a:lvl6pPr>
            <a:lvl7pPr indent="0" marL="2743200">
              <a:buNone/>
              <a:defRPr sz="1600"/>
            </a:lvl7pPr>
            <a:lvl8pPr indent="0" marL="3200400">
              <a:buNone/>
              <a:defRPr sz="1600"/>
            </a:lvl8pPr>
            <a:lvl9pPr indent="0" marL="3657600">
              <a:buNone/>
              <a:defRPr sz="1600"/>
            </a:lvl9pPr>
          </a:lstStyle>
          <a:p>
            <a:endParaRPr dirty="0" lang="en-US"/>
          </a:p>
        </p:txBody>
      </p:sp>
      <p:sp>
        <p:nvSpPr>
          <p:cNvPr id="1048662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indent="0" marL="0">
              <a:buFontTx/>
              <a:buNone/>
              <a:defRPr sz="1600"/>
            </a:lvl1pPr>
            <a:lvl2pPr indent="0" marL="457200">
              <a:buFontTx/>
              <a:buNone/>
            </a:lvl2pPr>
            <a:lvl3pPr indent="0" marL="914400">
              <a:buFontTx/>
              <a:buNone/>
            </a:lvl3pPr>
            <a:lvl4pPr indent="0" marL="1371600">
              <a:buFontTx/>
              <a:buNone/>
            </a:lvl4pPr>
            <a:lvl5pPr indent="0" marL="1828800">
              <a:buFontTx/>
              <a:buNone/>
            </a:lvl5pPr>
          </a:lstStyle>
          <a:p>
            <a:pPr lvl="0"/>
            <a:r>
              <a:rPr dirty="0" lang="en-US"/>
              <a:t>Click to edit Master text styles</a:t>
            </a:r>
          </a:p>
        </p:txBody>
      </p:sp>
      <p:sp>
        <p:nvSpPr>
          <p:cNvPr id="104866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B61BEF0D-F0BB-DE4B-95CE-6DB70DBA9567}" type="datetimeFigureOut">
              <a:rPr dirty="0" lang="en-US"/>
              <a:t>9/2/2019</a:t>
            </a:fld>
            <a:endParaRPr dirty="0" lang="en-US"/>
          </a:p>
        </p:txBody>
      </p:sp>
      <p:sp>
        <p:nvSpPr>
          <p:cNvPr id="104866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dirty="0" lang="en-US"/>
          </a:p>
        </p:txBody>
      </p:sp>
      <p:sp>
        <p:nvSpPr>
          <p:cNvPr id="104866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7F1E4F-1CFF-5643-939E-217C01CDF565}" type="slidenum">
              <a:rPr dirty="0" lang="en-US"/>
              <a:t>‹#›</a:t>
            </a:fld>
            <a:endParaRPr dirty="0"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37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09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b="0" cap="all" sz="3200"/>
            </a:lvl1pPr>
          </a:lstStyle>
          <a:p>
            <a:r>
              <a:rPr dirty="0" lang="en-US"/>
              <a:t>Click to edit Master title style</a:t>
            </a:r>
          </a:p>
        </p:txBody>
      </p:sp>
      <p:sp>
        <p:nvSpPr>
          <p:cNvPr id="1048610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algn="l" indent="0" marL="0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indent="0" marL="45720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indent="0" marL="9144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indent="0" marL="13716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indent="0" marL="18288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indent="0" marL="22860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indent="0" marL="27432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indent="0" marL="32004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indent="0" marL="36576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dirty="0" lang="en-US"/>
              <a:t>Click to edit Master text styles</a:t>
            </a:r>
          </a:p>
        </p:txBody>
      </p:sp>
      <p:sp>
        <p:nvSpPr>
          <p:cNvPr id="1048611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B61BEF0D-F0BB-DE4B-95CE-6DB70DBA9567}" type="datetimeFigureOut">
              <a:rPr dirty="0" lang="en-US"/>
              <a:t>9/2/2019</a:t>
            </a:fld>
            <a:endParaRPr dirty="0" lang="en-US"/>
          </a:p>
        </p:txBody>
      </p:sp>
      <p:sp>
        <p:nvSpPr>
          <p:cNvPr id="1048612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dirty="0" lang="en-US"/>
          </a:p>
        </p:txBody>
      </p:sp>
      <p:sp>
        <p:nvSpPr>
          <p:cNvPr id="1048613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7F1E4F-1CFF-5643-939E-217C01CDF565}" type="slidenum">
              <a:rPr dirty="0" lang="en-US"/>
              <a:t>‹#›</a:t>
            </a:fld>
            <a:endParaRPr dirty="0"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44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47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b="0" cap="all" sz="3200">
                <a:solidFill>
                  <a:schemeClr val="tx1"/>
                </a:solidFill>
              </a:defRPr>
            </a:lvl1pPr>
          </a:lstStyle>
          <a:p>
            <a:r>
              <a:rPr dirty="0" lang="en-US"/>
              <a:t>Click to edit Master title style</a:t>
            </a:r>
          </a:p>
        </p:txBody>
      </p:sp>
      <p:sp>
        <p:nvSpPr>
          <p:cNvPr id="1048648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indent="0" marL="0">
              <a:buFontTx/>
              <a:buNone/>
            </a:lvl1pPr>
            <a:lvl2pPr indent="0" marL="457200">
              <a:buFontTx/>
              <a:buNone/>
            </a:lvl2pPr>
            <a:lvl3pPr indent="0" marL="914400">
              <a:buFontTx/>
              <a:buNone/>
            </a:lvl3pPr>
            <a:lvl4pPr indent="0" marL="1371600">
              <a:buFontTx/>
              <a:buNone/>
            </a:lvl4pPr>
            <a:lvl5pPr indent="0" marL="1828800">
              <a:buFontTx/>
              <a:buNone/>
            </a:lvl5pPr>
          </a:lstStyle>
          <a:p>
            <a:pPr lvl="0"/>
            <a:r>
              <a:rPr dirty="0" lang="en-US"/>
              <a:t>Click to edit Master text styles</a:t>
            </a:r>
          </a:p>
        </p:txBody>
      </p:sp>
      <p:sp>
        <p:nvSpPr>
          <p:cNvPr id="1048649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algn="l" indent="0" marL="0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indent="0" marL="45720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indent="0" marL="9144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indent="0" marL="13716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indent="0" marL="18288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indent="0" marL="22860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indent="0" marL="27432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indent="0" marL="32004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indent="0" marL="36576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dirty="0" lang="en-US"/>
              <a:t>Click to edit Master text styles</a:t>
            </a:r>
          </a:p>
        </p:txBody>
      </p:sp>
      <p:sp>
        <p:nvSpPr>
          <p:cNvPr id="1048650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B61BEF0D-F0BB-DE4B-95CE-6DB70DBA9567}" type="datetimeFigureOut">
              <a:rPr dirty="0" lang="en-US"/>
              <a:t>9/2/2019</a:t>
            </a:fld>
            <a:endParaRPr dirty="0" lang="en-US"/>
          </a:p>
        </p:txBody>
      </p:sp>
      <p:sp>
        <p:nvSpPr>
          <p:cNvPr id="1048651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dirty="0" lang="en-US"/>
          </a:p>
        </p:txBody>
      </p:sp>
      <p:sp>
        <p:nvSpPr>
          <p:cNvPr id="1048652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7F1E4F-1CFF-5643-939E-217C01CDF565}" type="slidenum">
              <a:rPr dirty="0" lang="en-US"/>
              <a:t>‹#›</a:t>
            </a:fld>
            <a:endParaRPr dirty="0" lang="en-US"/>
          </a:p>
        </p:txBody>
      </p:sp>
      <p:sp>
        <p:nvSpPr>
          <p:cNvPr id="1048653" name="TextBox 13"/>
          <p:cNvSpPr txBox="1"/>
          <p:nvPr/>
        </p:nvSpPr>
        <p:spPr>
          <a:xfrm>
            <a:off x="531812" y="812222"/>
            <a:ext cx="609600" cy="584776"/>
          </a:xfrm>
          <a:prstGeom prst="rect"/>
        </p:spPr>
        <p:txBody>
          <a:bodyPr anchor="ctr" bIns="45720" lIns="91440" rIns="91440" rtlCol="0" tIns="45720" vert="horz">
            <a:noAutofit/>
          </a:bodyPr>
          <a:p>
            <a:pPr lvl="0"/>
            <a:r>
              <a:rPr dirty="0" sz="8000" lang="en-US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48654" name="TextBox 14"/>
          <p:cNvSpPr txBox="1"/>
          <p:nvPr/>
        </p:nvSpPr>
        <p:spPr>
          <a:xfrm>
            <a:off x="10285412" y="2768601"/>
            <a:ext cx="609600" cy="584776"/>
          </a:xfrm>
          <a:prstGeom prst="rect"/>
        </p:spPr>
        <p:txBody>
          <a:bodyPr anchor="ctr" bIns="45720" lIns="91440" rIns="91440" rtlCol="0" tIns="45720" vert="horz">
            <a:noAutofit/>
          </a:bodyPr>
          <a:p>
            <a:pPr algn="r" lvl="0"/>
            <a:r>
              <a:rPr dirty="0" sz="8000" lang="en-US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36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04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b="0" cap="all" sz="3200"/>
            </a:lvl1pPr>
          </a:lstStyle>
          <a:p>
            <a:r>
              <a:rPr dirty="0" lang="en-US"/>
              <a:t>Click to edit Master title style</a:t>
            </a:r>
          </a:p>
        </p:txBody>
      </p:sp>
      <p:sp>
        <p:nvSpPr>
          <p:cNvPr id="1048605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algn="l" indent="0" marL="0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indent="0" marL="45720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indent="0" marL="9144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indent="0" marL="13716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indent="0" marL="18288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indent="0" marL="22860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indent="0" marL="27432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indent="0" marL="32004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indent="0" marL="36576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dirty="0" lang="en-US"/>
              <a:t>Click to edit Master text styles</a:t>
            </a:r>
          </a:p>
        </p:txBody>
      </p:sp>
      <p:sp>
        <p:nvSpPr>
          <p:cNvPr id="1048606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B61BEF0D-F0BB-DE4B-95CE-6DB70DBA9567}" type="datetimeFigureOut">
              <a:rPr dirty="0" lang="en-US"/>
              <a:t>9/2/2019</a:t>
            </a:fld>
            <a:endParaRPr dirty="0" lang="en-US"/>
          </a:p>
        </p:txBody>
      </p:sp>
      <p:sp>
        <p:nvSpPr>
          <p:cNvPr id="1048607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dirty="0" lang="en-US"/>
          </a:p>
        </p:txBody>
      </p:sp>
      <p:sp>
        <p:nvSpPr>
          <p:cNvPr id="104860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7F1E4F-1CFF-5643-939E-217C01CDF565}" type="slidenum">
              <a:rPr dirty="0" lang="en-US"/>
              <a:t>‹#›</a:t>
            </a:fld>
            <a:endParaRPr dirty="0"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48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7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b="0" cap="all" sz="3200">
                <a:solidFill>
                  <a:schemeClr val="tx1"/>
                </a:solidFill>
              </a:defRPr>
            </a:lvl1pPr>
          </a:lstStyle>
          <a:p>
            <a:r>
              <a:rPr dirty="0" lang="en-US"/>
              <a:t>Click to edit Master title style</a:t>
            </a:r>
          </a:p>
        </p:txBody>
      </p:sp>
      <p:sp>
        <p:nvSpPr>
          <p:cNvPr id="104867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anchor="b" bIns="45720" lIns="91440" rIns="91440" rtlCol="0" tIns="45720" vert="horz">
            <a:normAutofit/>
          </a:bodyPr>
          <a:lstStyle>
            <a:lvl1pPr>
              <a:buNone/>
              <a:defRPr b="0" cap="all" dirty="0" sz="2400" lang="en-US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lvl="0" marL="0">
              <a:spcBef>
                <a:spcPct val="0"/>
              </a:spcBef>
              <a:buNone/>
            </a:pPr>
            <a:r>
              <a:rPr dirty="0" lang="en-US"/>
              <a:t>Click to edit Master text styles</a:t>
            </a:r>
          </a:p>
        </p:txBody>
      </p:sp>
      <p:sp>
        <p:nvSpPr>
          <p:cNvPr id="1048674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algn="l" indent="0" marL="0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indent="0" marL="45720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indent="0" marL="9144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indent="0" marL="13716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indent="0" marL="18288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indent="0" marL="22860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indent="0" marL="27432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indent="0" marL="32004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indent="0" marL="36576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dirty="0" lang="en-US"/>
              <a:t>Click to edit Master text styles</a:t>
            </a:r>
          </a:p>
        </p:txBody>
      </p:sp>
      <p:sp>
        <p:nvSpPr>
          <p:cNvPr id="104867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B61BEF0D-F0BB-DE4B-95CE-6DB70DBA9567}" type="datetimeFigureOut">
              <a:rPr dirty="0" lang="en-US"/>
              <a:t>9/2/2019</a:t>
            </a:fld>
            <a:endParaRPr dirty="0" lang="en-US"/>
          </a:p>
        </p:txBody>
      </p:sp>
      <p:sp>
        <p:nvSpPr>
          <p:cNvPr id="104867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dirty="0" lang="en-US"/>
          </a:p>
        </p:txBody>
      </p:sp>
      <p:sp>
        <p:nvSpPr>
          <p:cNvPr id="104867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7F1E4F-1CFF-5643-939E-217C01CDF565}" type="slidenum">
              <a:rPr dirty="0" lang="en-US"/>
              <a:t>‹#›</a:t>
            </a:fld>
            <a:endParaRPr dirty="0" lang="en-US"/>
          </a:p>
        </p:txBody>
      </p:sp>
      <p:sp>
        <p:nvSpPr>
          <p:cNvPr id="1048678" name="TextBox 10"/>
          <p:cNvSpPr txBox="1"/>
          <p:nvPr/>
        </p:nvSpPr>
        <p:spPr>
          <a:xfrm>
            <a:off x="531812" y="812222"/>
            <a:ext cx="609600" cy="584776"/>
          </a:xfrm>
          <a:prstGeom prst="rect"/>
        </p:spPr>
        <p:txBody>
          <a:bodyPr anchor="ctr" bIns="45720" lIns="91440" rIns="91440" rtlCol="0" tIns="45720" vert="horz">
            <a:noAutofit/>
          </a:bodyPr>
          <a:p>
            <a:pPr lvl="0"/>
            <a:r>
              <a:rPr dirty="0" sz="8000" lang="en-US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48679" name="TextBox 11"/>
          <p:cNvSpPr txBox="1"/>
          <p:nvPr/>
        </p:nvSpPr>
        <p:spPr>
          <a:xfrm>
            <a:off x="10285412" y="2768601"/>
            <a:ext cx="609600" cy="584776"/>
          </a:xfrm>
          <a:prstGeom prst="rect"/>
        </p:spPr>
        <p:txBody>
          <a:bodyPr anchor="ctr" bIns="45720" lIns="91440" rIns="91440" rtlCol="0" tIns="45720" vert="horz">
            <a:noAutofit/>
          </a:bodyPr>
          <a:p>
            <a:pPr algn="r" lvl="0"/>
            <a:r>
              <a:rPr dirty="0" sz="8000" lang="en-US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39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20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 bIns="45720" lIns="91440" rIns="91440" rtlCol="0" tIns="45720" vert="horz">
            <a:normAutofit/>
          </a:bodyPr>
          <a:lstStyle>
            <a:lvl1pPr>
              <a:defRPr b="0" dirty="0" lang="en-US"/>
            </a:lvl1pPr>
          </a:lstStyle>
          <a:p>
            <a:pPr lvl="0" marL="0"/>
            <a:r>
              <a:rPr dirty="0" lang="en-US"/>
              <a:t>Click to edit Master title style</a:t>
            </a:r>
          </a:p>
        </p:txBody>
      </p:sp>
      <p:sp>
        <p:nvSpPr>
          <p:cNvPr id="10486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anchor="b" bIns="45720" lIns="91440" rIns="91440" rtlCol="0" tIns="45720" vert="horz">
            <a:normAutofit/>
          </a:bodyPr>
          <a:lstStyle>
            <a:lvl1pPr>
              <a:buNone/>
              <a:defRPr b="0" cap="all" dirty="0" sz="2400" lang="en-US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lvl="0" marL="0">
              <a:spcBef>
                <a:spcPct val="0"/>
              </a:spcBef>
              <a:buNone/>
            </a:pPr>
            <a:r>
              <a:rPr dirty="0" lang="en-US"/>
              <a:t>Click to edit Master text styles</a:t>
            </a:r>
          </a:p>
        </p:txBody>
      </p:sp>
      <p:sp>
        <p:nvSpPr>
          <p:cNvPr id="1048622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algn="l" indent="0" marL="0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indent="0" marL="45720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indent="0" marL="9144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indent="0" marL="13716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indent="0" marL="18288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indent="0" marL="22860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indent="0" marL="27432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indent="0" marL="32004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indent="0" marL="36576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dirty="0" lang="en-US"/>
              <a:t>Click to edit Master text styles</a:t>
            </a:r>
          </a:p>
        </p:txBody>
      </p:sp>
      <p:sp>
        <p:nvSpPr>
          <p:cNvPr id="104862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B61BEF0D-F0BB-DE4B-95CE-6DB70DBA9567}" type="datetimeFigureOut">
              <a:rPr dirty="0" lang="en-US"/>
              <a:t>9/2/2019</a:t>
            </a:fld>
            <a:endParaRPr dirty="0" lang="en-US"/>
          </a:p>
        </p:txBody>
      </p:sp>
      <p:sp>
        <p:nvSpPr>
          <p:cNvPr id="104862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dirty="0" lang="en-US"/>
          </a:p>
        </p:txBody>
      </p:sp>
      <p:sp>
        <p:nvSpPr>
          <p:cNvPr id="104862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7F1E4F-1CFF-5643-939E-217C01CDF565}" type="slidenum">
              <a:rPr dirty="0" lang="en-US"/>
              <a:t>‹#›</a:t>
            </a:fld>
            <a:endParaRPr dirty="0"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vertTx">
  <p:cSld name="Title and Vertical Text">
    <p:spTree>
      <p:nvGrpSpPr>
        <p:cNvPr id="5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86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/>
          </a:lstStyle>
          <a:p>
            <a:r>
              <a:rPr dirty="0" lang="en-US"/>
              <a:t>Click to edit Master title style</a:t>
            </a:r>
          </a:p>
        </p:txBody>
      </p:sp>
      <p:sp>
        <p:nvSpPr>
          <p:cNvPr id="1048687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anchor="t" vert="eaVert"/>
          <a:p>
            <a:pPr lvl="0"/>
            <a:r>
              <a:rPr dirty="0" lang="en-US"/>
              <a:t>Click to edit Master text styles</a:t>
            </a:r>
          </a:p>
          <a:p>
            <a:pPr lvl="1"/>
            <a:r>
              <a:rPr dirty="0" lang="en-US"/>
              <a:t>Second level</a:t>
            </a:r>
          </a:p>
          <a:p>
            <a:pPr lvl="2"/>
            <a:r>
              <a:rPr dirty="0" lang="en-US"/>
              <a:t>Third level</a:t>
            </a:r>
          </a:p>
          <a:p>
            <a:pPr lvl="3"/>
            <a:r>
              <a:rPr dirty="0" lang="en-US"/>
              <a:t>Fourth level</a:t>
            </a:r>
          </a:p>
          <a:p>
            <a:pPr lvl="4"/>
            <a:r>
              <a:rPr dirty="0" lang="en-US"/>
              <a:t>Fifth level</a:t>
            </a:r>
          </a:p>
        </p:txBody>
      </p:sp>
      <p:sp>
        <p:nvSpPr>
          <p:cNvPr id="1048688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B61BEF0D-F0BB-DE4B-95CE-6DB70DBA9567}" type="datetimeFigureOut">
              <a:rPr dirty="0" lang="en-US"/>
              <a:t>9/2/2019</a:t>
            </a:fld>
            <a:endParaRPr dirty="0" lang="en-US"/>
          </a:p>
        </p:txBody>
      </p:sp>
      <p:sp>
        <p:nvSpPr>
          <p:cNvPr id="1048689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dirty="0" lang="en-US"/>
          </a:p>
        </p:txBody>
      </p:sp>
      <p:sp>
        <p:nvSpPr>
          <p:cNvPr id="104869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7F1E4F-1CFF-5643-939E-217C01CDF565}" type="slidenum">
              <a:rPr dirty="0" lang="en-US"/>
              <a:t>‹#›</a:t>
            </a:fld>
            <a:endParaRPr dirty="0"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vertTitleAndTx">
  <p:cSld name="Vertical Title and Text">
    <p:spTree>
      <p:nvGrpSpPr>
        <p:cNvPr id="43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4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p>
            <a:r>
              <a:rPr dirty="0" lang="en-US"/>
              <a:t>Click to edit Master title style</a:t>
            </a:r>
          </a:p>
        </p:txBody>
      </p:sp>
      <p:sp>
        <p:nvSpPr>
          <p:cNvPr id="104864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anchor="t" vert="eaVert"/>
          <a:p>
            <a:pPr lvl="0"/>
            <a:r>
              <a:rPr dirty="0" lang="en-US"/>
              <a:t>Click to edit Master text styles</a:t>
            </a:r>
          </a:p>
          <a:p>
            <a:pPr lvl="1"/>
            <a:r>
              <a:rPr dirty="0" lang="en-US"/>
              <a:t>Second level</a:t>
            </a:r>
          </a:p>
          <a:p>
            <a:pPr lvl="2"/>
            <a:r>
              <a:rPr dirty="0" lang="en-US"/>
              <a:t>Third level</a:t>
            </a:r>
          </a:p>
          <a:p>
            <a:pPr lvl="3"/>
            <a:r>
              <a:rPr dirty="0" lang="en-US"/>
              <a:t>Fourth level</a:t>
            </a:r>
          </a:p>
          <a:p>
            <a:pPr lvl="4"/>
            <a:r>
              <a:rPr dirty="0" lang="en-US"/>
              <a:t>Fifth level</a:t>
            </a:r>
          </a:p>
        </p:txBody>
      </p:sp>
      <p:sp>
        <p:nvSpPr>
          <p:cNvPr id="104864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B61BEF0D-F0BB-DE4B-95CE-6DB70DBA9567}" type="datetimeFigureOut">
              <a:rPr dirty="0" lang="en-US"/>
              <a:t>9/2/2019</a:t>
            </a:fld>
            <a:endParaRPr dirty="0" lang="en-US"/>
          </a:p>
        </p:txBody>
      </p:sp>
      <p:sp>
        <p:nvSpPr>
          <p:cNvPr id="104864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dirty="0" lang="en-US"/>
          </a:p>
        </p:txBody>
      </p:sp>
      <p:sp>
        <p:nvSpPr>
          <p:cNvPr id="104864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7F1E4F-1CFF-5643-939E-217C01CDF565}" type="slidenum">
              <a:rPr dirty="0" lang="en-US"/>
              <a:t>‹#›</a:t>
            </a:fld>
            <a:endParaRPr dirty="0"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45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55" name="Title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dirty="0" lang="en-US"/>
              <a:t>Click to edit Master title style</a:t>
            </a:r>
          </a:p>
        </p:txBody>
      </p:sp>
      <p:sp>
        <p:nvSpPr>
          <p:cNvPr id="1048656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p>
            <a:pPr lvl="0"/>
            <a:r>
              <a:rPr dirty="0" lang="en-US"/>
              <a:t>Click to edit Master text styles</a:t>
            </a:r>
          </a:p>
          <a:p>
            <a:pPr lvl="1"/>
            <a:r>
              <a:rPr dirty="0" lang="en-US"/>
              <a:t>Second level</a:t>
            </a:r>
          </a:p>
          <a:p>
            <a:pPr lvl="2"/>
            <a:r>
              <a:rPr dirty="0" lang="en-US"/>
              <a:t>Third level</a:t>
            </a:r>
          </a:p>
          <a:p>
            <a:pPr lvl="3"/>
            <a:r>
              <a:rPr dirty="0" lang="en-US"/>
              <a:t>Fourth level</a:t>
            </a:r>
          </a:p>
          <a:p>
            <a:pPr lvl="4"/>
            <a:r>
              <a:rPr dirty="0" lang="en-US"/>
              <a:t>Fifth level</a:t>
            </a:r>
          </a:p>
        </p:txBody>
      </p:sp>
      <p:sp>
        <p:nvSpPr>
          <p:cNvPr id="104865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B61BEF0D-F0BB-DE4B-95CE-6DB70DBA9567}" type="datetimeFigureOut">
              <a:rPr dirty="0" lang="en-US"/>
              <a:t>9/2/2019</a:t>
            </a:fld>
            <a:endParaRPr dirty="0" lang="en-US"/>
          </a:p>
        </p:txBody>
      </p:sp>
      <p:sp>
        <p:nvSpPr>
          <p:cNvPr id="104865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dirty="0" lang="en-US"/>
          </a:p>
        </p:txBody>
      </p:sp>
      <p:sp>
        <p:nvSpPr>
          <p:cNvPr id="104865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7F1E4F-1CFF-5643-939E-217C01CDF565}" type="slidenum">
              <a:rPr dirty="0" lang="en-US"/>
              <a:t>‹#›</a:t>
            </a:fld>
            <a:endParaRPr dirty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secHead">
  <p:cSld name="Section Header">
    <p:spTree>
      <p:nvGrpSpPr>
        <p:cNvPr id="4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26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b="0" cap="all" sz="3600"/>
            </a:lvl1pPr>
          </a:lstStyle>
          <a:p>
            <a:r>
              <a:rPr dirty="0" lang="en-US"/>
              <a:t>Click to edit Master title style</a:t>
            </a:r>
          </a:p>
        </p:txBody>
      </p:sp>
      <p:sp>
        <p:nvSpPr>
          <p:cNvPr id="1048627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algn="l" indent="0" marL="0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indent="0" marL="45720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indent="0" marL="9144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indent="0" marL="13716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indent="0" marL="18288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indent="0" marL="22860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indent="0" marL="27432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indent="0" marL="32004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indent="0" marL="365760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dirty="0" lang="en-US"/>
              <a:t>Click to edit Master text styles</a:t>
            </a:r>
          </a:p>
        </p:txBody>
      </p:sp>
      <p:sp>
        <p:nvSpPr>
          <p:cNvPr id="1048628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B61BEF0D-F0BB-DE4B-95CE-6DB70DBA9567}" type="datetimeFigureOut">
              <a:rPr dirty="0" lang="en-US"/>
              <a:t>9/2/2019</a:t>
            </a:fld>
            <a:endParaRPr dirty="0" lang="en-US"/>
          </a:p>
        </p:txBody>
      </p:sp>
      <p:sp>
        <p:nvSpPr>
          <p:cNvPr id="1048629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dirty="0" lang="en-US"/>
          </a:p>
        </p:txBody>
      </p:sp>
      <p:sp>
        <p:nvSpPr>
          <p:cNvPr id="104863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7F1E4F-1CFF-5643-939E-217C01CDF565}" type="slidenum">
              <a:rPr dirty="0" lang="en-US"/>
              <a:t>‹#›</a:t>
            </a:fld>
            <a:endParaRPr dirty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twoObj">
  <p:cSld name="Two Content">
    <p:spTree>
      <p:nvGrpSpPr>
        <p:cNvPr id="47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66" name="Title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dirty="0" lang="en-US"/>
              <a:t>Click to edit Master title style</a:t>
            </a:r>
          </a:p>
        </p:txBody>
      </p:sp>
      <p:sp>
        <p:nvSpPr>
          <p:cNvPr id="1048667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p>
            <a:pPr lvl="0"/>
            <a:r>
              <a:rPr dirty="0" lang="en-US"/>
              <a:t>Click to edit Master text styles</a:t>
            </a:r>
          </a:p>
          <a:p>
            <a:pPr lvl="1"/>
            <a:r>
              <a:rPr dirty="0" lang="en-US"/>
              <a:t>Second level</a:t>
            </a:r>
          </a:p>
          <a:p>
            <a:pPr lvl="2"/>
            <a:r>
              <a:rPr dirty="0" lang="en-US"/>
              <a:t>Third level</a:t>
            </a:r>
          </a:p>
          <a:p>
            <a:pPr lvl="3"/>
            <a:r>
              <a:rPr dirty="0" lang="en-US"/>
              <a:t>Fourth level</a:t>
            </a:r>
          </a:p>
          <a:p>
            <a:pPr lvl="4"/>
            <a:r>
              <a:rPr dirty="0" lang="en-US"/>
              <a:t>Fifth level</a:t>
            </a:r>
          </a:p>
        </p:txBody>
      </p:sp>
      <p:sp>
        <p:nvSpPr>
          <p:cNvPr id="1048668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p>
            <a:pPr lvl="0"/>
            <a:r>
              <a:rPr dirty="0" lang="en-US"/>
              <a:t>Click to edit Master text styles</a:t>
            </a:r>
          </a:p>
          <a:p>
            <a:pPr lvl="1"/>
            <a:r>
              <a:rPr dirty="0" lang="en-US"/>
              <a:t>Second level</a:t>
            </a:r>
          </a:p>
          <a:p>
            <a:pPr lvl="2"/>
            <a:r>
              <a:rPr dirty="0" lang="en-US"/>
              <a:t>Third level</a:t>
            </a:r>
          </a:p>
          <a:p>
            <a:pPr lvl="3"/>
            <a:r>
              <a:rPr dirty="0" lang="en-US"/>
              <a:t>Fourth level</a:t>
            </a:r>
          </a:p>
          <a:p>
            <a:pPr lvl="4"/>
            <a:r>
              <a:rPr dirty="0" lang="en-US"/>
              <a:t>Fifth level</a:t>
            </a:r>
          </a:p>
        </p:txBody>
      </p:sp>
      <p:sp>
        <p:nvSpPr>
          <p:cNvPr id="1048669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B61BEF0D-F0BB-DE4B-95CE-6DB70DBA9567}" type="datetimeFigureOut">
              <a:rPr dirty="0" lang="en-US"/>
              <a:t>9/2/2019</a:t>
            </a:fld>
            <a:endParaRPr dirty="0" lang="en-US"/>
          </a:p>
        </p:txBody>
      </p:sp>
      <p:sp>
        <p:nvSpPr>
          <p:cNvPr id="1048670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dirty="0" lang="en-US"/>
          </a:p>
        </p:txBody>
      </p:sp>
      <p:sp>
        <p:nvSpPr>
          <p:cNvPr id="1048671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7F1E4F-1CFF-5643-939E-217C01CDF565}" type="slidenum">
              <a:rPr dirty="0" lang="en-US"/>
              <a:t>‹#›</a:t>
            </a:fld>
            <a:endParaRPr dirty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twoTxTwoObj">
  <p:cSld name="Comparison">
    <p:spTree>
      <p:nvGrpSpPr>
        <p:cNvPr id="4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31" name="Title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dirty="0" lang="en-US"/>
              <a:t>Click to edit Master title style</a:t>
            </a:r>
          </a:p>
        </p:txBody>
      </p:sp>
      <p:sp>
        <p:nvSpPr>
          <p:cNvPr id="1048632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indent="0" marL="0">
              <a:buNone/>
              <a:defRPr b="0" sz="2800">
                <a:solidFill>
                  <a:schemeClr val="tx1"/>
                </a:solidFill>
              </a:defRPr>
            </a:lvl1pPr>
            <a:lvl2pPr indent="0" marL="457200">
              <a:buNone/>
              <a:defRPr b="1" sz="2000"/>
            </a:lvl2pPr>
            <a:lvl3pPr indent="0" marL="914400">
              <a:buNone/>
              <a:defRPr b="1" sz="1800"/>
            </a:lvl3pPr>
            <a:lvl4pPr indent="0" marL="1371600">
              <a:buNone/>
              <a:defRPr b="1" sz="1600"/>
            </a:lvl4pPr>
            <a:lvl5pPr indent="0" marL="1828800">
              <a:buNone/>
              <a:defRPr b="1" sz="1600"/>
            </a:lvl5pPr>
            <a:lvl6pPr indent="0" marL="2286000">
              <a:buNone/>
              <a:defRPr b="1" sz="1600"/>
            </a:lvl6pPr>
            <a:lvl7pPr indent="0" marL="2743200">
              <a:buNone/>
              <a:defRPr b="1" sz="1600"/>
            </a:lvl7pPr>
            <a:lvl8pPr indent="0" marL="3200400">
              <a:buNone/>
              <a:defRPr b="1" sz="1600"/>
            </a:lvl8pPr>
            <a:lvl9pPr indent="0" marL="3657600">
              <a:buNone/>
              <a:defRPr b="1" sz="1600"/>
            </a:lvl9pPr>
          </a:lstStyle>
          <a:p>
            <a:pPr lvl="0"/>
            <a:r>
              <a:rPr dirty="0" lang="en-US"/>
              <a:t>Click to edit Master text styles</a:t>
            </a:r>
          </a:p>
        </p:txBody>
      </p:sp>
      <p:sp>
        <p:nvSpPr>
          <p:cNvPr id="1048633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p>
            <a:pPr lvl="0"/>
            <a:r>
              <a:rPr dirty="0" lang="en-US"/>
              <a:t>Click to edit Master text styles</a:t>
            </a:r>
          </a:p>
          <a:p>
            <a:pPr lvl="1"/>
            <a:r>
              <a:rPr dirty="0" lang="en-US"/>
              <a:t>Second level</a:t>
            </a:r>
          </a:p>
          <a:p>
            <a:pPr lvl="2"/>
            <a:r>
              <a:rPr dirty="0" lang="en-US"/>
              <a:t>Third level</a:t>
            </a:r>
          </a:p>
          <a:p>
            <a:pPr lvl="3"/>
            <a:r>
              <a:rPr dirty="0" lang="en-US"/>
              <a:t>Fourth level</a:t>
            </a:r>
          </a:p>
          <a:p>
            <a:pPr lvl="4"/>
            <a:r>
              <a:rPr dirty="0" lang="en-US"/>
              <a:t>Fifth level</a:t>
            </a:r>
          </a:p>
        </p:txBody>
      </p:sp>
      <p:sp>
        <p:nvSpPr>
          <p:cNvPr id="1048634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indent="0" marL="0">
              <a:buNone/>
              <a:defRPr b="0" sz="2800">
                <a:solidFill>
                  <a:schemeClr val="tx1"/>
                </a:solidFill>
              </a:defRPr>
            </a:lvl1pPr>
            <a:lvl2pPr indent="0" marL="457200">
              <a:buNone/>
              <a:defRPr b="1" sz="2000"/>
            </a:lvl2pPr>
            <a:lvl3pPr indent="0" marL="914400">
              <a:buNone/>
              <a:defRPr b="1" sz="1800"/>
            </a:lvl3pPr>
            <a:lvl4pPr indent="0" marL="1371600">
              <a:buNone/>
              <a:defRPr b="1" sz="1600"/>
            </a:lvl4pPr>
            <a:lvl5pPr indent="0" marL="1828800">
              <a:buNone/>
              <a:defRPr b="1" sz="1600"/>
            </a:lvl5pPr>
            <a:lvl6pPr indent="0" marL="2286000">
              <a:buNone/>
              <a:defRPr b="1" sz="1600"/>
            </a:lvl6pPr>
            <a:lvl7pPr indent="0" marL="2743200">
              <a:buNone/>
              <a:defRPr b="1" sz="1600"/>
            </a:lvl7pPr>
            <a:lvl8pPr indent="0" marL="3200400">
              <a:buNone/>
              <a:defRPr b="1" sz="1600"/>
            </a:lvl8pPr>
            <a:lvl9pPr indent="0" marL="3657600">
              <a:buNone/>
              <a:defRPr b="1" sz="1600"/>
            </a:lvl9pPr>
          </a:lstStyle>
          <a:p>
            <a:pPr lvl="0"/>
            <a:r>
              <a:rPr dirty="0" lang="en-US"/>
              <a:t>Click to edit Master text styles</a:t>
            </a:r>
          </a:p>
        </p:txBody>
      </p:sp>
      <p:sp>
        <p:nvSpPr>
          <p:cNvPr id="1048635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p>
            <a:pPr lvl="0"/>
            <a:r>
              <a:rPr dirty="0" lang="en-US"/>
              <a:t>Click to edit Master text styles</a:t>
            </a:r>
          </a:p>
          <a:p>
            <a:pPr lvl="1"/>
            <a:r>
              <a:rPr dirty="0" lang="en-US"/>
              <a:t>Second level</a:t>
            </a:r>
          </a:p>
          <a:p>
            <a:pPr lvl="2"/>
            <a:r>
              <a:rPr dirty="0" lang="en-US"/>
              <a:t>Third level</a:t>
            </a:r>
          </a:p>
          <a:p>
            <a:pPr lvl="3"/>
            <a:r>
              <a:rPr dirty="0" lang="en-US"/>
              <a:t>Fourth level</a:t>
            </a:r>
          </a:p>
          <a:p>
            <a:pPr lvl="4"/>
            <a:r>
              <a:rPr dirty="0" lang="en-US"/>
              <a:t>Fifth level</a:t>
            </a:r>
          </a:p>
        </p:txBody>
      </p:sp>
      <p:sp>
        <p:nvSpPr>
          <p:cNvPr id="1048636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B61BEF0D-F0BB-DE4B-95CE-6DB70DBA9567}" type="datetimeFigureOut">
              <a:rPr dirty="0" lang="en-US"/>
              <a:t>9/2/2019</a:t>
            </a:fld>
            <a:endParaRPr dirty="0" lang="en-US"/>
          </a:p>
        </p:txBody>
      </p:sp>
      <p:sp>
        <p:nvSpPr>
          <p:cNvPr id="1048637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dirty="0" lang="en-US"/>
          </a:p>
        </p:txBody>
      </p:sp>
      <p:sp>
        <p:nvSpPr>
          <p:cNvPr id="1048638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7F1E4F-1CFF-5643-939E-217C01CDF565}" type="slidenum">
              <a:rPr dirty="0" lang="en-US"/>
              <a:t>‹#›</a:t>
            </a:fld>
            <a:endParaRPr dirty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titleOnly">
  <p:cSld name="Title Only">
    <p:spTree>
      <p:nvGrpSpPr>
        <p:cNvPr id="35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00" name="Title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dirty="0" lang="en-US"/>
              <a:t>Click to edit Master title style</a:t>
            </a:r>
          </a:p>
        </p:txBody>
      </p:sp>
      <p:sp>
        <p:nvSpPr>
          <p:cNvPr id="1048601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B61BEF0D-F0BB-DE4B-95CE-6DB70DBA9567}" type="datetimeFigureOut">
              <a:rPr dirty="0" lang="en-US"/>
              <a:t>9/2/2019</a:t>
            </a:fld>
            <a:endParaRPr dirty="0" lang="en-US"/>
          </a:p>
        </p:txBody>
      </p:sp>
      <p:sp>
        <p:nvSpPr>
          <p:cNvPr id="1048602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dirty="0" lang="en-US"/>
          </a:p>
        </p:txBody>
      </p:sp>
      <p:sp>
        <p:nvSpPr>
          <p:cNvPr id="1048603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7F1E4F-1CFF-5643-939E-217C01CDF565}" type="slidenum">
              <a:rPr dirty="0" lang="en-US"/>
              <a:t>‹#›</a:t>
            </a:fld>
            <a:endParaRPr dirty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blank">
  <p:cSld name="Blank">
    <p:spTree>
      <p:nvGrpSpPr>
        <p:cNvPr id="42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39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B61BEF0D-F0BB-DE4B-95CE-6DB70DBA9567}" type="datetimeFigureOut">
              <a:rPr dirty="0" lang="en-US"/>
              <a:t>9/2/2019</a:t>
            </a:fld>
            <a:endParaRPr dirty="0" lang="en-US"/>
          </a:p>
        </p:txBody>
      </p:sp>
      <p:sp>
        <p:nvSpPr>
          <p:cNvPr id="1048640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dirty="0" lang="en-US"/>
          </a:p>
        </p:txBody>
      </p:sp>
      <p:sp>
        <p:nvSpPr>
          <p:cNvPr id="1048641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7F1E4F-1CFF-5643-939E-217C01CDF565}" type="slidenum">
              <a:rPr dirty="0" lang="en-US"/>
              <a:t>‹#›</a:t>
            </a:fld>
            <a:endParaRPr dirty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Tx">
  <p:cSld name="Content with Caption">
    <p:spTree>
      <p:nvGrpSpPr>
        <p:cNvPr id="49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80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b="0" sz="2400"/>
            </a:lvl1pPr>
          </a:lstStyle>
          <a:p>
            <a:r>
              <a:rPr dirty="0" lang="en-US"/>
              <a:t>Click to edit Master title style</a:t>
            </a:r>
          </a:p>
        </p:txBody>
      </p:sp>
      <p:sp>
        <p:nvSpPr>
          <p:cNvPr id="1048681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p>
            <a:pPr lvl="0"/>
            <a:r>
              <a:rPr dirty="0" lang="en-US"/>
              <a:t>Click to edit Master text styles</a:t>
            </a:r>
          </a:p>
          <a:p>
            <a:pPr lvl="1"/>
            <a:r>
              <a:rPr dirty="0" lang="en-US"/>
              <a:t>Second level</a:t>
            </a:r>
          </a:p>
          <a:p>
            <a:pPr lvl="2"/>
            <a:r>
              <a:rPr dirty="0" lang="en-US"/>
              <a:t>Third level</a:t>
            </a:r>
          </a:p>
          <a:p>
            <a:pPr lvl="3"/>
            <a:r>
              <a:rPr dirty="0" lang="en-US"/>
              <a:t>Fourth level</a:t>
            </a:r>
          </a:p>
          <a:p>
            <a:pPr lvl="4"/>
            <a:r>
              <a:rPr dirty="0" lang="en-US"/>
              <a:t>Fifth level</a:t>
            </a:r>
          </a:p>
        </p:txBody>
      </p:sp>
      <p:sp>
        <p:nvSpPr>
          <p:cNvPr id="1048682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indent="0" marL="0">
              <a:buNone/>
              <a:defRPr sz="1600"/>
            </a:lvl1pPr>
            <a:lvl2pPr indent="0" marL="457200">
              <a:buNone/>
              <a:defRPr sz="1200"/>
            </a:lvl2pPr>
            <a:lvl3pPr indent="0" marL="914400">
              <a:buNone/>
              <a:defRPr sz="1000"/>
            </a:lvl3pPr>
            <a:lvl4pPr indent="0" marL="1371600">
              <a:buNone/>
              <a:defRPr sz="900"/>
            </a:lvl4pPr>
            <a:lvl5pPr indent="0" marL="1828800">
              <a:buNone/>
              <a:defRPr sz="900"/>
            </a:lvl5pPr>
            <a:lvl6pPr indent="0" marL="2286000">
              <a:buNone/>
              <a:defRPr sz="900"/>
            </a:lvl6pPr>
            <a:lvl7pPr indent="0" marL="2743200">
              <a:buNone/>
              <a:defRPr sz="900"/>
            </a:lvl7pPr>
            <a:lvl8pPr indent="0" marL="3200400">
              <a:buNone/>
              <a:defRPr sz="900"/>
            </a:lvl8pPr>
            <a:lvl9pPr indent="0" marL="3657600">
              <a:buNone/>
              <a:defRPr sz="900"/>
            </a:lvl9pPr>
          </a:lstStyle>
          <a:p>
            <a:pPr lvl="0"/>
            <a:r>
              <a:rPr dirty="0" lang="en-US"/>
              <a:t>Click to edit Master text styles</a:t>
            </a:r>
          </a:p>
        </p:txBody>
      </p:sp>
      <p:sp>
        <p:nvSpPr>
          <p:cNvPr id="1048683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B61BEF0D-F0BB-DE4B-95CE-6DB70DBA9567}" type="datetimeFigureOut">
              <a:rPr dirty="0" lang="en-US"/>
              <a:t>9/2/2019</a:t>
            </a:fld>
            <a:endParaRPr dirty="0" lang="en-US"/>
          </a:p>
        </p:txBody>
      </p:sp>
      <p:sp>
        <p:nvSpPr>
          <p:cNvPr id="1048684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dirty="0" lang="en-US"/>
          </a:p>
        </p:txBody>
      </p:sp>
      <p:sp>
        <p:nvSpPr>
          <p:cNvPr id="1048685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7F1E4F-1CFF-5643-939E-217C01CDF565}" type="slidenum">
              <a:rPr dirty="0" lang="en-US"/>
              <a:t>‹#›</a:t>
            </a:fld>
            <a:endParaRPr dirty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picTx">
  <p:cSld name="Picture with Caption">
    <p:spTree>
      <p:nvGrpSpPr>
        <p:cNvPr id="38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14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b="0" sz="2800"/>
            </a:lvl1pPr>
          </a:lstStyle>
          <a:p>
            <a:r>
              <a:rPr dirty="0" lang="en-US"/>
              <a:t>Click to edit Master title style</a:t>
            </a:r>
          </a:p>
        </p:txBody>
      </p:sp>
      <p:sp>
        <p:nvSpPr>
          <p:cNvPr id="1048615" name="Picture Placeholder 2"/>
          <p:cNvSpPr>
            <a:spLocks noChangeAspect="1" noGrp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r="14460000" dist="381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algn="ctr" indent="0" marL="0">
              <a:buNone/>
              <a:defRPr sz="1600"/>
            </a:lvl1pPr>
            <a:lvl2pPr indent="0" marL="457200">
              <a:buNone/>
              <a:defRPr sz="1600"/>
            </a:lvl2pPr>
            <a:lvl3pPr indent="0" marL="914400">
              <a:buNone/>
              <a:defRPr sz="1600"/>
            </a:lvl3pPr>
            <a:lvl4pPr indent="0" marL="1371600">
              <a:buNone/>
              <a:defRPr sz="1600"/>
            </a:lvl4pPr>
            <a:lvl5pPr indent="0" marL="1828800">
              <a:buNone/>
              <a:defRPr sz="1600"/>
            </a:lvl5pPr>
            <a:lvl6pPr indent="0" marL="2286000">
              <a:buNone/>
              <a:defRPr sz="1600"/>
            </a:lvl6pPr>
            <a:lvl7pPr indent="0" marL="2743200">
              <a:buNone/>
              <a:defRPr sz="1600"/>
            </a:lvl7pPr>
            <a:lvl8pPr indent="0" marL="3200400">
              <a:buNone/>
              <a:defRPr sz="1600"/>
            </a:lvl8pPr>
            <a:lvl9pPr indent="0" marL="3657600">
              <a:buNone/>
              <a:defRPr sz="1600"/>
            </a:lvl9pPr>
          </a:lstStyle>
          <a:p>
            <a:endParaRPr dirty="0" lang="en-US"/>
          </a:p>
        </p:txBody>
      </p:sp>
      <p:sp>
        <p:nvSpPr>
          <p:cNvPr id="1048616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indent="0" marL="0">
              <a:buNone/>
              <a:defRPr sz="1800"/>
            </a:lvl1pPr>
            <a:lvl2pPr indent="0" marL="457200">
              <a:buNone/>
              <a:defRPr sz="1200"/>
            </a:lvl2pPr>
            <a:lvl3pPr indent="0" marL="914400">
              <a:buNone/>
              <a:defRPr sz="1000"/>
            </a:lvl3pPr>
            <a:lvl4pPr indent="0" marL="1371600">
              <a:buNone/>
              <a:defRPr sz="900"/>
            </a:lvl4pPr>
            <a:lvl5pPr indent="0" marL="1828800">
              <a:buNone/>
              <a:defRPr sz="900"/>
            </a:lvl5pPr>
            <a:lvl6pPr indent="0" marL="2286000">
              <a:buNone/>
              <a:defRPr sz="900"/>
            </a:lvl6pPr>
            <a:lvl7pPr indent="0" marL="2743200">
              <a:buNone/>
              <a:defRPr sz="900"/>
            </a:lvl7pPr>
            <a:lvl8pPr indent="0" marL="3200400">
              <a:buNone/>
              <a:defRPr sz="900"/>
            </a:lvl8pPr>
            <a:lvl9pPr indent="0" marL="3657600">
              <a:buNone/>
              <a:defRPr sz="900"/>
            </a:lvl9pPr>
          </a:lstStyle>
          <a:p>
            <a:pPr lvl="0"/>
            <a:r>
              <a:rPr dirty="0" lang="en-US"/>
              <a:t>Click to edit Master text styles</a:t>
            </a:r>
          </a:p>
        </p:txBody>
      </p:sp>
      <p:sp>
        <p:nvSpPr>
          <p:cNvPr id="1048617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B61BEF0D-F0BB-DE4B-95CE-6DB70DBA9567}" type="datetimeFigureOut">
              <a:rPr dirty="0" lang="en-US"/>
              <a:t>9/2/2019</a:t>
            </a:fld>
            <a:endParaRPr dirty="0" lang="en-US"/>
          </a:p>
        </p:txBody>
      </p:sp>
      <p:sp>
        <p:nvSpPr>
          <p:cNvPr id="1048618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endParaRPr dirty="0" lang="en-US"/>
          </a:p>
        </p:txBody>
      </p:sp>
      <p:sp>
        <p:nvSpPr>
          <p:cNvPr id="1048619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D57F1E4F-1CFF-5643-939E-217C01CDF565}" type="slidenum">
              <a:rPr dirty="0" lang="en-US"/>
              <a:t>‹#›</a:t>
            </a:fld>
            <a:endParaRPr dirty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8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3145728" name="Straight Connector 7"/>
            <p:cNvCxnSpPr>
              <a:cxnSpLocks/>
            </p:cNvCxnSpPr>
            <p:nvPr/>
          </p:nvCxnSpPr>
          <p:spPr>
            <a:xfrm flipH="1">
              <a:off x="11276012" y="2963333"/>
              <a:ext cx="912814" cy="912812"/>
            </a:xfrm>
            <a:prstGeom prst="line"/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45729" name="Straight Connector 8"/>
            <p:cNvCxnSpPr>
              <a:cxnSpLocks/>
            </p:cNvCxnSpPr>
            <p:nvPr/>
          </p:nvCxnSpPr>
          <p:spPr>
            <a:xfrm flipH="1">
              <a:off x="9206969" y="3190344"/>
              <a:ext cx="2981857" cy="2981856"/>
            </a:xfrm>
            <a:prstGeom prst="line"/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45730" name="Straight Connector 9"/>
            <p:cNvCxnSpPr>
              <a:cxnSpLocks/>
            </p:cNvCxnSpPr>
            <p:nvPr/>
          </p:nvCxnSpPr>
          <p:spPr>
            <a:xfrm flipH="1">
              <a:off x="10292292" y="3285067"/>
              <a:ext cx="1896534" cy="1896533"/>
            </a:xfrm>
            <a:prstGeom prst="line"/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45731" name="Straight Connector 10"/>
            <p:cNvCxnSpPr>
              <a:cxnSpLocks/>
            </p:cNvCxnSpPr>
            <p:nvPr/>
          </p:nvCxnSpPr>
          <p:spPr>
            <a:xfrm flipH="1">
              <a:off x="10443103" y="3131080"/>
              <a:ext cx="1745722" cy="1745720"/>
            </a:xfrm>
            <a:prstGeom prst="line"/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45732" name="Straight Connector 11"/>
            <p:cNvCxnSpPr>
              <a:cxnSpLocks/>
            </p:cNvCxnSpPr>
            <p:nvPr/>
          </p:nvCxnSpPr>
          <p:spPr>
            <a:xfrm flipH="1">
              <a:off x="10918826" y="3683001"/>
              <a:ext cx="1270001" cy="1269999"/>
            </a:xfrm>
            <a:prstGeom prst="line"/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048576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/>
          <a:effectLst/>
        </p:spPr>
        <p:txBody>
          <a:bodyPr anchor="ctr" bIns="45720" lIns="91440" rIns="91440" rtlCol="0" tIns="45720" vert="horz">
            <a:normAutofit/>
          </a:bodyPr>
          <a:p>
            <a:r>
              <a:rPr dirty="0" lang="en-US"/>
              <a:t>Click to edit Master title style</a:t>
            </a:r>
          </a:p>
        </p:txBody>
      </p:sp>
      <p:sp>
        <p:nvSpPr>
          <p:cNvPr id="1048577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/>
        </p:spPr>
        <p:txBody>
          <a:bodyPr anchor="ctr" bIns="45720" lIns="91440" rIns="91440" rtlCol="0" tIns="45720" vert="horz">
            <a:normAutofit/>
          </a:bodyPr>
          <a:p>
            <a:pPr lvl="0"/>
            <a:r>
              <a:rPr dirty="0" lang="en-US"/>
              <a:t>Click to edit Master text styles</a:t>
            </a:r>
          </a:p>
          <a:p>
            <a:pPr lvl="1"/>
            <a:r>
              <a:rPr dirty="0" lang="en-US"/>
              <a:t>Second level</a:t>
            </a:r>
          </a:p>
          <a:p>
            <a:pPr lvl="2"/>
            <a:r>
              <a:rPr dirty="0" lang="en-US"/>
              <a:t>Third level</a:t>
            </a:r>
          </a:p>
          <a:p>
            <a:pPr lvl="3"/>
            <a:r>
              <a:rPr dirty="0" lang="en-US"/>
              <a:t>Fourth level</a:t>
            </a:r>
          </a:p>
          <a:p>
            <a:pPr lvl="4"/>
            <a:r>
              <a:rPr dirty="0" lang="en-US"/>
              <a:t>Fifth level</a:t>
            </a:r>
          </a:p>
        </p:txBody>
      </p:sp>
      <p:sp>
        <p:nvSpPr>
          <p:cNvPr id="1048578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/>
        </p:spPr>
        <p:txBody>
          <a:bodyPr anchor="t" bIns="45720" lIns="91440" rIns="91440" rtlCol="0" tIns="45720" vert="horz"/>
          <a:lstStyle>
            <a:lvl1pPr algn="r">
              <a:defRPr b="0" sz="100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dirty="0" lang="en-US"/>
              <a:t>9/2/2019</a:t>
            </a:fld>
            <a:endParaRPr dirty="0" lang="en-US"/>
          </a:p>
        </p:txBody>
      </p:sp>
      <p:sp>
        <p:nvSpPr>
          <p:cNvPr id="104857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/>
        </p:spPr>
        <p:txBody>
          <a:bodyPr anchor="t" bIns="45720" lIns="91440" rIns="91440" rtlCol="0" tIns="45720" vert="horz"/>
          <a:lstStyle>
            <a:lvl1pPr algn="l">
              <a:defRPr b="0" sz="100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dirty="0" lang="en-US"/>
          </a:p>
        </p:txBody>
      </p:sp>
      <p:sp>
        <p:nvSpPr>
          <p:cNvPr id="104858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/>
        </p:spPr>
        <p:txBody>
          <a:bodyPr anchor="b" bIns="45720" lIns="91440" rIns="91440" rtlCol="0" tIns="45720" vert="horz"/>
          <a:lstStyle>
            <a:lvl1pPr algn="r">
              <a:defRPr b="0" sz="320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dirty="0" lang="en-US"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tx1="lt1" tx2="lt2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  <p:sldLayoutId id="2147483664" r:id="rId16"/>
    <p:sldLayoutId id="2147483665" r:id="rId17"/>
  </p:sldLayoutIdLst>
  <p:txStyles>
    <p:titleStyle>
      <a:lvl1pPr algn="l" defTabSz="457200" eaLnBrk="1" hangingPunct="1" latinLnBrk="0" rtl="0">
        <a:spcBef>
          <a:spcPct val="0"/>
        </a:spcBef>
        <a:buNone/>
        <a:defRPr cap="all" sz="3600" kern="1200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algn="l" defTabSz="457200" eaLnBrk="1" hangingPunct="1" indent="-285750" latinLnBrk="0" marL="285750" rtl="0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cap="none" sz="2000" kern="1200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algn="l" defTabSz="457200" eaLnBrk="1" hangingPunct="1" indent="-285750" latinLnBrk="0" marL="742950" rtl="0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cap="none" sz="1800" kern="1200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algn="l" defTabSz="457200" eaLnBrk="1" hangingPunct="1" indent="-285750" latinLnBrk="0" marL="1200150" rtl="0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cap="none" sz="1600" kern="1200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algn="l" defTabSz="457200" eaLnBrk="1" hangingPunct="1" indent="-171450" latinLnBrk="0" marL="1543050" rtl="0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cap="none" sz="1400" kern="1200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algn="l" defTabSz="457200" eaLnBrk="1" hangingPunct="1" indent="-171450" latinLnBrk="0" marL="2000250" rtl="0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cap="none" sz="1400" kern="1200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algn="l" defTabSz="457200" eaLnBrk="1" hangingPunct="1" indent="-228600" latinLnBrk="0" marL="2514600" rtl="0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cap="none" sz="1400" kern="1200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algn="l" defTabSz="457200" eaLnBrk="1" hangingPunct="1" indent="-228600" latinLnBrk="0" marL="2971800" rtl="0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cap="none" sz="1400" kern="1200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algn="l" defTabSz="457200" eaLnBrk="1" hangingPunct="1" indent="-228600" latinLnBrk="0" marL="3429000" rtl="0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cap="none" sz="1400" kern="1200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algn="l" defTabSz="457200" eaLnBrk="1" hangingPunct="1" indent="-228600" latinLnBrk="0" marL="3886200" rtl="0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cap="none" sz="1400" kern="1200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image" Target="../media/image1.jpeg"/><Relationship Id="rId2" Type="http://schemas.openxmlformats.org/officeDocument/2006/relationships/slideLayout" Target="../slideLayouts/slideLayout1.xml"/></Relationships>
</file>

<file path=ppt/slides/_rels/slide2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</p:bgPr>
    </p:bg>
    <p:spTree>
      <p:nvGrpSpPr>
        <p:cNvPr id="28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97152" name="Picture 3"/>
          <p:cNvPicPr>
            <a:picLocks noChangeAspect="1"/>
          </p:cNvPicPr>
          <p:nvPr/>
        </p:nvPicPr>
        <p:blipFill rotWithShape="1">
          <a:blip xmlns:r="http://schemas.openxmlformats.org/officeDocument/2006/relationships" r:embed="rId1"/>
          <a:srcRect r="-2" b="-2"/>
          <a:stretch>
            <a:fillRect/>
          </a:stretch>
        </p:blipFill>
        <p:spPr>
          <a:xfrm>
            <a:off x="-1" y="10"/>
            <a:ext cx="12191999" cy="6857990"/>
          </a:xfrm>
          <a:prstGeom prst="rect"/>
        </p:spPr>
      </p:pic>
      <p:sp>
        <p:nvSpPr>
          <p:cNvPr id="1048586" name="Заголовок 1"/>
          <p:cNvSpPr>
            <a:spLocks noGrp="1"/>
          </p:cNvSpPr>
          <p:nvPr>
            <p:ph type="ctrTitle"/>
          </p:nvPr>
        </p:nvSpPr>
        <p:spPr>
          <a:xfrm>
            <a:off x="198927" y="3210217"/>
            <a:ext cx="6470692" cy="1229306"/>
          </a:xfrm>
        </p:spPr>
        <p:txBody>
          <a:bodyPr>
            <a:normAutofit fontScale="90000"/>
          </a:bodyPr>
          <a:p>
            <a:r>
              <a:rPr dirty="0" sz="5400" lang="ru-RU">
                <a:solidFill>
                  <a:schemeClr val="tx1"/>
                </a:solidFill>
                <a:cs typeface="Calibri Light"/>
              </a:rPr>
              <a:t>Что такое терроризм?</a:t>
            </a:r>
            <a:endParaRPr dirty="0" sz="5400" lang="ru-RU">
              <a:solidFill>
                <a:schemeClr val="tx1"/>
              </a:solidFill>
            </a:endParaRPr>
          </a:p>
        </p:txBody>
      </p:sp>
      <p:sp>
        <p:nvSpPr>
          <p:cNvPr id="1048587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96889" y="4363051"/>
            <a:ext cx="6470693" cy="605256"/>
          </a:xfrm>
        </p:spPr>
        <p:txBody>
          <a:bodyPr anchor="t" bIns="45720" lIns="91440" rIns="91440" rtlCol="0" tIns="45720" vert="horz">
            <a:noAutofit/>
          </a:bodyPr>
          <a:p>
            <a:endParaRPr dirty="0" sz="4000" lang="ru-RU">
              <a:solidFill>
                <a:schemeClr val="tx1"/>
              </a:solidFill>
              <a:cs typeface="Calibri"/>
            </a:endParaRPr>
          </a:p>
        </p:txBody>
      </p:sp>
    </p:spTree>
  </p:cSld>
  <p:clrMapOvr>
    <a:overrideClrMapping accent1="accent1" accent2="accent2" accent3="accent3" accent4="accent4" accent5="accent5" accent6="accent6" bg1="dk1" bg2="dk2" tx1="lt1" tx2="lt2" hlink="hlink" folHlink="folHlink"/>
  </p:clrMapOvr>
  <p:transition spd="slow">
    <p:comb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29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588" name="Заголовок 1"/>
          <p:cNvSpPr>
            <a:spLocks noGrp="1"/>
          </p:cNvSpPr>
          <p:nvPr>
            <p:ph type="ctrTitle"/>
          </p:nvPr>
        </p:nvSpPr>
        <p:spPr>
          <a:xfrm>
            <a:off x="-2424" y="-1423139"/>
            <a:ext cx="12162558" cy="3566160"/>
          </a:xfrm>
        </p:spPr>
        <p:txBody>
          <a:bodyPr/>
          <a:p>
            <a:r>
              <a:rPr dirty="0" sz="7200" lang="ru-RU" err="1">
                <a:cs typeface="Calibri Light"/>
              </a:rPr>
              <a:t>Террозим</a:t>
            </a:r>
            <a:r>
              <a:rPr dirty="0" sz="7200" lang="ru-RU">
                <a:cs typeface="Calibri Light"/>
              </a:rPr>
              <a:t> - угроза обществу</a:t>
            </a:r>
          </a:p>
        </p:txBody>
      </p:sp>
      <p:sp>
        <p:nvSpPr>
          <p:cNvPr id="1048589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60528" y="2543679"/>
            <a:ext cx="8686800" cy="1947333"/>
          </a:xfrm>
        </p:spPr>
        <p:txBody>
          <a:bodyPr>
            <a:noAutofit/>
          </a:bodyPr>
          <a:p>
            <a:r>
              <a:rPr b="1" dirty="0" sz="2400" lang="ru-RU">
                <a:solidFill>
                  <a:srgbClr val="FFFFFF"/>
                </a:solidFill>
                <a:ea typeface="+mn-lt"/>
                <a:cs typeface="+mn-lt"/>
              </a:rPr>
              <a:t>В конце 20-го и начале 21-го века в жизнь молодой России вошло такое уродливое явление - терроризм. Средства массовой информации пестрят заголовками, напоминающими сводки с полей сражений. На самом деле так оно и есть: терроризм уже давно объявил войну миру. Понятия теракт, террорист - смертник, пояс шахида, захват заложников и т.д. стали неотъемлемой частью современного мира. Часто жертвами терроризма становятся невинные люди, среди которых есть и дети.</a:t>
            </a:r>
            <a:endParaRPr b="1" dirty="0" sz="2400" lang="ru-RU">
              <a:solidFill>
                <a:srgbClr val="FFFFFF"/>
              </a:solidFill>
            </a:endParaRPr>
          </a:p>
        </p:txBody>
      </p:sp>
    </p:spTree>
  </p:cSld>
  <p:clrMapOvr>
    <a:masterClrMapping/>
  </p:clrMapOvr>
  <p:transition spd="slow">
    <p:wip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3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590" name="Заголовок 1"/>
          <p:cNvSpPr>
            <a:spLocks noGrp="1"/>
          </p:cNvSpPr>
          <p:nvPr>
            <p:ph type="ctrTitle"/>
          </p:nvPr>
        </p:nvSpPr>
        <p:spPr>
          <a:xfrm>
            <a:off x="52099" y="-1885951"/>
            <a:ext cx="11100954" cy="2971801"/>
          </a:xfrm>
        </p:spPr>
        <p:txBody>
          <a:bodyPr/>
          <a:p>
            <a:r>
              <a:rPr dirty="0" lang="ru-RU">
                <a:ea typeface="+mj-lt"/>
                <a:cs typeface="+mj-lt"/>
              </a:rPr>
              <a:t>Так что же такое ТЕРРОРИЗМ?</a:t>
            </a:r>
            <a:endParaRPr dirty="0" lang="ru-RU"/>
          </a:p>
        </p:txBody>
      </p:sp>
      <p:sp>
        <p:nvSpPr>
          <p:cNvPr id="1048591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16621" y="2796117"/>
            <a:ext cx="8072004" cy="1947333"/>
          </a:xfrm>
        </p:spPr>
        <p:txBody>
          <a:bodyPr anchor="t" bIns="45720" lIns="91440" rIns="91440" rtlCol="0" tIns="45720" vert="horz">
            <a:noAutofit/>
          </a:bodyPr>
          <a:p>
            <a:r>
              <a:rPr b="1" dirty="0" sz="2400" lang="ru-RU">
                <a:solidFill>
                  <a:schemeClr val="tx1"/>
                </a:solidFill>
                <a:ea typeface="+mn-lt"/>
                <a:cs typeface="+mn-lt"/>
              </a:rPr>
              <a:t>Терроризм (от латинского TERROR - страх, ужас) – насильственные действия преступных лиц с целью подрыва существующей власти, осложнения международных отношений, политических и экономических вымогательств у государств и корпораций.</a:t>
            </a:r>
            <a:endParaRPr b="1" sz="2400" lang="ru-RU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>
    <p:cut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3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592" name="Заголовок 1"/>
          <p:cNvSpPr>
            <a:spLocks noGrp="1"/>
          </p:cNvSpPr>
          <p:nvPr>
            <p:ph type="ctrTitle"/>
          </p:nvPr>
        </p:nvSpPr>
        <p:spPr>
          <a:xfrm>
            <a:off x="26121" y="-1279815"/>
            <a:ext cx="8001000" cy="2971801"/>
          </a:xfrm>
        </p:spPr>
        <p:txBody>
          <a:bodyPr/>
          <a:p>
            <a:r>
              <a:rPr dirty="0" lang="ru-RU"/>
              <a:t>Виды терроризма</a:t>
            </a:r>
          </a:p>
          <a:p>
            <a:endParaRPr dirty="0" lang="ru-RU"/>
          </a:p>
        </p:txBody>
      </p:sp>
      <p:sp>
        <p:nvSpPr>
          <p:cNvPr id="104859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6121" y="1713731"/>
            <a:ext cx="9500753" cy="4622992"/>
          </a:xfrm>
        </p:spPr>
        <p:txBody>
          <a:bodyPr>
            <a:normAutofit/>
          </a:bodyPr>
          <a:p>
            <a:r>
              <a:rPr b="1" dirty="0" sz="2400" lang="ru-RU">
                <a:solidFill>
                  <a:schemeClr val="tx1"/>
                </a:solidFill>
                <a:ea typeface="+mn-lt"/>
                <a:cs typeface="+mn-lt"/>
              </a:rPr>
              <a:t>По характеру субъекта террористической деятельности:</a:t>
            </a:r>
          </a:p>
          <a:p>
            <a:r>
              <a:rPr b="1" dirty="0" sz="2400" lang="ru-RU">
                <a:solidFill>
                  <a:schemeClr val="tx1"/>
                </a:solidFill>
              </a:rPr>
              <a:t>1.</a:t>
            </a:r>
            <a:r>
              <a:rPr b="1" dirty="0" sz="2400" i="1" lang="ru-RU">
                <a:solidFill>
                  <a:schemeClr val="tx1"/>
                </a:solidFill>
                <a:ea typeface="+mn-lt"/>
                <a:cs typeface="+mn-lt"/>
              </a:rPr>
              <a:t>Неорганизованный или индивидуальный</a:t>
            </a:r>
            <a:r>
              <a:rPr dirty="0" sz="2400" i="1" lang="ru-RU">
                <a:solidFill>
                  <a:schemeClr val="tx1"/>
                </a:solidFill>
                <a:ea typeface="+mn-lt"/>
                <a:cs typeface="+mn-lt"/>
              </a:rPr>
              <a:t> (терроризм одиночек)</a:t>
            </a:r>
            <a:r>
              <a:rPr dirty="0" sz="2400" lang="ru-RU">
                <a:ea typeface="+mn-lt"/>
                <a:cs typeface="+mn-lt"/>
              </a:rPr>
              <a:t> </a:t>
            </a:r>
            <a:r>
              <a:rPr dirty="0" sz="2400" lang="ru-RU">
                <a:solidFill>
                  <a:schemeClr val="tx1"/>
                </a:solidFill>
                <a:ea typeface="+mn-lt"/>
                <a:cs typeface="+mn-lt"/>
              </a:rPr>
              <a:t>— в этом случае теракт (реже, ряд терактов) совершает один-два человека, за которыми не стоит какая-либо организация</a:t>
            </a:r>
          </a:p>
          <a:p>
            <a:r>
              <a:rPr dirty="0" sz="2400" lang="ru-RU">
                <a:solidFill>
                  <a:schemeClr val="tx1"/>
                </a:solidFill>
              </a:rPr>
              <a:t>2.</a:t>
            </a:r>
            <a:r>
              <a:rPr b="1" dirty="0" sz="2400" i="1" lang="ru-RU">
                <a:solidFill>
                  <a:schemeClr val="tx1"/>
                </a:solidFill>
                <a:ea typeface="+mn-lt"/>
                <a:cs typeface="+mn-lt"/>
              </a:rPr>
              <a:t>Организованный, коллективный</a:t>
            </a:r>
            <a:r>
              <a:rPr dirty="0" sz="2400" lang="ru-RU">
                <a:solidFill>
                  <a:schemeClr val="tx1"/>
                </a:solidFill>
                <a:ea typeface="+mn-lt"/>
                <a:cs typeface="+mn-lt"/>
              </a:rPr>
              <a:t> — террористическая деятельность планируется и реализуется некой организацией</a:t>
            </a:r>
            <a:endParaRPr dirty="0" sz="2400" lang="ru-RU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 spd="slow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32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594" name="Заголовок 1"/>
          <p:cNvSpPr>
            <a:spLocks noGrp="1"/>
          </p:cNvSpPr>
          <p:nvPr>
            <p:ph type="ctrTitle"/>
          </p:nvPr>
        </p:nvSpPr>
        <p:spPr>
          <a:xfrm>
            <a:off x="684212" y="-1565564"/>
            <a:ext cx="9490363" cy="2971801"/>
          </a:xfrm>
        </p:spPr>
        <p:txBody>
          <a:bodyPr>
            <a:normAutofit/>
          </a:bodyPr>
          <a:p>
            <a:r>
              <a:rPr b="1" dirty="0" sz="2400" lang="ru-RU">
                <a:ea typeface="+mj-lt"/>
                <a:cs typeface="+mj-lt"/>
              </a:rPr>
              <a:t>По целенаправленности терроризм делится на:</a:t>
            </a:r>
            <a:endParaRPr b="1" sz="2400" lang="ru-RU"/>
          </a:p>
        </p:txBody>
      </p:sp>
      <p:sp>
        <p:nvSpPr>
          <p:cNvPr id="1048595" name="Подзаголовок 2"/>
          <p:cNvSpPr>
            <a:spLocks noGrp="1"/>
          </p:cNvSpPr>
          <p:nvPr>
            <p:ph type="subTitle" idx="1"/>
          </p:nvPr>
        </p:nvSpPr>
        <p:spPr>
          <a:xfrm>
            <a:off x="684212" y="2051435"/>
            <a:ext cx="8193231" cy="4077469"/>
          </a:xfrm>
        </p:spPr>
        <p:txBody>
          <a:bodyPr>
            <a:normAutofit fontScale="95833" lnSpcReduction="20000"/>
          </a:bodyPr>
          <a:p>
            <a:r>
              <a:rPr dirty="0" sz="2400" lang="ru-RU">
                <a:solidFill>
                  <a:schemeClr val="tx1"/>
                </a:solidFill>
              </a:rPr>
              <a:t>1.</a:t>
            </a:r>
            <a:r>
              <a:rPr b="1" dirty="0" sz="2400" i="1" lang="ru-RU">
                <a:solidFill>
                  <a:schemeClr val="tx1"/>
                </a:solidFill>
                <a:ea typeface="+mn-lt"/>
                <a:cs typeface="+mn-lt"/>
              </a:rPr>
              <a:t>Националистический</a:t>
            </a:r>
            <a:r>
              <a:rPr dirty="0" sz="2400" lang="ru-RU">
                <a:solidFill>
                  <a:schemeClr val="tx1"/>
                </a:solidFill>
                <a:ea typeface="+mn-lt"/>
                <a:cs typeface="+mn-lt"/>
              </a:rPr>
              <a:t> — </a:t>
            </a:r>
            <a:r>
              <a:rPr b="1" dirty="0" sz="2400" lang="ru-RU">
                <a:solidFill>
                  <a:schemeClr val="tx1"/>
                </a:solidFill>
                <a:ea typeface="+mn-lt"/>
                <a:cs typeface="+mn-lt"/>
              </a:rPr>
              <a:t>преследует сепаратистские или национально-освободительные цели;</a:t>
            </a:r>
            <a:endParaRPr b="1" sz="2400" lang="ru-RU">
              <a:solidFill>
                <a:schemeClr val="tx1"/>
              </a:solidFill>
            </a:endParaRPr>
          </a:p>
          <a:p>
            <a:r>
              <a:rPr dirty="0" sz="2400" lang="ru-RU">
                <a:solidFill>
                  <a:schemeClr val="tx1"/>
                </a:solidFill>
              </a:rPr>
              <a:t>2.</a:t>
            </a:r>
            <a:r>
              <a:rPr b="1" dirty="0" sz="2400" i="1" lang="ru-RU">
                <a:solidFill>
                  <a:schemeClr val="tx1"/>
                </a:solidFill>
                <a:ea typeface="+mn-lt"/>
                <a:cs typeface="+mn-lt"/>
              </a:rPr>
              <a:t>Религиозный</a:t>
            </a:r>
            <a:r>
              <a:rPr dirty="0" sz="2400" lang="ru-RU">
                <a:solidFill>
                  <a:schemeClr val="tx1"/>
                </a:solidFill>
                <a:ea typeface="+mn-lt"/>
                <a:cs typeface="+mn-lt"/>
              </a:rPr>
              <a:t> </a:t>
            </a:r>
            <a:r>
              <a:rPr b="1" dirty="0" sz="2400" lang="ru-RU">
                <a:solidFill>
                  <a:schemeClr val="tx1"/>
                </a:solidFill>
                <a:ea typeface="+mn-lt"/>
                <a:cs typeface="+mn-lt"/>
              </a:rPr>
              <a:t>— может быть связан с борьбой приверженцев религии между собой, преследует цель подорвать светскую власть и утвердить власть религиозную;</a:t>
            </a:r>
          </a:p>
          <a:p>
            <a:r>
              <a:rPr b="1" dirty="0" sz="2400" lang="ru-RU">
                <a:solidFill>
                  <a:schemeClr val="tx1"/>
                </a:solidFill>
                <a:ea typeface="+mn-lt"/>
                <a:cs typeface="+mn-lt"/>
              </a:rPr>
              <a:t>3.</a:t>
            </a:r>
            <a:r>
              <a:rPr b="1" dirty="0" sz="2400" i="1" lang="ru-RU">
                <a:solidFill>
                  <a:schemeClr val="tx1"/>
                </a:solidFill>
                <a:ea typeface="+mn-lt"/>
                <a:cs typeface="+mn-lt"/>
              </a:rPr>
              <a:t>Идеологически заданный, социальный</a:t>
            </a:r>
            <a:r>
              <a:rPr dirty="0" sz="2400" lang="ru-RU">
                <a:solidFill>
                  <a:schemeClr val="tx1"/>
                </a:solidFill>
                <a:ea typeface="+mn-lt"/>
                <a:cs typeface="+mn-lt"/>
              </a:rPr>
              <a:t> — преследует цель коренного или частичного изменения экономической или политической системы страны, привлечения внимания общества к какой-либо острой проблеме.</a:t>
            </a:r>
            <a:endParaRPr b="1" dirty="0" sz="2400" lang="ru-RU">
              <a:solidFill>
                <a:schemeClr val="tx1"/>
              </a:solidFill>
              <a:ea typeface="+mn-lt"/>
              <a:cs typeface="+mn-lt"/>
            </a:endParaRPr>
          </a:p>
        </p:txBody>
      </p:sp>
    </p:spTree>
  </p:cSld>
  <p:clrMapOvr>
    <a:masterClrMapping/>
  </p:clrMapOvr>
  <p:transition spd="med">
    <p:fad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33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596" name="Заголовок 1"/>
          <p:cNvSpPr>
            <a:spLocks noGrp="1"/>
          </p:cNvSpPr>
          <p:nvPr>
            <p:ph type="ctrTitle"/>
          </p:nvPr>
        </p:nvSpPr>
        <p:spPr>
          <a:xfrm>
            <a:off x="684212" y="-933451"/>
            <a:ext cx="8001000" cy="2971801"/>
          </a:xfrm>
        </p:spPr>
        <p:txBody>
          <a:bodyPr/>
          <a:p>
            <a:r>
              <a:rPr b="1" dirty="0" lang="ru-RU">
                <a:ea typeface="+mj-lt"/>
                <a:cs typeface="+mj-lt"/>
              </a:rPr>
              <a:t>Как борются с терроризмом?</a:t>
            </a:r>
            <a:endParaRPr dirty="0" lang="ru-RU"/>
          </a:p>
        </p:txBody>
      </p:sp>
      <p:sp>
        <p:nvSpPr>
          <p:cNvPr id="1048597" name="Подзаголовок 2"/>
          <p:cNvSpPr>
            <a:spLocks noGrp="1"/>
          </p:cNvSpPr>
          <p:nvPr>
            <p:ph type="subTitle" idx="1"/>
          </p:nvPr>
        </p:nvSpPr>
        <p:spPr>
          <a:xfrm>
            <a:off x="684212" y="3090526"/>
            <a:ext cx="9639300" cy="1947333"/>
          </a:xfrm>
        </p:spPr>
        <p:txBody>
          <a:bodyPr anchor="t" bIns="45720" lIns="91440" rIns="91440" rtlCol="0" tIns="45720" vert="horz">
            <a:noAutofit/>
          </a:bodyPr>
          <a:p>
            <a:r>
              <a:rPr b="1" dirty="0" sz="2400" lang="ru-RU">
                <a:solidFill>
                  <a:schemeClr val="tx1"/>
                </a:solidFill>
                <a:ea typeface="+mn-lt"/>
                <a:cs typeface="+mn-lt"/>
              </a:rPr>
              <a:t>Законодатели используют два основных подхода. </a:t>
            </a:r>
            <a:r>
              <a:rPr dirty="0" sz="2400" lang="ru-RU">
                <a:solidFill>
                  <a:schemeClr val="tx1"/>
                </a:solidFill>
                <a:ea typeface="+mn-lt"/>
                <a:cs typeface="+mn-lt"/>
              </a:rPr>
              <a:t>Первый предусматривает суровые наказания для террористов и их пособников. Второй — это расширение прав спецслужб, что автоматически подразумевает сужение прав граждан. Кроме этого, антитеррористическое законодательство предусматривает борьбу с отмыванием доходов и другими криминальными видами заработка: торговлю наркотиками, оружием, людьми и прочее.</a:t>
            </a:r>
            <a:endParaRPr sz="2400" lang="ru-RU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 spd="med">
    <p:fade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34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598" name="Заголовок 1"/>
          <p:cNvSpPr>
            <a:spLocks noGrp="1"/>
          </p:cNvSpPr>
          <p:nvPr>
            <p:ph type="ctrTitle"/>
          </p:nvPr>
        </p:nvSpPr>
        <p:spPr>
          <a:xfrm>
            <a:off x="684212" y="-959428"/>
            <a:ext cx="8001000" cy="2971801"/>
          </a:xfrm>
        </p:spPr>
        <p:txBody>
          <a:bodyPr/>
          <a:p>
            <a:r>
              <a:rPr b="1" dirty="0" lang="ru-RU">
                <a:ea typeface="+mj-lt"/>
                <a:cs typeface="+mj-lt"/>
              </a:rPr>
              <a:t>Как наказывают террористов в России</a:t>
            </a:r>
            <a:endParaRPr dirty="0" lang="ru-RU"/>
          </a:p>
        </p:txBody>
      </p:sp>
      <p:sp>
        <p:nvSpPr>
          <p:cNvPr id="1048599" name="Подзаголовок 2"/>
          <p:cNvSpPr>
            <a:spLocks noGrp="1"/>
          </p:cNvSpPr>
          <p:nvPr>
            <p:ph type="subTitle" idx="1"/>
          </p:nvPr>
        </p:nvSpPr>
        <p:spPr>
          <a:xfrm>
            <a:off x="684212" y="2631595"/>
            <a:ext cx="11293186" cy="1947333"/>
          </a:xfrm>
        </p:spPr>
        <p:txBody>
          <a:bodyPr anchor="t" bIns="45720" lIns="91440" rIns="91440" rtlCol="0" tIns="45720" vert="horz">
            <a:noAutofit/>
          </a:bodyPr>
          <a:p>
            <a:r>
              <a:rPr b="1" dirty="0" sz="2400" lang="ru-RU">
                <a:solidFill>
                  <a:schemeClr val="tx1"/>
                </a:solidFill>
                <a:ea typeface="+mn-lt"/>
                <a:cs typeface="+mn-lt"/>
              </a:rPr>
              <a:t>Террористический </a:t>
            </a:r>
            <a:r>
              <a:rPr b="1" dirty="0" sz="2400" lang="ru-RU" err="1">
                <a:solidFill>
                  <a:schemeClr val="tx1"/>
                </a:solidFill>
                <a:ea typeface="+mn-lt"/>
                <a:cs typeface="+mn-lt"/>
              </a:rPr>
              <a:t>акти</a:t>
            </a:r>
            <a:r>
              <a:rPr b="1" dirty="0" sz="2400" lang="ru-RU">
                <a:solidFill>
                  <a:schemeClr val="tx1"/>
                </a:solidFill>
                <a:ea typeface="+mn-lt"/>
                <a:cs typeface="+mn-lt"/>
              </a:rPr>
              <a:t> предусматривает от 8 лет тюрьмы</a:t>
            </a:r>
            <a:r>
              <a:rPr dirty="0" sz="2400" lang="ru-RU">
                <a:solidFill>
                  <a:schemeClr val="tx1"/>
                </a:solidFill>
                <a:ea typeface="+mn-lt"/>
                <a:cs typeface="+mn-lt"/>
              </a:rPr>
              <a:t> (в том случае, если никто не погиб) </a:t>
            </a:r>
            <a:r>
              <a:rPr b="1" dirty="0" sz="2400" lang="ru-RU">
                <a:solidFill>
                  <a:schemeClr val="tx1"/>
                </a:solidFill>
                <a:ea typeface="+mn-lt"/>
                <a:cs typeface="+mn-lt"/>
              </a:rPr>
              <a:t>до пожизненного заключения </a:t>
            </a:r>
            <a:r>
              <a:rPr dirty="0" sz="2400" lang="ru-RU">
                <a:solidFill>
                  <a:schemeClr val="tx1"/>
                </a:solidFill>
                <a:ea typeface="+mn-lt"/>
                <a:cs typeface="+mn-lt"/>
              </a:rPr>
              <a:t>(умышленная гибель человека или нападение на атомный объект). За захват заложника дают от 5 лет тюрьмы до пожизненного срока. За помощь в подготовке теракта, в том числе за предоставление информации, вербовку сторонников, организацию, сбор пожертвований на террористическую деятельность назначают срок от 5 до 20 лет. Строгое наказание от 20 лет получают за обучение терроризму или </a:t>
            </a:r>
            <a:r>
              <a:rPr dirty="0" sz="2400" lang="ru-RU" err="1">
                <a:solidFill>
                  <a:schemeClr val="tx1"/>
                </a:solidFill>
                <a:ea typeface="+mn-lt"/>
                <a:cs typeface="+mn-lt"/>
              </a:rPr>
              <a:t>спецнавыкам</a:t>
            </a:r>
            <a:r>
              <a:rPr dirty="0" sz="2400" lang="ru-RU">
                <a:solidFill>
                  <a:schemeClr val="tx1"/>
                </a:solidFill>
                <a:ea typeface="+mn-lt"/>
                <a:cs typeface="+mn-lt"/>
              </a:rPr>
              <a:t> для совершения террористического акта.</a:t>
            </a:r>
            <a:endParaRPr sz="2400" lang="ru-RU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 spd="slow">
    <p:split orient="vert"/>
  </p:transition>
</p:sld>
</file>

<file path=ppt/theme/theme1.xml><?xml version="1.0" encoding="utf-8"?>
<a:theme xmlns:a="http://schemas.openxmlformats.org/drawingml/2006/main" name="Slice">
  <a:themeElements>
    <a:clrScheme name="Slice">
      <a:dk1>
        <a:sysClr lastClr="000000" val="windowText"/>
      </a:dk1>
      <a:lt1>
        <a:sysClr lastClr="FFFFFF" val="window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Slice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r="13500000" dist="12700">
              <a:srgbClr val="000000">
                <a:alpha val="45000"/>
              </a:srgbClr>
            </a:innerShdw>
          </a:effectLst>
        </a:effectStyle>
        <a:effectStyle>
          <a:effectLst>
            <a:outerShdw blurRad="50800" dir="5400000" dist="381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dir="t" rig="threeP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主题">
  <a:themeElements>
    <a:clrScheme name="Office">
      <a:dk1>
        <a:sysClr lastClr="000000" val="windowText"/>
      </a:dk1>
      <a:lt1>
        <a:sysClr lastClr="FFFFFF" val="window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algn="ctr" blurRad="57150" dir="5400000" dist="19050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</a:theme>
</file>

<file path=docProps/app.xml><?xml version="1.0" encoding="utf-8"?>
<Properties xmlns="http://schemas.openxmlformats.org/officeDocument/2006/extended-properties">
  <Application>Microsoft Office PowerPoint</Application>
  <ScaleCrop>0</ScaleCrop>
  <LinksUpToDate>0</LinksUpToDate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>
  <dc:title>Презентация PowerPoint</dc:title>
  <dc:creator>M2101K7BNY</dc:creator>
  <dcterms:created xsi:type="dcterms:W3CDTF">2012-07-30T11:42:41Z</dcterms:created>
  <dcterms:modified xsi:type="dcterms:W3CDTF">2024-03-24T15:01:16Z</dcterms:modified>
</cp:coreProperties>
</file>