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72" r:id="rId4"/>
    <p:sldId id="263" r:id="rId5"/>
    <p:sldId id="262" r:id="rId6"/>
    <p:sldId id="266" r:id="rId7"/>
    <p:sldId id="267" r:id="rId8"/>
    <p:sldId id="268" r:id="rId9"/>
    <p:sldId id="271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6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6B2036-A39F-4577-996E-5540EB4D2789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BC317-D2E5-411E-B4B1-E83924201B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366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BC317-D2E5-411E-B4B1-E83924201B4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157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9596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3935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544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9360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029179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9385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60773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8852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0002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559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28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698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6035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0667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50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6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A78AA-8190-4060-A8BC-29316B848790}" type="datetimeFigureOut">
              <a:rPr lang="ru-RU" smtClean="0"/>
              <a:pPr/>
              <a:t>14.03.2024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04349D4-1084-4B57-8550-2034524370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9402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id591963126" TargetMode="External"/><Relationship Id="rId13" Type="http://schemas.openxmlformats.org/officeDocument/2006/relationships/image" Target="../media/image46.jpeg"/><Relationship Id="rId18" Type="http://schemas.openxmlformats.org/officeDocument/2006/relationships/image" Target="../media/image51.jpeg"/><Relationship Id="rId3" Type="http://schemas.openxmlformats.org/officeDocument/2006/relationships/image" Target="../media/image39.jpeg"/><Relationship Id="rId7" Type="http://schemas.openxmlformats.org/officeDocument/2006/relationships/hyperlink" Target="https://vk.com/clublivenkaschool" TargetMode="External"/><Relationship Id="rId12" Type="http://schemas.openxmlformats.org/officeDocument/2006/relationships/image" Target="../media/image45.jpeg"/><Relationship Id="rId17" Type="http://schemas.openxmlformats.org/officeDocument/2006/relationships/image" Target="../media/image50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11" Type="http://schemas.openxmlformats.org/officeDocument/2006/relationships/image" Target="../media/image44.jpeg"/><Relationship Id="rId5" Type="http://schemas.openxmlformats.org/officeDocument/2006/relationships/image" Target="../media/image41.jpeg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19" Type="http://schemas.openxmlformats.org/officeDocument/2006/relationships/image" Target="../media/image52.jpeg"/><Relationship Id="rId4" Type="http://schemas.openxmlformats.org/officeDocument/2006/relationships/image" Target="../media/image40.jpeg"/><Relationship Id="rId9" Type="http://schemas.openxmlformats.org/officeDocument/2006/relationships/hyperlink" Target="https://infourok.ru/user/kuznecova-elena-vladimirovna75" TargetMode="External"/><Relationship Id="rId1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id591963126" TargetMode="External"/><Relationship Id="rId2" Type="http://schemas.openxmlformats.org/officeDocument/2006/relationships/hyperlink" Target="https://vk.com/clublivenkaschool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id591963126?w=wall591963126_24/all" TargetMode="External"/><Relationship Id="rId3" Type="http://schemas.openxmlformats.org/officeDocument/2006/relationships/image" Target="../media/image21.jpeg"/><Relationship Id="rId7" Type="http://schemas.openxmlformats.org/officeDocument/2006/relationships/hyperlink" Target="https://vk.com/id591963126?w=wall591963126_46/all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vk.com/clublivenkaschool?w=wall-154253791_1075" TargetMode="External"/><Relationship Id="rId11" Type="http://schemas.openxmlformats.org/officeDocument/2006/relationships/image" Target="../media/image24.jpeg"/><Relationship Id="rId5" Type="http://schemas.openxmlformats.org/officeDocument/2006/relationships/hyperlink" Target="https://vk.com/id591963126?w=wall591963126_90/all" TargetMode="External"/><Relationship Id="rId10" Type="http://schemas.openxmlformats.org/officeDocument/2006/relationships/image" Target="../media/image23.jpeg"/><Relationship Id="rId4" Type="http://schemas.openxmlformats.org/officeDocument/2006/relationships/hyperlink" Target="https://vk.com/id591963126?z=photo591963126_457239617/wall591963126_90" TargetMode="External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clublivenkaschool?w=wall-154253791_1038" TargetMode="External"/><Relationship Id="rId13" Type="http://schemas.openxmlformats.org/officeDocument/2006/relationships/image" Target="../media/image28.jpeg"/><Relationship Id="rId3" Type="http://schemas.openxmlformats.org/officeDocument/2006/relationships/image" Target="../media/image26.jpeg"/><Relationship Id="rId7" Type="http://schemas.openxmlformats.org/officeDocument/2006/relationships/hyperlink" Target="https://vk.com/clublivenkaschool?w=wall-154253791_1034" TargetMode="External"/><Relationship Id="rId12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vk.com/clublivenkaschool?w=wall-154253791_1117" TargetMode="External"/><Relationship Id="rId11" Type="http://schemas.openxmlformats.org/officeDocument/2006/relationships/hyperlink" Target="https://vk.com/clublivenkaschool?w=wall-154253791_1116" TargetMode="External"/><Relationship Id="rId5" Type="http://schemas.openxmlformats.org/officeDocument/2006/relationships/hyperlink" Target="https://vk.com/clublivenkaschool?w=wall-154253791_830" TargetMode="External"/><Relationship Id="rId10" Type="http://schemas.openxmlformats.org/officeDocument/2006/relationships/hyperlink" Target="https://vk.com/clublivenkaschool?w=wall-154253791_1050" TargetMode="External"/><Relationship Id="rId4" Type="http://schemas.openxmlformats.org/officeDocument/2006/relationships/hyperlink" Target="https://vk.com/clublivenkaschool?w=wall-154253791_1052" TargetMode="External"/><Relationship Id="rId9" Type="http://schemas.openxmlformats.org/officeDocument/2006/relationships/hyperlink" Target="https://vk.com/clublivenkaschool?w=wall-154253791_1041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clublivenkaschool?w=wall-154253791_981" TargetMode="External"/><Relationship Id="rId13" Type="http://schemas.openxmlformats.org/officeDocument/2006/relationships/image" Target="../media/image32.jpeg"/><Relationship Id="rId3" Type="http://schemas.openxmlformats.org/officeDocument/2006/relationships/image" Target="../media/image30.jpeg"/><Relationship Id="rId7" Type="http://schemas.openxmlformats.org/officeDocument/2006/relationships/hyperlink" Target="https://vk.com/id591963126?w=wall591963126_47/all" TargetMode="External"/><Relationship Id="rId12" Type="http://schemas.openxmlformats.org/officeDocument/2006/relationships/hyperlink" Target="https://vk.com/clublivenkaschool?w=wall-154253791_965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vk.com/id591963126?w=wall591963126_41/all" TargetMode="External"/><Relationship Id="rId11" Type="http://schemas.openxmlformats.org/officeDocument/2006/relationships/hyperlink" Target="https://vk.com/clublivenkaschool?w=wall-154253791_964" TargetMode="External"/><Relationship Id="rId5" Type="http://schemas.openxmlformats.org/officeDocument/2006/relationships/hyperlink" Target="https://vk.com/wall-154253791_470" TargetMode="External"/><Relationship Id="rId15" Type="http://schemas.openxmlformats.org/officeDocument/2006/relationships/image" Target="../media/image34.jpeg"/><Relationship Id="rId10" Type="http://schemas.openxmlformats.org/officeDocument/2006/relationships/hyperlink" Target="https://vk.com/clublivenkaschool?w=wall-154253791_916" TargetMode="External"/><Relationship Id="rId4" Type="http://schemas.openxmlformats.org/officeDocument/2006/relationships/image" Target="../media/image31.jpeg"/><Relationship Id="rId9" Type="http://schemas.openxmlformats.org/officeDocument/2006/relationships/hyperlink" Target="https://vk.com/clublivenkaschool?w=wall-154253791_1088" TargetMode="External"/><Relationship Id="rId1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id591963126?w=wall591963126_34/all" TargetMode="External"/><Relationship Id="rId13" Type="http://schemas.openxmlformats.org/officeDocument/2006/relationships/image" Target="../media/image38.jpeg"/><Relationship Id="rId3" Type="http://schemas.openxmlformats.org/officeDocument/2006/relationships/image" Target="../media/image36.jpeg"/><Relationship Id="rId7" Type="http://schemas.openxmlformats.org/officeDocument/2006/relationships/hyperlink" Target="https://vk.com/clublivenkaschool?w=wall-154253791_1104" TargetMode="External"/><Relationship Id="rId12" Type="http://schemas.openxmlformats.org/officeDocument/2006/relationships/hyperlink" Target="https://vk.com/clublivenkaschool?w=wall-154253791_930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vk.com/clublivenkaschool?w=wall-154253791_950" TargetMode="External"/><Relationship Id="rId11" Type="http://schemas.openxmlformats.org/officeDocument/2006/relationships/hyperlink" Target="https://vk.com/id591963126?w=wall591963126_26/all" TargetMode="External"/><Relationship Id="rId5" Type="http://schemas.openxmlformats.org/officeDocument/2006/relationships/image" Target="../media/image37.jpeg"/><Relationship Id="rId10" Type="http://schemas.openxmlformats.org/officeDocument/2006/relationships/hyperlink" Target="https://vk.com/clublivenkaschool?w=wall-154253791_854" TargetMode="External"/><Relationship Id="rId4" Type="http://schemas.openxmlformats.org/officeDocument/2006/relationships/hyperlink" Target="https://vk.com/wall-154253791_380" TargetMode="External"/><Relationship Id="rId9" Type="http://schemas.openxmlformats.org/officeDocument/2006/relationships/hyperlink" Target="https://vk.com/clublivenkaschool?w=wall-154253791_84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397508" y="246888"/>
            <a:ext cx="7801356" cy="165506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 конкурса</a:t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«Навигаторы детства»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524000" y="5283822"/>
            <a:ext cx="7894320" cy="100725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учреждение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Ливенская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общеобразовательная школа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Павловского муниципального района Воронежской области </a:t>
            </a:r>
          </a:p>
          <a:p>
            <a:pPr algn="ctr"/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5274" y="1764315"/>
            <a:ext cx="6585824" cy="365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85451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00760" y="2141912"/>
            <a:ext cx="1884954" cy="2664149"/>
          </a:xfrm>
          <a:prstGeom prst="rect">
            <a:avLst/>
          </a:prstGeom>
          <a:noFill/>
        </p:spPr>
      </p:pic>
      <p:pic>
        <p:nvPicPr>
          <p:cNvPr id="17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873774" y="1996131"/>
            <a:ext cx="1884954" cy="2664149"/>
          </a:xfrm>
          <a:prstGeom prst="rect">
            <a:avLst/>
          </a:prstGeom>
          <a:noFill/>
        </p:spPr>
      </p:pic>
      <p:pic>
        <p:nvPicPr>
          <p:cNvPr id="16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96355" y="1938712"/>
            <a:ext cx="1884954" cy="2664149"/>
          </a:xfrm>
          <a:prstGeom prst="rect">
            <a:avLst/>
          </a:prstGeom>
          <a:noFill/>
        </p:spPr>
      </p:pic>
      <p:pic>
        <p:nvPicPr>
          <p:cNvPr id="15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0046464" y="1824181"/>
            <a:ext cx="1884954" cy="266414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9505" y="786383"/>
            <a:ext cx="118248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u="sng" dirty="0">
              <a:hlinkClick r:id="rId7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://vk.com/clublivenkaschool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Школьное сообщество в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VK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Ливенская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ООШ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РДШ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Павловского района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https://vk.com/id591963126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страничка в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VK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https://infourok.ru/user/kuznecova-elena-vladimirovna75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89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разработки и публикац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ии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396" y="1956263"/>
            <a:ext cx="2022501" cy="2664150"/>
          </a:xfrm>
          <a:prstGeom prst="rect">
            <a:avLst/>
          </a:prstGeom>
          <a:noFill/>
        </p:spPr>
      </p:pic>
      <p:pic>
        <p:nvPicPr>
          <p:cNvPr id="6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1967109" y="2033848"/>
            <a:ext cx="1884954" cy="2664150"/>
          </a:xfrm>
          <a:prstGeom prst="rect">
            <a:avLst/>
          </a:prstGeom>
          <a:noFill/>
        </p:spPr>
      </p:pic>
      <p:pic>
        <p:nvPicPr>
          <p:cNvPr id="11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2" cstate="print"/>
          <a:stretch>
            <a:fillRect/>
          </a:stretch>
        </p:blipFill>
        <p:spPr bwMode="auto">
          <a:xfrm>
            <a:off x="3402439" y="2006138"/>
            <a:ext cx="1884954" cy="2664150"/>
          </a:xfrm>
          <a:prstGeom prst="rect">
            <a:avLst/>
          </a:prstGeom>
          <a:noFill/>
        </p:spPr>
      </p:pic>
      <p:pic>
        <p:nvPicPr>
          <p:cNvPr id="14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3" cstate="print"/>
          <a:stretch>
            <a:fillRect/>
          </a:stretch>
        </p:blipFill>
        <p:spPr bwMode="auto">
          <a:xfrm>
            <a:off x="5630250" y="3859878"/>
            <a:ext cx="1884954" cy="2664150"/>
          </a:xfrm>
          <a:prstGeom prst="rect">
            <a:avLst/>
          </a:prstGeom>
          <a:noFill/>
        </p:spPr>
      </p:pic>
      <p:pic>
        <p:nvPicPr>
          <p:cNvPr id="1026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4" cstate="print"/>
          <a:stretch>
            <a:fillRect/>
          </a:stretch>
        </p:blipFill>
        <p:spPr bwMode="auto">
          <a:xfrm>
            <a:off x="905851" y="3541222"/>
            <a:ext cx="1884954" cy="2664150"/>
          </a:xfrm>
          <a:prstGeom prst="rect">
            <a:avLst/>
          </a:prstGeom>
          <a:noFill/>
        </p:spPr>
      </p:pic>
      <p:pic>
        <p:nvPicPr>
          <p:cNvPr id="12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2341181" y="3812771"/>
            <a:ext cx="1884954" cy="2664150"/>
          </a:xfrm>
          <a:prstGeom prst="rect">
            <a:avLst/>
          </a:prstGeom>
          <a:noFill/>
        </p:spPr>
      </p:pic>
      <p:pic>
        <p:nvPicPr>
          <p:cNvPr id="7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6" cstate="print"/>
          <a:stretch>
            <a:fillRect/>
          </a:stretch>
        </p:blipFill>
        <p:spPr bwMode="auto">
          <a:xfrm>
            <a:off x="7107144" y="3906981"/>
            <a:ext cx="1884954" cy="2664150"/>
          </a:xfrm>
          <a:prstGeom prst="rect">
            <a:avLst/>
          </a:prstGeom>
          <a:noFill/>
        </p:spPr>
      </p:pic>
      <p:pic>
        <p:nvPicPr>
          <p:cNvPr id="8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8464891" y="3785063"/>
            <a:ext cx="1884954" cy="2664150"/>
          </a:xfrm>
          <a:prstGeom prst="rect">
            <a:avLst/>
          </a:prstGeom>
          <a:noFill/>
        </p:spPr>
      </p:pic>
      <p:pic>
        <p:nvPicPr>
          <p:cNvPr id="9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0022142" y="3555076"/>
            <a:ext cx="1884954" cy="2664150"/>
          </a:xfrm>
          <a:prstGeom prst="rect">
            <a:avLst/>
          </a:prstGeom>
          <a:noFill/>
        </p:spPr>
      </p:pic>
      <p:pic>
        <p:nvPicPr>
          <p:cNvPr id="13" name="Picture 2" descr="C:\Users\1\Documents\Desktop\Первые\Свидетельство проекта infourok.ru №АЧ76354116.jpg"/>
          <p:cNvPicPr>
            <a:picLocks noChangeAspect="1" noChangeArrowheads="1"/>
          </p:cNvPicPr>
          <p:nvPr/>
        </p:nvPicPr>
        <p:blipFill>
          <a:blip r:embed="rId19" cstate="print"/>
          <a:stretch>
            <a:fillRect/>
          </a:stretch>
        </p:blipFill>
        <p:spPr bwMode="auto">
          <a:xfrm>
            <a:off x="3698927" y="3906981"/>
            <a:ext cx="1884954" cy="2664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3683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615684" y="402336"/>
            <a:ext cx="4709160" cy="211226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6615684" y="2606040"/>
            <a:ext cx="4796028" cy="3419856"/>
          </a:xfrm>
        </p:spPr>
        <p:txBody>
          <a:bodyPr>
            <a:normAutofit/>
          </a:bodyPr>
          <a:lstStyle/>
          <a:p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Моё педагогическое кредо: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 к лучшим результатам.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81" name="Picture 9" descr="C:\Users\1\Documents\Desktop\MFtBqibEwl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658" y="324196"/>
            <a:ext cx="4727171" cy="3507971"/>
          </a:xfrm>
          <a:prstGeom prst="rect">
            <a:avLst/>
          </a:prstGeom>
          <a:noFill/>
        </p:spPr>
      </p:pic>
      <p:pic>
        <p:nvPicPr>
          <p:cNvPr id="6" name="Picture 9" descr="C:\Users\1\Documents\Desktop\MFtBqibEwlQ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67840" y="2953788"/>
            <a:ext cx="4677294" cy="35079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589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6889"/>
            <a:ext cx="10515600" cy="57607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карточка участника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6344" y="197346"/>
            <a:ext cx="1101852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Ф.И.О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рождения: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11.06.1977г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0" hangingPunct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Высшее,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2000г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Борисоглебский государственный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«Педагогика и методика начального образования», квалификация: учитель начальных классов.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Борисоглебский государственный педагогический институт, специальность : руководитель курсов по подготовке детей к школе, учитель-логопед, социальный педагог.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учреждение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Ливенская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основная общеобразовательная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Павловского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Воронежской области </a:t>
            </a:r>
          </a:p>
          <a:p>
            <a:pPr eaLnBrk="0" hangingPunct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Занимаемая должность: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 первой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категории,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 школьного сообщества в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VK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0" hangingPunct="0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«Орлята России», «Функциональная грамотность», «Калейдоскоп», «Разговор о важном», «Наши истоки».</a:t>
            </a:r>
          </a:p>
          <a:p>
            <a:pPr eaLnBrk="0" hangingPunct="0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Курсы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«Использование современного учебного оборудования в ЦО естественно- научной и технологической направленностей»Точка роста» (2022г.)«Вводный дистанционный курс в программу «Орлята России»,</a:t>
            </a:r>
            <a:r>
              <a:rPr lang="ru-RU" dirty="0" smtClean="0"/>
              <a:t> 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«Методические подходы к разработке и реализации программы воспитания в образовательной организации» - 2021г., «Реализация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требований обновлённых ФГОС ООО в работе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учителя» - 2022г, «Организация работы с обучающимися с ограниченными возможностями здоровья (ОВЗ) в соответствии с ФГОС»</a:t>
            </a:r>
          </a:p>
          <a:p>
            <a:pPr eaLnBrk="0" hangingPunct="0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стаж: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года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замыслы: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и мероприятиях РДШ, участие в профессиональных конкурсах. 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https://vk.com/clublivenkaschool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Сообщество МКОУ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Ливенская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РДШ Павловского района</a:t>
            </a:r>
          </a:p>
          <a:p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ru-RU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vk.com/id591963126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страничка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VK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407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6739" y="3503851"/>
            <a:ext cx="4049760" cy="285804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89153" y="846259"/>
            <a:ext cx="3956073" cy="26147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5066" y="1151060"/>
            <a:ext cx="4049760" cy="261478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4215" y="934130"/>
            <a:ext cx="4049760" cy="2815888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3737"/>
            <a:ext cx="10515600" cy="70408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достижения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6724" y="3315974"/>
            <a:ext cx="4049760" cy="28569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2421" y="3428748"/>
            <a:ext cx="3972230" cy="2614782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59419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4" name="Picture 12" descr="C:\Users\1\Documents\Desktop\презентация\дети\cMjaJUJhuPo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75042" y="673131"/>
            <a:ext cx="2706736" cy="371618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37161"/>
            <a:ext cx="10515600" cy="5394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достижения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515" y="187930"/>
            <a:ext cx="2858768" cy="4045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8101" y="717655"/>
            <a:ext cx="2691822" cy="3776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97902" y="240537"/>
            <a:ext cx="2615493" cy="3641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1537" y="2003834"/>
            <a:ext cx="2619996" cy="3705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3" name="Picture 11" descr="C:\Users\1\Documents\Desktop\презентация\дети\cMjaJUJhuP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0597" y="2841721"/>
            <a:ext cx="2354406" cy="3351262"/>
          </a:xfrm>
          <a:prstGeom prst="rect">
            <a:avLst/>
          </a:prstGeom>
          <a:noFill/>
        </p:spPr>
      </p:pic>
      <p:pic>
        <p:nvPicPr>
          <p:cNvPr id="23565" name="Picture 13" descr="C:\Users\1\Documents\Desktop\презентация\дети\cMjaJUJhuPo.jp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5199092" y="773964"/>
            <a:ext cx="2528975" cy="3545483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0768" y="3190113"/>
            <a:ext cx="2671554" cy="3667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854393" y="3167149"/>
            <a:ext cx="2497425" cy="3541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66" name="Picture 14" descr="C:\Users\1\Documents\Desktop\презентация\дети\cMjaJUJhuPo.jpg"/>
          <p:cNvPicPr>
            <a:picLocks noChangeAspect="1" noChangeArrowheads="1"/>
          </p:cNvPicPr>
          <p:nvPr/>
        </p:nvPicPr>
        <p:blipFill>
          <a:blip r:embed="rId11" cstate="print"/>
          <a:stretch>
            <a:fillRect/>
          </a:stretch>
        </p:blipFill>
        <p:spPr bwMode="auto">
          <a:xfrm>
            <a:off x="9075593" y="3792476"/>
            <a:ext cx="2030210" cy="2870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84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0312" y="63801"/>
            <a:ext cx="11832336" cy="4512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Первых и Днях единых действий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395673" y="818134"/>
            <a:ext cx="5010404" cy="2253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001764" y="3672907"/>
            <a:ext cx="3124210" cy="175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78318" y="2855633"/>
            <a:ext cx="11391762" cy="4944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u="sng" dirty="0" smtClean="0">
                <a:hlinkClick r:id="rId4"/>
              </a:rPr>
              <a:t>https://vk.com/id591963126?w=wall591963126_33%2Fall </a:t>
            </a:r>
            <a:r>
              <a:rPr lang="ru-RU" sz="1600" dirty="0" smtClean="0"/>
              <a:t>#</a:t>
            </a:r>
            <a:r>
              <a:rPr lang="ru-RU" sz="1600" dirty="0" err="1" smtClean="0"/>
              <a:t>Орлята_рекомендуют</a:t>
            </a:r>
            <a:r>
              <a:rPr lang="ru-RU" sz="1600" dirty="0" smtClean="0"/>
              <a:t> </a:t>
            </a:r>
            <a:r>
              <a:rPr lang="en-US" sz="1600" dirty="0" smtClean="0">
                <a:solidFill>
                  <a:srgbClr val="7030A0"/>
                </a:solidFill>
                <a:hlinkClick r:id="rId5"/>
              </a:rPr>
              <a:t>https://vk.com/id591963126?w=wall591963126_90%2Fall</a:t>
            </a:r>
            <a:r>
              <a:rPr lang="ru-RU" sz="1600" dirty="0" smtClean="0">
                <a:solidFill>
                  <a:srgbClr val="7030A0"/>
                </a:solidFill>
              </a:rPr>
              <a:t> </a:t>
            </a:r>
            <a:r>
              <a:rPr lang="ru-RU" sz="1600" dirty="0" smtClean="0"/>
              <a:t> #</a:t>
            </a:r>
            <a:r>
              <a:rPr lang="ru-RU" sz="1600" dirty="0" err="1" smtClean="0"/>
              <a:t>КультураПервых</a:t>
            </a: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u="sng" dirty="0" smtClean="0">
                <a:hlinkClick r:id="rId6"/>
              </a:rPr>
              <a:t>https://vk.com/clublivenkaschool?w=wall-154253791_1075</a:t>
            </a:r>
            <a:r>
              <a:rPr lang="ru-RU" sz="1600" u="sng" dirty="0" smtClean="0">
                <a:hlinkClick r:id="rId7"/>
              </a:rPr>
              <a:t> </a:t>
            </a:r>
            <a:r>
              <a:rPr lang="ru-RU" sz="1600" dirty="0" smtClean="0"/>
              <a:t>#</a:t>
            </a:r>
            <a:r>
              <a:rPr lang="ru-RU" sz="1600" dirty="0" err="1" smtClean="0"/>
              <a:t>ОткрываяКнигусПервыми</a:t>
            </a:r>
            <a:r>
              <a:rPr lang="ru-RU" sz="1600" dirty="0" smtClean="0"/>
              <a:t> </a:t>
            </a:r>
            <a:r>
              <a:rPr lang="ru-RU" sz="1600" u="sng" dirty="0" smtClean="0">
                <a:hlinkClick r:id="rId7"/>
              </a:rPr>
              <a:t>https://vk.com/id591963126?w=wall591963126_46%2Fall</a:t>
            </a:r>
            <a:r>
              <a:rPr lang="ru-RU" sz="1600" dirty="0" smtClean="0"/>
              <a:t>#РДШ #</a:t>
            </a:r>
            <a:r>
              <a:rPr lang="ru-RU" sz="1600" dirty="0" err="1" smtClean="0"/>
              <a:t>БольшойНовогоднийКосплей</a:t>
            </a: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u="sng" dirty="0" smtClean="0">
                <a:hlinkClick r:id="rId8"/>
              </a:rPr>
              <a:t> https://vk.com/id591963126?w=wall591963126_24%2Fall</a:t>
            </a:r>
            <a:r>
              <a:rPr lang="ru-RU" sz="1600" dirty="0" smtClean="0"/>
              <a:t>#ДеньПожилыхЛюдей2022 #</a:t>
            </a:r>
            <a:r>
              <a:rPr lang="ru-RU" sz="1600" dirty="0" err="1" smtClean="0"/>
              <a:t>НаОднойВолне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u="sng" dirty="0" smtClean="0"/>
          </a:p>
          <a:p>
            <a:endParaRPr lang="ru-RU" sz="16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0312" y="781579"/>
            <a:ext cx="4773168" cy="2863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86069" y="2496474"/>
            <a:ext cx="2155896" cy="2874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506393" y="2895780"/>
            <a:ext cx="4330930" cy="257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63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872" y="173737"/>
            <a:ext cx="11868912" cy="5029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Первых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Днях единых действий</a:t>
            </a:r>
            <a:endParaRPr lang="ru-RU" sz="4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829" y="781396"/>
            <a:ext cx="4733870" cy="3041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9019309" y="739833"/>
            <a:ext cx="2793077" cy="3230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76656" y="3119396"/>
            <a:ext cx="10341864" cy="3685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Участник муниципального этапа Всероссийского конкурса "Учитель года России- 2024</a:t>
            </a:r>
            <a:r>
              <a:rPr lang="ru-RU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</a:t>
            </a:r>
            <a:r>
              <a:rPr lang="en-US" u="sng" dirty="0" smtClean="0">
                <a:hlinkClick r:id="rId4"/>
              </a:rPr>
              <a:t>https://vk.com/clublivenkaschool?w=wall-154253791_1052</a:t>
            </a:r>
            <a:r>
              <a:rPr lang="ru-RU" u="sng" dirty="0" smtClean="0"/>
              <a:t> </a:t>
            </a:r>
            <a:r>
              <a:rPr lang="ru-RU" dirty="0" smtClean="0"/>
              <a:t>#</a:t>
            </a:r>
            <a:r>
              <a:rPr lang="ru-RU" dirty="0" err="1" smtClean="0"/>
              <a:t>Учителяпервых</a:t>
            </a:r>
            <a:r>
              <a:rPr lang="ru-RU" dirty="0" smtClean="0"/>
              <a:t> </a:t>
            </a:r>
            <a:r>
              <a:rPr lang="ru-RU" u="sng" dirty="0" smtClean="0">
                <a:hlinkClick r:id="rId5"/>
              </a:rPr>
              <a:t>https://vk.com/clublivenkaschool?w=wall-154253791_830</a:t>
            </a:r>
            <a:endParaRPr lang="ru-RU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#</a:t>
            </a:r>
            <a:r>
              <a:rPr lang="ru-RU" dirty="0" err="1" smtClean="0"/>
              <a:t>Орлята_России</a:t>
            </a:r>
            <a:r>
              <a:rPr lang="ru-RU" dirty="0" smtClean="0"/>
              <a:t> #</a:t>
            </a:r>
            <a:r>
              <a:rPr lang="ru-RU" dirty="0" err="1" smtClean="0"/>
              <a:t>Росдетцентр</a:t>
            </a:r>
            <a:r>
              <a:rPr lang="ru-RU" dirty="0" smtClean="0"/>
              <a:t> #РДЦ #</a:t>
            </a:r>
            <a:r>
              <a:rPr lang="ru-RU" dirty="0" err="1" smtClean="0"/>
              <a:t>НавигаторыДетства</a:t>
            </a:r>
            <a:r>
              <a:rPr lang="ru-RU" dirty="0" smtClean="0"/>
              <a:t> </a:t>
            </a:r>
            <a:r>
              <a:rPr lang="en-US" dirty="0" smtClean="0">
                <a:hlinkClick r:id="rId6"/>
              </a:rPr>
              <a:t>https://vk.com/clublivenkaschool?w=wall-154253791_1117</a:t>
            </a:r>
            <a:r>
              <a:rPr lang="ru-RU" dirty="0" smtClean="0"/>
              <a:t> </a:t>
            </a:r>
            <a:endParaRPr lang="ru-RU" u="sng" dirty="0" smtClean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/>
              <a:t> </a:t>
            </a:r>
            <a:r>
              <a:rPr lang="ru-RU" u="sng" dirty="0" smtClean="0">
                <a:hlinkClick r:id="rId7"/>
              </a:rPr>
              <a:t>https://vk.com/clublivenkaschool?w=wall-154253791_1034</a:t>
            </a:r>
            <a:endParaRPr lang="ru-RU" dirty="0" smtClean="0"/>
          </a:p>
          <a:p>
            <a:r>
              <a:rPr lang="ru-RU" u="sng" dirty="0" smtClean="0">
                <a:hlinkClick r:id="rId8"/>
              </a:rPr>
              <a:t>https://vk.com/clublivenkaschool?w=wall-154253791_1038</a:t>
            </a:r>
            <a:endParaRPr lang="ru-RU" dirty="0" smtClean="0"/>
          </a:p>
          <a:p>
            <a:r>
              <a:rPr lang="ru-RU" u="sng" dirty="0" smtClean="0">
                <a:hlinkClick r:id="rId9"/>
              </a:rPr>
              <a:t>https://vk.com/clublivenkaschool?w=wall-154253791_1041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https://vk.com/clublivenkaschool?w=wall-154253791_1050</a:t>
            </a:r>
            <a:endParaRPr lang="ru-RU" dirty="0" smtClean="0"/>
          </a:p>
          <a:p>
            <a:r>
              <a:rPr lang="ru-RU" u="sng" dirty="0" smtClean="0">
                <a:hlinkClick r:id="rId11"/>
              </a:rPr>
              <a:t>https://vk.com/clublivenkaschool?w=wall-154253791_1116</a:t>
            </a:r>
            <a:endParaRPr lang="ru-RU" dirty="0" smtClean="0"/>
          </a:p>
        </p:txBody>
      </p:sp>
      <p:pic>
        <p:nvPicPr>
          <p:cNvPr id="10" name="Объект 8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622771" y="4488872"/>
            <a:ext cx="4071788" cy="1991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Объект 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499955" y="902958"/>
            <a:ext cx="3453873" cy="2590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1782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Объект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6349" y="2601884"/>
            <a:ext cx="3064626" cy="1850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Объект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31920" y="4538749"/>
            <a:ext cx="4131425" cy="1722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6304" y="137161"/>
            <a:ext cx="11832336" cy="5808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РДШ и Днях единых действий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451593" y="718013"/>
            <a:ext cx="2498021" cy="3606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46304" y="1479877"/>
            <a:ext cx="12045696" cy="2782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u="sng" dirty="0" smtClean="0">
              <a:solidFill>
                <a:srgbClr val="0563C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  <a:hlinkClick r:id="rId5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3233651" y="781397"/>
            <a:ext cx="8395854" cy="1828799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 smtClean="0">
                <a:hlinkClick r:id="rId6"/>
              </a:rPr>
              <a:t>https://vk.com/id591963126?w=wall591963126_41%2Fall</a:t>
            </a:r>
            <a:r>
              <a:rPr lang="ru-RU" dirty="0" smtClean="0"/>
              <a:t>#ГеройМоейСтраны</a:t>
            </a:r>
          </a:p>
          <a:p>
            <a:r>
              <a:rPr lang="ru-RU" u="sng" dirty="0" smtClean="0">
                <a:hlinkClick r:id="rId7"/>
              </a:rPr>
              <a:t>https://vk.com/id591963126?w=wall591963126_47%2Fall</a:t>
            </a:r>
            <a:r>
              <a:rPr lang="ru-RU" dirty="0" smtClean="0"/>
              <a:t>акция "#</a:t>
            </a:r>
            <a:r>
              <a:rPr lang="ru-RU" dirty="0" err="1" smtClean="0"/>
              <a:t>мойветеран</a:t>
            </a:r>
            <a:r>
              <a:rPr lang="ru-RU" dirty="0" smtClean="0"/>
              <a:t>"</a:t>
            </a:r>
          </a:p>
          <a:p>
            <a:r>
              <a:rPr lang="ru-RU" u="sng" dirty="0" smtClean="0">
                <a:hlinkClick r:id="rId8"/>
              </a:rPr>
              <a:t>https://vk.com/clublivenkaschool?w=wall-154253791_981</a:t>
            </a:r>
            <a:r>
              <a:rPr lang="ru-RU" dirty="0" smtClean="0"/>
              <a:t> «Письмо солдату» #</a:t>
            </a:r>
            <a:r>
              <a:rPr lang="ru-RU" dirty="0" err="1" smtClean="0"/>
              <a:t>НавигаторыДетства</a:t>
            </a:r>
            <a:r>
              <a:rPr lang="ru-RU" dirty="0" smtClean="0"/>
              <a:t> </a:t>
            </a:r>
          </a:p>
          <a:p>
            <a:r>
              <a:rPr lang="en-US" u="sng" dirty="0" smtClean="0">
                <a:hlinkClick r:id="rId9"/>
              </a:rPr>
              <a:t>https://vk.com/clublivenkaschool?w=wall-154253791_1088</a:t>
            </a:r>
            <a:r>
              <a:rPr lang="ru-RU" u="sng" dirty="0" smtClean="0"/>
              <a:t>  #</a:t>
            </a:r>
            <a:r>
              <a:rPr lang="ru-RU" u="sng" dirty="0" err="1" smtClean="0"/>
              <a:t>ЗащитникиПервых</a:t>
            </a:r>
            <a:endParaRPr lang="ru-RU" u="sng" dirty="0" smtClean="0"/>
          </a:p>
          <a:p>
            <a:r>
              <a:rPr lang="ru-RU" u="sng" dirty="0" smtClean="0">
                <a:hlinkClick r:id="rId10"/>
              </a:rPr>
              <a:t> https://vk.com/clublivenkaschool?w=wall-154253791_916</a:t>
            </a:r>
            <a:r>
              <a:rPr lang="ru-RU" dirty="0" smtClean="0"/>
              <a:t>#МыПервые36#МояРодина36_522</a:t>
            </a:r>
          </a:p>
          <a:p>
            <a:r>
              <a:rPr lang="ru-RU" u="sng" dirty="0" smtClean="0">
                <a:hlinkClick r:id="rId11"/>
              </a:rPr>
              <a:t>https://vk.com/clublivenkaschool?w=wall-154253791_964</a:t>
            </a:r>
            <a:r>
              <a:rPr lang="ru-RU" dirty="0" smtClean="0"/>
              <a:t>#МыПервые36#МояРодина36_522</a:t>
            </a:r>
          </a:p>
          <a:p>
            <a:pPr>
              <a:buNone/>
            </a:pPr>
            <a:r>
              <a:rPr lang="ru-RU" dirty="0" smtClean="0">
                <a:hlinkClick r:id="rId12"/>
              </a:rPr>
              <a:t>        </a:t>
            </a:r>
            <a:r>
              <a:rPr lang="ru-RU" u="sng" dirty="0" smtClean="0">
                <a:hlinkClick r:id="rId12"/>
              </a:rPr>
              <a:t>https://vk.com/clublivenkaschool?w=wall-154253791_965</a:t>
            </a:r>
            <a:r>
              <a:rPr lang="ru-RU" u="sng" dirty="0" smtClean="0"/>
              <a:t> </a:t>
            </a:r>
            <a:r>
              <a:rPr lang="ru-RU" dirty="0" smtClean="0"/>
              <a:t>#МыПервые36#МояРодина36_522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6" name="Объект 1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139739" y="2668386"/>
            <a:ext cx="3732414" cy="1762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Объект 10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97775" y="4606679"/>
            <a:ext cx="2685012" cy="2013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Объект 10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462357" y="4450687"/>
            <a:ext cx="2182200" cy="2299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9372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872" y="173737"/>
            <a:ext cx="11868912" cy="9784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Первых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Днях единых действий</a:t>
            </a:r>
            <a:endParaRPr lang="ru-RU" sz="4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96197" y="922713"/>
            <a:ext cx="4410072" cy="2483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996509" y="2983414"/>
            <a:ext cx="3263503" cy="1837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76656" y="3119396"/>
            <a:ext cx="10341864" cy="2486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US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u="sng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hlinkClick r:id="rId4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" y="1023613"/>
            <a:ext cx="4014158" cy="1806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43652" y="3270501"/>
            <a:ext cx="9400032" cy="4909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r>
              <a:rPr lang="ru-RU" sz="1600" u="sng" dirty="0" smtClean="0">
                <a:hlinkClick r:id="rId6"/>
              </a:rPr>
              <a:t>https://vk.com/clublivenkaschool?w=wall-154253791_950</a:t>
            </a:r>
            <a:r>
              <a:rPr lang="ru-RU" sz="1600" u="sng" dirty="0" smtClean="0"/>
              <a:t> </a:t>
            </a:r>
            <a:r>
              <a:rPr lang="ru-RU" sz="1600" dirty="0" smtClean="0"/>
              <a:t>#мамапервоесловоНД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r>
              <a:rPr lang="ru-RU" sz="1600" u="sng" dirty="0" smtClean="0">
                <a:hlinkClick r:id="rId7"/>
              </a:rPr>
              <a:t>https://vk.com/clublivenkaschool?w=wall-154253791_1104</a:t>
            </a:r>
            <a:r>
              <a:rPr lang="ru-RU" sz="1600" u="sng" dirty="0" smtClean="0"/>
              <a:t> </a:t>
            </a:r>
            <a:r>
              <a:rPr lang="ru-RU" sz="1600" dirty="0" smtClean="0"/>
              <a:t>#ВамЛюбимые #</a:t>
            </a:r>
            <a:r>
              <a:rPr lang="ru-RU" sz="1600" dirty="0" err="1" smtClean="0"/>
              <a:t>НавигаторыМарта</a:t>
            </a:r>
            <a:r>
              <a:rPr lang="ru-RU" sz="1600" u="sng" dirty="0" smtClean="0">
                <a:hlinkClick r:id="rId8"/>
              </a:rPr>
              <a:t> https://vk.com/id591963126?w=wall591963126_34%2Fall</a:t>
            </a:r>
            <a:r>
              <a:rPr lang="ru-RU" sz="1600" u="sng" dirty="0" smtClean="0"/>
              <a:t> </a:t>
            </a:r>
            <a:r>
              <a:rPr lang="ru-RU" sz="1600" dirty="0" smtClean="0"/>
              <a:t>#ПоговориСМамой #</a:t>
            </a:r>
            <a:r>
              <a:rPr lang="ru-RU" sz="1600" dirty="0" err="1" smtClean="0"/>
              <a:t>АртЛаб</a:t>
            </a:r>
            <a:endParaRPr lang="ru-RU" sz="1600" u="sng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r>
              <a:rPr lang="ru-RU" sz="1600" u="sng" dirty="0" smtClean="0">
                <a:hlinkClick r:id="rId9"/>
              </a:rPr>
              <a:t>https://vk.com/clublivenkaschool?w=wall-154253791_849</a:t>
            </a:r>
            <a:r>
              <a:rPr lang="ru-RU" sz="1600" u="sng" dirty="0" smtClean="0">
                <a:hlinkClick r:id="rId10"/>
              </a:rPr>
              <a:t> </a:t>
            </a:r>
            <a:r>
              <a:rPr lang="ru-RU" sz="1600" dirty="0" smtClean="0"/>
              <a:t>РДДМ #</a:t>
            </a:r>
            <a:r>
              <a:rPr lang="ru-RU" sz="1600" dirty="0" err="1" smtClean="0"/>
              <a:t>Папавделенд</a:t>
            </a:r>
            <a:r>
              <a:rPr lang="ru-RU" sz="1600" dirty="0" smtClean="0"/>
              <a:t> #</a:t>
            </a:r>
            <a:r>
              <a:rPr lang="ru-RU" sz="1600" dirty="0" err="1" smtClean="0"/>
              <a:t>ДеньОтца</a:t>
            </a: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r>
              <a:rPr lang="ru-RU" sz="1600" u="sng" dirty="0" smtClean="0">
                <a:hlinkClick r:id="rId10"/>
              </a:rPr>
              <a:t>https://vk.com/clublivenkaschool?w=wall-154253791_854</a:t>
            </a:r>
            <a:r>
              <a:rPr lang="ru-RU" sz="1600" u="sng" dirty="0" smtClean="0"/>
              <a:t> </a:t>
            </a:r>
            <a:r>
              <a:rPr lang="ru-RU" sz="1600" dirty="0" smtClean="0"/>
              <a:t>#</a:t>
            </a:r>
            <a:r>
              <a:rPr lang="ru-RU" sz="1600" dirty="0" err="1" smtClean="0"/>
              <a:t>папавделеНД</a:t>
            </a: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r>
              <a:rPr lang="ru-RU" sz="1600" u="sng" dirty="0" smtClean="0">
                <a:hlinkClick r:id="rId11"/>
              </a:rPr>
              <a:t>https://vk.com/id591963126?w=wall591963126_26%2Fall</a:t>
            </a:r>
            <a:r>
              <a:rPr lang="ru-RU" sz="1600" u="sng" dirty="0" smtClean="0"/>
              <a:t> </a:t>
            </a:r>
            <a:r>
              <a:rPr lang="ru-RU" sz="1600" dirty="0" smtClean="0"/>
              <a:t> #</a:t>
            </a:r>
            <a:r>
              <a:rPr lang="ru-RU" sz="1600" dirty="0" err="1" smtClean="0"/>
              <a:t>ДеньОтца</a:t>
            </a:r>
            <a:r>
              <a:rPr lang="ru-RU" sz="1600" dirty="0" smtClean="0"/>
              <a:t> #</a:t>
            </a:r>
            <a:r>
              <a:rPr lang="ru-RU" sz="1600" dirty="0" err="1" smtClean="0"/>
              <a:t>СпраздникомПапаРДШ</a:t>
            </a:r>
            <a:r>
              <a:rPr lang="ru-RU" sz="1600" dirty="0" smtClean="0"/>
              <a:t>  </a:t>
            </a:r>
            <a:r>
              <a:rPr lang="ru-RU" sz="1600" u="sng" dirty="0" smtClean="0">
                <a:hlinkClick r:id="rId12"/>
              </a:rPr>
              <a:t>https://vk.com/clublivenkaschool?w=wall-154253791_930</a:t>
            </a:r>
            <a:r>
              <a:rPr lang="ru-RU" sz="1600" u="sng" dirty="0" smtClean="0"/>
              <a:t> </a:t>
            </a:r>
            <a:r>
              <a:rPr lang="ru-RU" sz="1600" dirty="0" smtClean="0"/>
              <a:t>День матери. "Мама милая моя...«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17420" algn="l"/>
              </a:tabLst>
            </a:pPr>
            <a:endParaRPr lang="ru-RU" sz="1600" dirty="0" smtClean="0"/>
          </a:p>
        </p:txBody>
      </p:sp>
      <p:pic>
        <p:nvPicPr>
          <p:cNvPr id="9" name="Объект 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489731" y="4958052"/>
            <a:ext cx="3263503" cy="1468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54687210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906</TotalTime>
  <Words>250</Words>
  <Application>Microsoft Office PowerPoint</Application>
  <PresentationFormat>Произвольный</PresentationFormat>
  <Paragraphs>78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Портфолио  участника конкурса «Навигаторы детства»</vt:lpstr>
      <vt:lpstr>Кузнецова  Елена  Владимировна</vt:lpstr>
      <vt:lpstr>Личная карточка участника</vt:lpstr>
      <vt:lpstr>Мои достижения</vt:lpstr>
      <vt:lpstr>Мои достижения</vt:lpstr>
      <vt:lpstr>Участие в акциях Первых и Днях единых действий</vt:lpstr>
      <vt:lpstr>Участие в акциях Первых и Днях единых действий</vt:lpstr>
      <vt:lpstr>Участие в акциях РДШ и Днях единых действий</vt:lpstr>
      <vt:lpstr>Участие в акциях Первых и Днях единых действий</vt:lpstr>
      <vt:lpstr>Методические разработки и публикации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91</cp:revision>
  <dcterms:created xsi:type="dcterms:W3CDTF">2022-06-02T08:41:40Z</dcterms:created>
  <dcterms:modified xsi:type="dcterms:W3CDTF">2024-03-14T14:01:39Z</dcterms:modified>
</cp:coreProperties>
</file>