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4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8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87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81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84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545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376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99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7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9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89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56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99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81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52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6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9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5A8689F-1A19-4641-AD20-09EAF8E5E80F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594E72-63F9-4DC0-A809-E98258DDD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0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Проверочная работа по теме «Имя числительное»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14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476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Задание 4. Запишите </a:t>
            </a:r>
            <a:r>
              <a:rPr lang="ru-RU" sz="2800" b="1" dirty="0"/>
              <a:t>предложения, заменив числа словами.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199" y="1169894"/>
            <a:ext cx="11237259" cy="50070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Пароход </a:t>
            </a:r>
            <a:r>
              <a:rPr lang="ru-RU" sz="2400" dirty="0"/>
              <a:t>с </a:t>
            </a:r>
            <a:r>
              <a:rPr lang="ru-RU" sz="2400" b="1" i="1" dirty="0"/>
              <a:t>3458</a:t>
            </a:r>
            <a:r>
              <a:rPr lang="ru-RU" sz="2400" dirty="0"/>
              <a:t> пассажирами отошёл от пристани.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Пароход с </a:t>
            </a:r>
            <a:r>
              <a:rPr lang="ru-RU" sz="2400" b="1" i="1" dirty="0"/>
              <a:t>тремя тысячами четырьмястами пятьюдесятью восемью </a:t>
            </a:r>
            <a:r>
              <a:rPr lang="ru-RU" sz="2400" dirty="0"/>
              <a:t>пассажирами отошёл от пристани.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Грузовик с </a:t>
            </a:r>
            <a:r>
              <a:rPr lang="ru-RU" sz="2400" b="1" i="1" dirty="0"/>
              <a:t>25</a:t>
            </a:r>
            <a:r>
              <a:rPr lang="ru-RU" sz="2400" dirty="0"/>
              <a:t> тоннами песка выехал на дорогу.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Грузовик с </a:t>
            </a:r>
            <a:r>
              <a:rPr lang="ru-RU" sz="2400" b="1" i="1" dirty="0"/>
              <a:t>двадцатью пятью </a:t>
            </a:r>
            <a:r>
              <a:rPr lang="ru-RU" sz="2400" dirty="0"/>
              <a:t>тоннами песка выехал на дорогу.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Книга с </a:t>
            </a:r>
            <a:r>
              <a:rPr lang="ru-RU" sz="2400" b="1" i="1" dirty="0"/>
              <a:t>452</a:t>
            </a:r>
            <a:r>
              <a:rPr lang="ru-RU" sz="2400" dirty="0"/>
              <a:t> страницами лежит на столе.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Книга с </a:t>
            </a:r>
            <a:r>
              <a:rPr lang="ru-RU" sz="2400" b="1" i="1" dirty="0"/>
              <a:t>четырьмястами пятьюдесятью двумя </a:t>
            </a:r>
            <a:r>
              <a:rPr lang="ru-RU" sz="2400" dirty="0"/>
              <a:t>страницами лежит на столе. </a:t>
            </a:r>
          </a:p>
        </p:txBody>
      </p:sp>
    </p:spTree>
    <p:extLst>
      <p:ext uri="{BB962C8B-B14F-4D97-AF65-F5344CB8AC3E}">
        <p14:creationId xmlns:p14="http://schemas.microsoft.com/office/powerpoint/2010/main" val="270026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Борис жил в </a:t>
            </a:r>
            <a:r>
              <a:rPr lang="ru-RU" sz="2400" b="1" i="1" dirty="0"/>
              <a:t>62</a:t>
            </a:r>
            <a:r>
              <a:rPr lang="ru-RU" sz="2400" dirty="0"/>
              <a:t> квартире.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Борис жил в </a:t>
            </a:r>
            <a:r>
              <a:rPr lang="ru-RU" sz="2400" b="1" i="1" dirty="0"/>
              <a:t>шестьдесят второй </a:t>
            </a:r>
            <a:r>
              <a:rPr lang="ru-RU" sz="2400" dirty="0"/>
              <a:t>квартире.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Велосипедист проехал дистанцию за </a:t>
            </a:r>
            <a:r>
              <a:rPr lang="ru-RU" sz="2400" b="1" i="1" dirty="0"/>
              <a:t>32</a:t>
            </a:r>
            <a:r>
              <a:rPr lang="ru-RU" sz="2400" dirty="0"/>
              <a:t> минуты </a:t>
            </a:r>
            <a:r>
              <a:rPr lang="ru-RU" sz="2400" b="1" i="1" dirty="0"/>
              <a:t>19</a:t>
            </a:r>
            <a:r>
              <a:rPr lang="ru-RU" sz="2400" dirty="0"/>
              <a:t> секунд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Велосипедист проехал дистанцию за </a:t>
            </a:r>
            <a:r>
              <a:rPr lang="ru-RU" sz="2400" b="1" i="1" dirty="0"/>
              <a:t>тридцать две </a:t>
            </a:r>
            <a:r>
              <a:rPr lang="ru-RU" sz="2400" dirty="0"/>
              <a:t>минуты </a:t>
            </a:r>
            <a:r>
              <a:rPr lang="ru-RU" sz="2400" b="1" i="1" dirty="0"/>
              <a:t>девятнадцать</a:t>
            </a:r>
            <a:r>
              <a:rPr lang="ru-RU" sz="2400" dirty="0"/>
              <a:t> секунд.</a:t>
            </a:r>
          </a:p>
        </p:txBody>
      </p:sp>
    </p:spTree>
    <p:extLst>
      <p:ext uri="{BB962C8B-B14F-4D97-AF65-F5344CB8AC3E}">
        <p14:creationId xmlns:p14="http://schemas.microsoft.com/office/powerpoint/2010/main" val="109186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Задание 5. Исправьте ошибки в употреблении числительных.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с </a:t>
            </a:r>
            <a:r>
              <a:rPr lang="ru-RU" sz="2800" dirty="0"/>
              <a:t>триста </a:t>
            </a:r>
            <a:r>
              <a:rPr lang="ru-RU" sz="2800" dirty="0" smtClean="0"/>
              <a:t>пятью </a:t>
            </a:r>
          </a:p>
          <a:p>
            <a:pPr marL="0" indent="0">
              <a:buNone/>
            </a:pPr>
            <a:r>
              <a:rPr lang="ru-RU" sz="2800" dirty="0" smtClean="0"/>
              <a:t>около </a:t>
            </a:r>
            <a:r>
              <a:rPr lang="ru-RU" sz="2800" dirty="0"/>
              <a:t>ста сорок </a:t>
            </a:r>
            <a:r>
              <a:rPr lang="ru-RU" sz="2800" dirty="0" smtClean="0"/>
              <a:t>трёх </a:t>
            </a:r>
          </a:p>
          <a:p>
            <a:pPr marL="0" indent="0">
              <a:buNone/>
            </a:pPr>
            <a:r>
              <a:rPr lang="ru-RU" sz="2800" dirty="0" smtClean="0"/>
              <a:t>между </a:t>
            </a:r>
            <a:r>
              <a:rPr lang="ru-RU" sz="2800" dirty="0"/>
              <a:t>шестьдесят </a:t>
            </a:r>
            <a:r>
              <a:rPr lang="ru-RU" sz="2800" dirty="0" smtClean="0"/>
              <a:t>восемью </a:t>
            </a:r>
          </a:p>
          <a:p>
            <a:pPr marL="0" indent="0">
              <a:buNone/>
            </a:pPr>
            <a:r>
              <a:rPr lang="ru-RU" sz="2800" dirty="0" smtClean="0"/>
              <a:t>к </a:t>
            </a:r>
            <a:r>
              <a:rPr lang="ru-RU" sz="2800" dirty="0"/>
              <a:t>тысяче тридцать </a:t>
            </a:r>
            <a:r>
              <a:rPr lang="ru-RU" sz="2800" dirty="0" smtClean="0"/>
              <a:t>семи </a:t>
            </a:r>
          </a:p>
          <a:p>
            <a:pPr marL="0" indent="0">
              <a:buNone/>
            </a:pPr>
            <a:r>
              <a:rPr lang="ru-RU" sz="2800" dirty="0" smtClean="0"/>
              <a:t>за </a:t>
            </a:r>
            <a:r>
              <a:rPr lang="ru-RU" sz="2800" dirty="0"/>
              <a:t>пятьсот </a:t>
            </a:r>
            <a:r>
              <a:rPr lang="ru-RU" sz="2800" dirty="0" smtClean="0"/>
              <a:t>семью 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72200" y="2214694"/>
            <a:ext cx="5105400" cy="35765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с </a:t>
            </a:r>
            <a:r>
              <a:rPr lang="ru-RU" sz="2800" dirty="0"/>
              <a:t>тремястами </a:t>
            </a:r>
            <a:r>
              <a:rPr lang="ru-RU" sz="2800" dirty="0" smtClean="0"/>
              <a:t>пятью </a:t>
            </a:r>
          </a:p>
          <a:p>
            <a:pPr marL="0" indent="0">
              <a:buNone/>
            </a:pPr>
            <a:r>
              <a:rPr lang="ru-RU" sz="2800" dirty="0" smtClean="0"/>
              <a:t>около </a:t>
            </a:r>
            <a:r>
              <a:rPr lang="ru-RU" sz="2800" dirty="0"/>
              <a:t>ста сорока </a:t>
            </a:r>
            <a:r>
              <a:rPr lang="ru-RU" sz="2800" dirty="0" smtClean="0"/>
              <a:t>трёх </a:t>
            </a:r>
          </a:p>
          <a:p>
            <a:pPr marL="0" indent="0">
              <a:buNone/>
            </a:pPr>
            <a:r>
              <a:rPr lang="ru-RU" sz="2800" dirty="0" smtClean="0"/>
              <a:t>между </a:t>
            </a:r>
            <a:r>
              <a:rPr lang="ru-RU" sz="2800" dirty="0"/>
              <a:t>шестьюдесятью </a:t>
            </a:r>
            <a:r>
              <a:rPr lang="ru-RU" sz="2800" dirty="0" smtClean="0"/>
              <a:t>восемью </a:t>
            </a:r>
          </a:p>
          <a:p>
            <a:pPr marL="0" indent="0">
              <a:buNone/>
            </a:pPr>
            <a:r>
              <a:rPr lang="ru-RU" sz="2800" dirty="0" smtClean="0"/>
              <a:t>к </a:t>
            </a:r>
            <a:r>
              <a:rPr lang="ru-RU" sz="2800" dirty="0"/>
              <a:t>тысяче тридцати </a:t>
            </a:r>
            <a:r>
              <a:rPr lang="ru-RU" sz="2800" dirty="0" smtClean="0"/>
              <a:t>семи </a:t>
            </a:r>
          </a:p>
          <a:p>
            <a:pPr marL="0" indent="0">
              <a:buNone/>
            </a:pPr>
            <a:r>
              <a:rPr lang="ru-RU" sz="2800" dirty="0" smtClean="0"/>
              <a:t>за </a:t>
            </a:r>
            <a:r>
              <a:rPr lang="ru-RU" sz="2800" dirty="0"/>
              <a:t>пятьюстами </a:t>
            </a:r>
            <a:r>
              <a:rPr lang="ru-RU" sz="2800" dirty="0" smtClean="0"/>
              <a:t>семью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793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282388"/>
            <a:ext cx="10515600" cy="5894575"/>
          </a:xfrm>
        </p:spPr>
        <p:txBody>
          <a:bodyPr>
            <a:normAutofit lnSpcReduction="10000"/>
          </a:bodyPr>
          <a:lstStyle/>
          <a:p>
            <a:pPr marL="0" indent="981075">
              <a:buNone/>
            </a:pPr>
            <a:endParaRPr lang="ru-RU" sz="4000" b="1" dirty="0" smtClean="0"/>
          </a:p>
          <a:p>
            <a:pPr marL="0" indent="981075">
              <a:buNone/>
            </a:pPr>
            <a:r>
              <a:rPr lang="ru-RU" sz="4000" b="1" dirty="0" smtClean="0"/>
              <a:t>Задание </a:t>
            </a:r>
            <a:r>
              <a:rPr lang="ru-RU" sz="4000" b="1" dirty="0"/>
              <a:t>1.</a:t>
            </a:r>
            <a:r>
              <a:rPr lang="ru-RU" sz="4000" dirty="0"/>
              <a:t> Распределите слова на группы: а) имена числительные; б) другие части речи.</a:t>
            </a:r>
          </a:p>
          <a:p>
            <a:pPr marL="0" indent="981075">
              <a:buNone/>
            </a:pPr>
            <a:r>
              <a:rPr lang="ru-RU" sz="4000" i="1" dirty="0"/>
              <a:t>Восьмой, утроить, четвёрка, две третьих, вдвоём, одиннадцать, сорок один, миллионный, пятиклассник, двадцать седьмое.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53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618565"/>
            <a:ext cx="5181600" cy="55583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u="sng" dirty="0" smtClean="0"/>
              <a:t>Имена числительные </a:t>
            </a:r>
          </a:p>
          <a:p>
            <a:pPr marL="0" indent="0">
              <a:buNone/>
            </a:pPr>
            <a:r>
              <a:rPr lang="ru-RU" sz="2800" dirty="0" smtClean="0"/>
              <a:t>Восьмой </a:t>
            </a:r>
          </a:p>
          <a:p>
            <a:pPr marL="0" indent="0">
              <a:buNone/>
            </a:pPr>
            <a:r>
              <a:rPr lang="ru-RU" sz="2800" dirty="0" smtClean="0"/>
              <a:t>Две третьих</a:t>
            </a:r>
          </a:p>
          <a:p>
            <a:pPr marL="0" indent="0">
              <a:buNone/>
            </a:pPr>
            <a:r>
              <a:rPr lang="ru-RU" sz="2800" dirty="0" smtClean="0"/>
              <a:t>Одиннадцать</a:t>
            </a:r>
          </a:p>
          <a:p>
            <a:pPr marL="0" indent="0">
              <a:buNone/>
            </a:pPr>
            <a:r>
              <a:rPr lang="ru-RU" sz="2800" dirty="0" smtClean="0"/>
              <a:t>Сорок один</a:t>
            </a:r>
          </a:p>
          <a:p>
            <a:pPr marL="0" indent="0">
              <a:buNone/>
            </a:pPr>
            <a:r>
              <a:rPr lang="ru-RU" sz="2800" dirty="0" smtClean="0"/>
              <a:t>Миллионный </a:t>
            </a:r>
          </a:p>
          <a:p>
            <a:pPr marL="0" indent="0">
              <a:buNone/>
            </a:pPr>
            <a:r>
              <a:rPr lang="ru-RU" sz="2800" dirty="0" smtClean="0"/>
              <a:t>Двадцать седьмое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72200" y="618565"/>
            <a:ext cx="5181600" cy="55583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u="sng" dirty="0" smtClean="0"/>
              <a:t>Другие части речи</a:t>
            </a:r>
          </a:p>
          <a:p>
            <a:pPr marL="0" indent="0">
              <a:buNone/>
            </a:pPr>
            <a:r>
              <a:rPr lang="ru-RU" sz="2800" dirty="0" smtClean="0"/>
              <a:t>Утроить (глагол)</a:t>
            </a:r>
          </a:p>
          <a:p>
            <a:pPr marL="0" indent="0">
              <a:buNone/>
            </a:pPr>
            <a:r>
              <a:rPr lang="ru-RU" sz="2800" dirty="0" smtClean="0"/>
              <a:t>Четвёрка (существительное)</a:t>
            </a:r>
          </a:p>
          <a:p>
            <a:pPr marL="0" indent="0">
              <a:buNone/>
            </a:pPr>
            <a:r>
              <a:rPr lang="ru-RU" sz="2800" dirty="0" smtClean="0"/>
              <a:t>Вдвоём (наречие)</a:t>
            </a:r>
          </a:p>
          <a:p>
            <a:pPr marL="0" indent="0">
              <a:buNone/>
            </a:pPr>
            <a:r>
              <a:rPr lang="ru-RU" sz="2800" dirty="0" smtClean="0"/>
              <a:t>Пятиклассник (существительное)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860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537882"/>
            <a:ext cx="10515600" cy="5639081"/>
          </a:xfrm>
        </p:spPr>
        <p:txBody>
          <a:bodyPr>
            <a:normAutofit fontScale="92500"/>
          </a:bodyPr>
          <a:lstStyle/>
          <a:p>
            <a:pPr marL="0" indent="1076325">
              <a:buNone/>
            </a:pPr>
            <a:r>
              <a:rPr lang="ru-RU" sz="4000" b="1" dirty="0"/>
              <a:t>Задание 2.</a:t>
            </a:r>
            <a:r>
              <a:rPr lang="ru-RU" sz="4000" dirty="0"/>
              <a:t> Распределите имена числительные на две группы: а) количественные числительные; б) порядковые числительные.</a:t>
            </a:r>
          </a:p>
          <a:p>
            <a:pPr marL="0" indent="1076325">
              <a:buNone/>
            </a:pPr>
            <a:r>
              <a:rPr lang="ru-RU" sz="4000" i="1" dirty="0"/>
              <a:t>Семь, восемнадцать, триста сорок шестой, сто три, восьмидесятый, тринадцатый, три четвёртых, сорок второй, трое, шестнадцать, третий, двухтысячный.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9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699247"/>
            <a:ext cx="5181600" cy="54777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u="sng" dirty="0" smtClean="0"/>
              <a:t>Количественные числительные</a:t>
            </a:r>
          </a:p>
          <a:p>
            <a:pPr marL="0" indent="0">
              <a:buNone/>
            </a:pPr>
            <a:r>
              <a:rPr lang="ru-RU" sz="2800" dirty="0" smtClean="0"/>
              <a:t>Семь</a:t>
            </a:r>
          </a:p>
          <a:p>
            <a:pPr marL="0" indent="0">
              <a:buNone/>
            </a:pPr>
            <a:r>
              <a:rPr lang="ru-RU" sz="2800" dirty="0" smtClean="0"/>
              <a:t>Восемнадцать </a:t>
            </a:r>
          </a:p>
          <a:p>
            <a:pPr marL="0" indent="0">
              <a:buNone/>
            </a:pPr>
            <a:r>
              <a:rPr lang="ru-RU" sz="2800" dirty="0" smtClean="0"/>
              <a:t>Сто три</a:t>
            </a:r>
          </a:p>
          <a:p>
            <a:pPr marL="0" indent="0">
              <a:buNone/>
            </a:pPr>
            <a:r>
              <a:rPr lang="ru-RU" sz="2800" dirty="0" smtClean="0"/>
              <a:t>Три четвёртых</a:t>
            </a:r>
          </a:p>
          <a:p>
            <a:pPr marL="0" indent="0">
              <a:buNone/>
            </a:pPr>
            <a:r>
              <a:rPr lang="ru-RU" sz="2800" dirty="0" smtClean="0"/>
              <a:t>Трое </a:t>
            </a:r>
          </a:p>
          <a:p>
            <a:pPr marL="0" indent="0">
              <a:buNone/>
            </a:pPr>
            <a:r>
              <a:rPr lang="ru-RU" sz="2800" dirty="0" smtClean="0"/>
              <a:t>Шестнадцать 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72200" y="699247"/>
            <a:ext cx="5181600" cy="54777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u="sng" dirty="0" smtClean="0"/>
              <a:t>Порядковые </a:t>
            </a:r>
          </a:p>
          <a:p>
            <a:pPr marL="0" indent="0" algn="ctr">
              <a:buNone/>
            </a:pPr>
            <a:r>
              <a:rPr lang="ru-RU" sz="2800" i="1" u="sng" dirty="0" smtClean="0"/>
              <a:t>числительные</a:t>
            </a:r>
          </a:p>
          <a:p>
            <a:pPr marL="0" indent="0">
              <a:buNone/>
            </a:pPr>
            <a:r>
              <a:rPr lang="ru-RU" sz="2800" dirty="0" smtClean="0"/>
              <a:t>Триста сорок шестой</a:t>
            </a:r>
          </a:p>
          <a:p>
            <a:pPr marL="0" indent="0">
              <a:buNone/>
            </a:pPr>
            <a:r>
              <a:rPr lang="ru-RU" sz="2800" dirty="0" smtClean="0"/>
              <a:t>Восьмидесятый </a:t>
            </a:r>
          </a:p>
          <a:p>
            <a:pPr marL="0" indent="0">
              <a:buNone/>
            </a:pPr>
            <a:r>
              <a:rPr lang="ru-RU" sz="2800" dirty="0" smtClean="0"/>
              <a:t>Тринадцатый </a:t>
            </a:r>
          </a:p>
          <a:p>
            <a:pPr marL="0" indent="0">
              <a:buNone/>
            </a:pPr>
            <a:r>
              <a:rPr lang="ru-RU" sz="2800" dirty="0" smtClean="0"/>
              <a:t>Сорок второй</a:t>
            </a:r>
          </a:p>
          <a:p>
            <a:pPr marL="0" indent="0">
              <a:buNone/>
            </a:pPr>
            <a:r>
              <a:rPr lang="ru-RU" sz="2800" dirty="0" smtClean="0"/>
              <a:t>Третий</a:t>
            </a:r>
          </a:p>
          <a:p>
            <a:pPr marL="0" indent="0">
              <a:buNone/>
            </a:pPr>
            <a:r>
              <a:rPr lang="ru-RU" sz="2800" dirty="0" smtClean="0"/>
              <a:t>Двухтысячный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142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Просклоняйте числительное </a:t>
            </a:r>
            <a:r>
              <a:rPr lang="ru-RU" sz="4000" b="1" dirty="0" smtClean="0"/>
              <a:t>двести семьдесят шесть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318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048872"/>
            <a:ext cx="10363826" cy="474232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err="1" smtClean="0"/>
              <a:t>И.п</a:t>
            </a:r>
            <a:r>
              <a:rPr lang="ru-RU" sz="2800" dirty="0" smtClean="0"/>
              <a:t> двести семьдесят шесть</a:t>
            </a:r>
          </a:p>
          <a:p>
            <a:pPr marL="0" indent="0">
              <a:buNone/>
            </a:pPr>
            <a:r>
              <a:rPr lang="ru-RU" sz="2800" dirty="0" err="1" smtClean="0"/>
              <a:t>Р.п</a:t>
            </a:r>
            <a:r>
              <a:rPr lang="ru-RU" sz="2800" dirty="0" smtClean="0"/>
              <a:t>. двухсот семидесяти шести</a:t>
            </a:r>
          </a:p>
          <a:p>
            <a:pPr marL="0" indent="0">
              <a:buNone/>
            </a:pPr>
            <a:r>
              <a:rPr lang="ru-RU" sz="2800" dirty="0" err="1"/>
              <a:t>Д.п</a:t>
            </a:r>
            <a:r>
              <a:rPr lang="ru-RU" sz="2800" dirty="0"/>
              <a:t>. двумстам семидесяти шести</a:t>
            </a:r>
          </a:p>
          <a:p>
            <a:pPr marL="0" indent="0">
              <a:buNone/>
            </a:pPr>
            <a:r>
              <a:rPr lang="ru-RU" sz="2800" dirty="0" err="1"/>
              <a:t>В.п</a:t>
            </a:r>
            <a:r>
              <a:rPr lang="ru-RU" sz="2800" dirty="0"/>
              <a:t>. двести семьдесят шесть</a:t>
            </a:r>
          </a:p>
          <a:p>
            <a:pPr marL="0" indent="0">
              <a:buNone/>
            </a:pPr>
            <a:r>
              <a:rPr lang="ru-RU" sz="2800" dirty="0"/>
              <a:t>Т.п. двумястами семьюдесятью шестью</a:t>
            </a:r>
          </a:p>
          <a:p>
            <a:pPr marL="0" indent="0">
              <a:buNone/>
            </a:pPr>
            <a:r>
              <a:rPr lang="ru-RU" sz="2800" dirty="0" err="1"/>
              <a:t>П.п</a:t>
            </a:r>
            <a:r>
              <a:rPr lang="ru-RU" sz="2800" dirty="0"/>
              <a:t>. о двухстах семидесяти шести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1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Просклоняйте числительное </a:t>
            </a:r>
            <a:r>
              <a:rPr lang="ru-RU" sz="4000" b="1" dirty="0" smtClean="0"/>
              <a:t>четыреста пятьдесят третий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598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156448"/>
            <a:ext cx="10363826" cy="463475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err="1"/>
              <a:t>И.п</a:t>
            </a:r>
            <a:r>
              <a:rPr lang="ru-RU" sz="2800" dirty="0"/>
              <a:t>. четыреста пятьдесят третий</a:t>
            </a:r>
          </a:p>
          <a:p>
            <a:pPr marL="0" indent="0">
              <a:buNone/>
            </a:pPr>
            <a:r>
              <a:rPr lang="ru-RU" sz="2800" dirty="0" err="1"/>
              <a:t>Р.п</a:t>
            </a:r>
            <a:r>
              <a:rPr lang="ru-RU" sz="2800" dirty="0"/>
              <a:t>. четыреста пятьдесят третьего</a:t>
            </a:r>
          </a:p>
          <a:p>
            <a:pPr marL="0" indent="0">
              <a:buNone/>
            </a:pPr>
            <a:r>
              <a:rPr lang="ru-RU" sz="2800" dirty="0" err="1"/>
              <a:t>Д.п</a:t>
            </a:r>
            <a:r>
              <a:rPr lang="ru-RU" sz="2800" dirty="0"/>
              <a:t>. четыреста пятьдесят третьему</a:t>
            </a:r>
          </a:p>
          <a:p>
            <a:pPr marL="0" indent="0">
              <a:buNone/>
            </a:pPr>
            <a:r>
              <a:rPr lang="ru-RU" sz="2800" dirty="0" err="1"/>
              <a:t>В.п</a:t>
            </a:r>
            <a:r>
              <a:rPr lang="ru-RU" sz="2800" dirty="0"/>
              <a:t>. четыреста пятьдесят третьего</a:t>
            </a:r>
          </a:p>
          <a:p>
            <a:pPr marL="0" indent="0">
              <a:buNone/>
            </a:pPr>
            <a:r>
              <a:rPr lang="ru-RU" sz="2800" dirty="0"/>
              <a:t>Т.п. четыреста пятьдесят третьим</a:t>
            </a:r>
          </a:p>
          <a:p>
            <a:pPr marL="0" indent="0">
              <a:buNone/>
            </a:pPr>
            <a:r>
              <a:rPr lang="ru-RU" sz="2800" dirty="0" err="1"/>
              <a:t>П.п</a:t>
            </a:r>
            <a:r>
              <a:rPr lang="ru-RU" sz="2800" dirty="0"/>
              <a:t>. о четыреста пятьдесят третьем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2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</TotalTime>
  <Words>365</Words>
  <Application>Microsoft Office PowerPoint</Application>
  <PresentationFormat>Широкоэкранный</PresentationFormat>
  <Paragraphs>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Tw Cen MT</vt:lpstr>
      <vt:lpstr>Капля</vt:lpstr>
      <vt:lpstr>Проверочная работа по теме «Имя числительное»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4. Запишите предложения, заменив числа словами.</vt:lpstr>
      <vt:lpstr>Презентация PowerPoint</vt:lpstr>
      <vt:lpstr>Задание 5. Исправьте ошибки в употреблении числительных.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по теме «Имя числительное»</dc:title>
  <dc:creator>Admin</dc:creator>
  <cp:lastModifiedBy>Admin</cp:lastModifiedBy>
  <cp:revision>4</cp:revision>
  <dcterms:created xsi:type="dcterms:W3CDTF">2024-03-24T14:46:12Z</dcterms:created>
  <dcterms:modified xsi:type="dcterms:W3CDTF">2024-03-24T15:06:11Z</dcterms:modified>
</cp:coreProperties>
</file>