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82" r:id="rId5"/>
    <p:sldId id="276" r:id="rId6"/>
    <p:sldId id="281" r:id="rId7"/>
    <p:sldId id="278" r:id="rId8"/>
    <p:sldId id="280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77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1614612028_85-p-zimnii-fon-dlya-fotoshopa-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" y="0"/>
            <a:ext cx="9251032" cy="746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81128" y="2853561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Окружающий мир,</a:t>
            </a:r>
          </a:p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1642439630_22-phonoteka-org-p-fon-pergamentnaya-bumaga-v-khoroshem-kach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80511" cy="77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853951" y="5944800"/>
            <a:ext cx="5472608" cy="6263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Календарь племени майя</a:t>
            </a:r>
          </a:p>
        </p:txBody>
      </p:sp>
      <p:pic>
        <p:nvPicPr>
          <p:cNvPr id="4099" name="Picture 3" descr="C:\Users\user\Desktop\img_1819_page_70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013" y="908720"/>
            <a:ext cx="4532484" cy="4464496"/>
          </a:xfrm>
          <a:prstGeom prst="rect">
            <a:avLst/>
          </a:prstGeom>
          <a:noFill/>
          <a:ln w="5715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1613653786_65-p-fon-dlya-prezentatsii-pergament-1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2426" r="1258" b="4006"/>
          <a:stretch/>
        </p:blipFill>
        <p:spPr bwMode="auto">
          <a:xfrm>
            <a:off x="0" y="-71120"/>
            <a:ext cx="9347200" cy="692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72297" y="188640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Календарь</a:t>
            </a: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это …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330936"/>
              </p:ext>
            </p:extLst>
          </p:nvPr>
        </p:nvGraphicFramePr>
        <p:xfrm>
          <a:off x="467544" y="1196752"/>
          <a:ext cx="7632848" cy="3563894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680048"/>
                <a:gridCol w="6952800"/>
              </a:tblGrid>
              <a:tr h="9406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tabLst>
                          <a:tab pos="666750" algn="l"/>
                        </a:tabLs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1.Таблица или книжка с перечнем дней, объединённых в недели, месяцы и годы.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60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Таблица или книжка с перечнем всех материков и океанов.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069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Это </a:t>
                      </a:r>
                      <a:r>
                        <a:rPr lang="ru-RU" sz="24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книга</a:t>
                      </a:r>
                      <a:r>
                        <a:rPr lang="ru-RU" sz="24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сказок.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60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1200"/>
                        </a:spcAft>
                      </a:pPr>
                      <a:r>
                        <a:rPr lang="ru-RU" sz="24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Книга, где рассказывается о народных приметах, загадках.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1268760"/>
            <a:ext cx="4924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олег\Desktop\Depositphotos_39673005_l_2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2237">
            <a:off x="7579671" y="5085184"/>
            <a:ext cx="1531937" cy="153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613653786_65-p-fon-dlya-prezentatsii-pergament-1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2426" r="1258" b="4006"/>
          <a:stretch/>
        </p:blipFill>
        <p:spPr bwMode="auto">
          <a:xfrm>
            <a:off x="0" y="-71120"/>
            <a:ext cx="9347200" cy="692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олег\Downloads\img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33" y="-71120"/>
            <a:ext cx="8496944" cy="689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278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642439630_22-phonoteka-org-p-fon-pergamentnaya-bumaga-v-khoroshem-kach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80511" cy="77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Алексей\Desktop\Новая папка\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" t="17450" r="1341"/>
          <a:stretch/>
        </p:blipFill>
        <p:spPr bwMode="auto">
          <a:xfrm>
            <a:off x="206886" y="488464"/>
            <a:ext cx="8766738" cy="5737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01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1642439630_22-phonoteka-org-p-fon-pergamentnaya-bumaga-v-khoroshem-kache-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80511" cy="777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1412776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календари выглядели очень интересно – это были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</a:p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верёвке. </a:t>
            </a:r>
          </a:p>
          <a:p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Мудрые астрономы создавали календари, наблюдая за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движением</a:t>
            </a:r>
          </a:p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_________, ____________ </a:t>
            </a:r>
          </a:p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звёзд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628800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узелки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116632" y="3570514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Луны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3587800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Солнца</a:t>
            </a:r>
            <a:endParaRPr lang="ru-RU" sz="5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69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1614612028_85-p-zimnii-fon-dlya-fotoshopa-1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" y="0"/>
            <a:ext cx="9251032" cy="746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3356992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Чайковский - Времена Года. 2.Февраль. Маслени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3224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5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1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1614612028_85-p-zimnii-fon-dlya-fotoshopa-1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" y="0"/>
            <a:ext cx="9251032" cy="746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681128" y="2853561"/>
            <a:ext cx="7056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Окружающий мир,</a:t>
            </a:r>
          </a:p>
          <a:p>
            <a:pPr algn="ctr"/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5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81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901f2ed671766920405967ce8214e2571f9c5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94</Words>
  <Application>Microsoft Office PowerPoint</Application>
  <PresentationFormat>Экран (4:3)</PresentationFormat>
  <Paragraphs>24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олег</cp:lastModifiedBy>
  <cp:revision>60</cp:revision>
  <dcterms:created xsi:type="dcterms:W3CDTF">2014-04-28T13:09:33Z</dcterms:created>
  <dcterms:modified xsi:type="dcterms:W3CDTF">2023-02-25T15:24:01Z</dcterms:modified>
</cp:coreProperties>
</file>