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5" r:id="rId7"/>
    <p:sldId id="260" r:id="rId8"/>
    <p:sldId id="266" r:id="rId9"/>
    <p:sldId id="261" r:id="rId10"/>
    <p:sldId id="262" r:id="rId11"/>
    <p:sldId id="263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0">
              <a:srgbClr val="FEE7F2"/>
            </a:gs>
            <a:gs pos="26000">
              <a:srgbClr val="FAC77D"/>
            </a:gs>
            <a:gs pos="75000">
              <a:srgbClr val="FBA97D"/>
            </a:gs>
            <a:gs pos="87000">
              <a:srgbClr val="FBD49C"/>
            </a:gs>
            <a:gs pos="100000">
              <a:srgbClr val="FEE7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12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143000"/>
          </a:xfrm>
        </p:spPr>
        <p:txBody>
          <a:bodyPr/>
          <a:lstStyle/>
          <a:p>
            <a:r>
              <a:rPr lang="ru-RU" dirty="0" err="1" smtClean="0"/>
              <a:t>Брейн</a:t>
            </a:r>
            <a:r>
              <a:rPr lang="ru-RU" dirty="0" smtClean="0"/>
              <a:t>-ринг «Хочу все знать!»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749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Найдите длину ломаной линии</a:t>
            </a:r>
            <a:endParaRPr lang="ru-RU" b="1" dirty="0"/>
          </a:p>
        </p:txBody>
      </p:sp>
      <p:pic>
        <p:nvPicPr>
          <p:cNvPr id="3" name="Рисунок 2" descr="https://ru-static.z-dn.net/files/d3b/7c838041a6d87bf384228753db4e7ade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0" t="25969" r="25358" b="18905"/>
          <a:stretch/>
        </p:blipFill>
        <p:spPr bwMode="auto">
          <a:xfrm>
            <a:off x="1331640" y="1772816"/>
            <a:ext cx="6336704" cy="3240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4008" y="5373216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Ответ: 12 см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79840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Сравните числа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619672" y="1484784"/>
            <a:ext cx="1800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15*32</a:t>
            </a:r>
            <a:endParaRPr lang="ru-RU" sz="3200" dirty="0"/>
          </a:p>
          <a:p>
            <a:r>
              <a:rPr lang="ru-RU" sz="3200" dirty="0"/>
              <a:t>45*12</a:t>
            </a:r>
          </a:p>
          <a:p>
            <a:r>
              <a:rPr lang="ru-RU" sz="3200" dirty="0"/>
              <a:t>9*7</a:t>
            </a:r>
          </a:p>
          <a:p>
            <a:r>
              <a:rPr lang="ru-RU" sz="3200" dirty="0"/>
              <a:t>12*10</a:t>
            </a:r>
          </a:p>
          <a:p>
            <a:r>
              <a:rPr lang="ru-RU" sz="3200" dirty="0"/>
              <a:t>15*14</a:t>
            </a:r>
          </a:p>
          <a:p>
            <a:r>
              <a:rPr lang="ru-RU" sz="3200" dirty="0" smtClean="0"/>
              <a:t>36*66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745640" y="391299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36&lt;66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64524" y="1556792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15&lt;32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54848" y="2047422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45&gt;12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782836" y="2501607"/>
            <a:ext cx="133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9&gt;7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754848" y="2946523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12&gt;10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18844" y="3428999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15&gt;14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99290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32856"/>
            <a:ext cx="8229600" cy="1143000"/>
          </a:xfrm>
        </p:spPr>
        <p:txBody>
          <a:bodyPr/>
          <a:lstStyle/>
          <a:p>
            <a:r>
              <a:rPr lang="ru-RU" b="1" dirty="0" smtClean="0"/>
              <a:t>4 этап «Человек и природа».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5199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Ответьте на вопросы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43568" y="1484784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1. Как называется место, по которому течет река?</a:t>
            </a:r>
          </a:p>
          <a:p>
            <a:r>
              <a:rPr lang="ru-RU" sz="3200" dirty="0"/>
              <a:t>2. Как называется самый большой материк?</a:t>
            </a:r>
          </a:p>
          <a:p>
            <a:r>
              <a:rPr lang="ru-RU" sz="3200" dirty="0"/>
              <a:t>3. Какая планета находится 3 по счету от Солнца?</a:t>
            </a:r>
          </a:p>
          <a:p>
            <a:r>
              <a:rPr lang="ru-RU" sz="3200" dirty="0"/>
              <a:t>4. Сколько всего материков на Земле? </a:t>
            </a:r>
          </a:p>
          <a:p>
            <a:r>
              <a:rPr lang="ru-RU" sz="3200" dirty="0"/>
              <a:t>5. Перечислите все океаны на Земле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4455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Уберите лишнее</a:t>
            </a:r>
            <a:endParaRPr lang="ru-RU" b="1" dirty="0"/>
          </a:p>
        </p:txBody>
      </p:sp>
      <p:pic>
        <p:nvPicPr>
          <p:cNvPr id="1026" name="Picture 2" descr="https://clipart-db.ru/file_content/rastr/ladybug_0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10" y="1772816"/>
            <a:ext cx="2016224" cy="156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939" l="66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0" r="8294" b="2437"/>
          <a:stretch/>
        </p:blipFill>
        <p:spPr bwMode="auto">
          <a:xfrm>
            <a:off x="6133179" y="1844824"/>
            <a:ext cx="2327253" cy="1841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624" y="1844824"/>
            <a:ext cx="2567444" cy="1560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73" y="4363648"/>
            <a:ext cx="2941805" cy="1655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80938" y1="19583" x2="87917" y2="30093"/>
                        <a14:foregroundMark x1="81615" y1="20556" x2="91484" y2="31528"/>
                        <a14:foregroundMark x1="91484" y1="31065" x2="76536" y2="1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16"/>
          <a:stretch/>
        </p:blipFill>
        <p:spPr bwMode="auto">
          <a:xfrm>
            <a:off x="5666068" y="4236954"/>
            <a:ext cx="3197308" cy="189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backgroundMark x1="33750" y1="79685" x2="33750" y2="796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279" y="4363648"/>
            <a:ext cx="2598631" cy="1805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713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0608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1 этап «Чтение – вот лучшее учение</a:t>
            </a:r>
            <a:r>
              <a:rPr lang="ru-RU" b="1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098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38138"/>
          </a:xfrm>
        </p:spPr>
        <p:txBody>
          <a:bodyPr>
            <a:normAutofit/>
          </a:bodyPr>
          <a:lstStyle/>
          <a:p>
            <a:r>
              <a:rPr lang="ru-RU" b="1" dirty="0" smtClean="0"/>
              <a:t>Закончи пословицу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70424" y="1772816"/>
            <a:ext cx="78900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а</a:t>
            </a:r>
            <a:r>
              <a:rPr lang="ru-RU" sz="3600" b="1" dirty="0"/>
              <a:t>) </a:t>
            </a:r>
            <a:r>
              <a:rPr lang="ru-RU" sz="3600" dirty="0"/>
              <a:t>Век живи...</a:t>
            </a:r>
          </a:p>
          <a:p>
            <a:r>
              <a:rPr lang="ru-RU" sz="3600" b="1" dirty="0"/>
              <a:t>б) </a:t>
            </a:r>
            <a:r>
              <a:rPr lang="ru-RU" sz="3600" dirty="0"/>
              <a:t>Терпенье и труд...</a:t>
            </a:r>
          </a:p>
          <a:p>
            <a:r>
              <a:rPr lang="ru-RU" sz="3600" b="1" dirty="0"/>
              <a:t>в) </a:t>
            </a:r>
            <a:r>
              <a:rPr lang="ru-RU" sz="3600" dirty="0"/>
              <a:t>Не имей сто рублей, а имей...</a:t>
            </a:r>
          </a:p>
          <a:p>
            <a:r>
              <a:rPr lang="ru-RU" sz="3600" b="1" dirty="0"/>
              <a:t>г) </a:t>
            </a:r>
            <a:r>
              <a:rPr lang="ru-RU" sz="3600" dirty="0"/>
              <a:t>Ум хорошо...</a:t>
            </a:r>
          </a:p>
          <a:p>
            <a:r>
              <a:rPr lang="ru-RU" sz="3600" b="1" dirty="0"/>
              <a:t>д) </a:t>
            </a:r>
            <a:r>
              <a:rPr lang="ru-RU" sz="3600" dirty="0"/>
              <a:t>Любишь кататься, ...</a:t>
            </a:r>
          </a:p>
          <a:p>
            <a:r>
              <a:rPr lang="ru-RU" sz="3600" b="1" dirty="0"/>
              <a:t>е) </a:t>
            </a:r>
            <a:r>
              <a:rPr lang="ru-RU" sz="3600" dirty="0"/>
              <a:t>Без труда</a:t>
            </a:r>
            <a:r>
              <a:rPr lang="ru-RU" sz="3600" dirty="0" smtClean="0"/>
              <a:t>...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0332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Три </a:t>
            </a:r>
            <a:r>
              <a:rPr lang="ru-RU" b="1" dirty="0"/>
              <a:t>пути ведут к знаниям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780840"/>
            <a:ext cx="5976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</a:t>
            </a:r>
            <a:r>
              <a:rPr lang="ru-RU" sz="3200" b="1" dirty="0"/>
              <a:t>) </a:t>
            </a:r>
            <a:r>
              <a:rPr lang="ru-RU" sz="3200" dirty="0"/>
              <a:t>Путь размышления - самый...</a:t>
            </a:r>
          </a:p>
          <a:p>
            <a:r>
              <a:rPr lang="ru-RU" sz="3200" b="1" dirty="0"/>
              <a:t>2) </a:t>
            </a:r>
            <a:r>
              <a:rPr lang="ru-RU" sz="3200" dirty="0"/>
              <a:t>Путь подражания - самый...</a:t>
            </a:r>
          </a:p>
          <a:p>
            <a:r>
              <a:rPr lang="ru-RU" sz="3200" b="1" dirty="0"/>
              <a:t>3) </a:t>
            </a:r>
            <a:r>
              <a:rPr lang="ru-RU" sz="3200" dirty="0"/>
              <a:t>Путь опыта - самый</a:t>
            </a:r>
            <a:r>
              <a:rPr lang="ru-RU" sz="3200" dirty="0" smtClean="0"/>
              <a:t>...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185840" y="178084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Благородный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85840" y="2273282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Легкий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85840" y="2708920"/>
            <a:ext cx="2225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Горький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2471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Составьте название сказок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2060848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</a:t>
            </a:r>
            <a:r>
              <a:rPr lang="ru-RU" sz="3200" b="1" dirty="0"/>
              <a:t>) </a:t>
            </a:r>
            <a:r>
              <a:rPr lang="ru-RU" sz="3200" dirty="0" err="1"/>
              <a:t>Аисл</a:t>
            </a:r>
            <a:r>
              <a:rPr lang="ru-RU" sz="3200" dirty="0"/>
              <a:t> и </a:t>
            </a:r>
            <a:r>
              <a:rPr lang="ru-RU" sz="3200" dirty="0" err="1"/>
              <a:t>ражувьл</a:t>
            </a:r>
            <a:endParaRPr lang="ru-RU" sz="3200" dirty="0"/>
          </a:p>
          <a:p>
            <a:r>
              <a:rPr lang="ru-RU" sz="3200" b="1" dirty="0"/>
              <a:t>2) </a:t>
            </a:r>
            <a:r>
              <a:rPr lang="ru-RU" sz="3200" dirty="0" err="1"/>
              <a:t>Ормзоко</a:t>
            </a:r>
            <a:endParaRPr lang="ru-RU" sz="3200" dirty="0"/>
          </a:p>
          <a:p>
            <a:r>
              <a:rPr lang="ru-RU" sz="3200" b="1" dirty="0"/>
              <a:t>3) </a:t>
            </a:r>
            <a:r>
              <a:rPr lang="ru-RU" sz="3200" dirty="0" err="1"/>
              <a:t>Азошукл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148064" y="2078008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Лиса и журавль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148064" y="2598783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Морозко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175464" y="3072732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Золушка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58925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2 этап «Могучий и великий русский язык».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828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Назовите </a:t>
            </a:r>
            <a:r>
              <a:rPr lang="ru-RU" b="1" dirty="0"/>
              <a:t>лишнюю </a:t>
            </a:r>
            <a:r>
              <a:rPr lang="ru-RU" b="1" dirty="0" smtClean="0"/>
              <a:t>строчку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772815"/>
            <a:ext cx="48245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А</a:t>
            </a:r>
            <a:r>
              <a:rPr lang="ru-RU" sz="3200" dirty="0"/>
              <a:t>) В лесу пели птицы</a:t>
            </a:r>
          </a:p>
          <a:p>
            <a:r>
              <a:rPr lang="ru-RU" sz="3200" dirty="0"/>
              <a:t>Б) На улице идет дождь</a:t>
            </a:r>
          </a:p>
          <a:p>
            <a:r>
              <a:rPr lang="ru-RU" sz="3200" dirty="0"/>
              <a:t>В) Трудолюбивые муравьи</a:t>
            </a:r>
          </a:p>
          <a:p>
            <a:r>
              <a:rPr lang="ru-RU" sz="3200" dirty="0"/>
              <a:t>Г) Дети отвечают на </a:t>
            </a:r>
            <a:r>
              <a:rPr lang="ru-RU" sz="3200" dirty="0" smtClean="0"/>
              <a:t>уроке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139952" y="4797152"/>
            <a:ext cx="40324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В) Трудолюбивые муравьи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65838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/>
              <a:t>3 этап «Царица наук</a:t>
            </a:r>
            <a:r>
              <a:rPr lang="ru-RU" b="1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15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Решите задачу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33240" y="1484784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Сегодня </a:t>
            </a:r>
            <a:r>
              <a:rPr lang="ru-RU" sz="3200" dirty="0"/>
              <a:t>Оле исполнилось 7 лет, а ее сестре Ире на 4 года больше. Сколько лет будет Ире, когда Оле исполнится 11 лет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427984" y="5085184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Ответ: 15 лет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36417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260</Words>
  <Application>Microsoft Office PowerPoint</Application>
  <PresentationFormat>Экран (4:3)</PresentationFormat>
  <Paragraphs>57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Брейн-ринг «Хочу все знать!»</vt:lpstr>
      <vt:lpstr>1 этап «Чтение – вот лучшее учение».</vt:lpstr>
      <vt:lpstr>Закончи пословицу</vt:lpstr>
      <vt:lpstr>Три пути ведут к знаниям:</vt:lpstr>
      <vt:lpstr>Составьте название сказок:</vt:lpstr>
      <vt:lpstr>2 этап «Могучий и великий русский язык». </vt:lpstr>
      <vt:lpstr>Назовите лишнюю строчку</vt:lpstr>
      <vt:lpstr>3 этап «Царица наук».</vt:lpstr>
      <vt:lpstr>Решите задачу</vt:lpstr>
      <vt:lpstr>Найдите длину ломаной линии</vt:lpstr>
      <vt:lpstr>Сравните числа</vt:lpstr>
      <vt:lpstr>4 этап «Человек и природа».</vt:lpstr>
      <vt:lpstr>Ответьте на вопросы</vt:lpstr>
      <vt:lpstr>Уберите лишнее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Брейн-ринг «Хочу все знать!»</dc:title>
  <dc:creator>Татьяна Чигрик</dc:creator>
  <cp:lastModifiedBy>chigr</cp:lastModifiedBy>
  <cp:revision>12</cp:revision>
  <dcterms:created xsi:type="dcterms:W3CDTF">2021-02-14T09:32:43Z</dcterms:created>
  <dcterms:modified xsi:type="dcterms:W3CDTF">2023-12-06T08:03:15Z</dcterms:modified>
</cp:coreProperties>
</file>