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91" r:id="rId2"/>
    <p:sldId id="312" r:id="rId3"/>
    <p:sldId id="308" r:id="rId4"/>
    <p:sldId id="309" r:id="rId5"/>
    <p:sldId id="313" r:id="rId6"/>
    <p:sldId id="310" r:id="rId7"/>
    <p:sldId id="328" r:id="rId8"/>
    <p:sldId id="320" r:id="rId9"/>
    <p:sldId id="314" r:id="rId10"/>
    <p:sldId id="327" r:id="rId11"/>
    <p:sldId id="316" r:id="rId12"/>
    <p:sldId id="317" r:id="rId13"/>
    <p:sldId id="321" r:id="rId14"/>
    <p:sldId id="329" r:id="rId15"/>
    <p:sldId id="325" r:id="rId16"/>
    <p:sldId id="318" r:id="rId17"/>
    <p:sldId id="319" r:id="rId18"/>
    <p:sldId id="326" r:id="rId19"/>
    <p:sldId id="323" r:id="rId20"/>
    <p:sldId id="270" r:id="rId21"/>
    <p:sldId id="256" r:id="rId22"/>
    <p:sldId id="295" r:id="rId23"/>
    <p:sldId id="296" r:id="rId24"/>
    <p:sldId id="297" r:id="rId25"/>
    <p:sldId id="298" r:id="rId26"/>
    <p:sldId id="299" r:id="rId27"/>
    <p:sldId id="300" r:id="rId28"/>
    <p:sldId id="264" r:id="rId29"/>
    <p:sldId id="265" r:id="rId30"/>
    <p:sldId id="268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958" TargetMode="External"/><Relationship Id="rId2" Type="http://schemas.openxmlformats.org/officeDocument/2006/relationships/hyperlink" Target="http://ru.wikipedia.org/wiki/1953" TargetMode="External"/><Relationship Id="rId1" Type="http://schemas.openxmlformats.org/officeDocument/2006/relationships/hyperlink" Target="http://ru.wikipedia.org/wiki/%D0%A0%D0%BE%D0%BC%D0%B0%D0%BD_(%D0%B6%D0%B0%D0%BD%D1%80)" TargetMode="External"/><Relationship Id="rId6" Type="http://schemas.openxmlformats.org/officeDocument/2006/relationships/image" Target="../media/image8.jpeg"/><Relationship Id="rId5" Type="http://schemas.openxmlformats.org/officeDocument/2006/relationships/hyperlink" Target="http://ru.wikipedia.org/wiki/1995" TargetMode="External"/><Relationship Id="rId4" Type="http://schemas.openxmlformats.org/officeDocument/2006/relationships/hyperlink" Target="http://ru.wikipedia.org/wiki/%D0%9F%D1%80%D0%BE%D0%BA%D0%BB%D1%8F%D1%82%D1%8B_%D0%B8_%D1%83%D0%B1%D0%B8%D1%82%D1%8B_(%D1%80%D0%BE%D0%BC%D0%B0%D0%BD)" TargetMode="Externa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968" TargetMode="External"/><Relationship Id="rId2" Type="http://schemas.openxmlformats.org/officeDocument/2006/relationships/hyperlink" Target="http://ru.wikipedia.org/wiki/1967" TargetMode="External"/><Relationship Id="rId1" Type="http://schemas.openxmlformats.org/officeDocument/2006/relationships/hyperlink" Target="http://ru.wikipedia.org/wiki/1966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ru.wikipedia.org/wiki/1970" TargetMode="External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1972" TargetMode="External"/><Relationship Id="rId1" Type="http://schemas.openxmlformats.org/officeDocument/2006/relationships/hyperlink" Target="http://ru.wikipedia.org/wiki/1960" TargetMode="Externa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987" TargetMode="External"/><Relationship Id="rId2" Type="http://schemas.openxmlformats.org/officeDocument/2006/relationships/hyperlink" Target="http://ru.wikipedia.org/wiki/1984" TargetMode="External"/><Relationship Id="rId1" Type="http://schemas.openxmlformats.org/officeDocument/2006/relationships/hyperlink" Target="http://ru.wikipedia.org/wiki/1976" TargetMode="External"/><Relationship Id="rId4" Type="http://schemas.openxmlformats.org/officeDocument/2006/relationships/hyperlink" Target="http://ru.wikipedia.org/wiki/1995" TargetMode="Externa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975" TargetMode="External"/><Relationship Id="rId2" Type="http://schemas.openxmlformats.org/officeDocument/2006/relationships/hyperlink" Target="http://ru.wikipedia.org/wiki/1961" TargetMode="External"/><Relationship Id="rId1" Type="http://schemas.openxmlformats.org/officeDocument/2006/relationships/hyperlink" Target="http://ru.wikipedia.org/wiki/1996" TargetMode="External"/><Relationship Id="rId6" Type="http://schemas.openxmlformats.org/officeDocument/2006/relationships/hyperlink" Target="http://ru.wikipedia.org/wiki/1998" TargetMode="External"/><Relationship Id="rId5" Type="http://schemas.openxmlformats.org/officeDocument/2006/relationships/hyperlink" Target="http://ru.wikipedia.org/wiki/1997" TargetMode="External"/><Relationship Id="rId4" Type="http://schemas.openxmlformats.org/officeDocument/2006/relationships/hyperlink" Target="http://ru.wikipedia.org/wiki/1992" TargetMode="External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3%D0%BE%D1%81%D1%83%D0%B4%D0%B0%D1%80%D1%81%D1%82%D0%B2%D0%B5%D0%BD%D0%BD%D0%B0%D1%8F_%D0%BF%D1%80%D0%B5%D0%BC%D0%B8%D1%8F_%D0%A0%D0%BE%D1%81%D1%81%D0%B8%D0%B9%D1%81%D0%BA%D0%BE%D0%B9_%D0%A4%D0%B5%D0%B4%D0%B5%D1%80%D0%B0%D1%86%D0%B8%D0%B8" TargetMode="External"/><Relationship Id="rId7" Type="http://schemas.openxmlformats.org/officeDocument/2006/relationships/hyperlink" Target="http://ru.wikipedia.org/wiki/1997" TargetMode="External"/><Relationship Id="rId2" Type="http://schemas.openxmlformats.org/officeDocument/2006/relationships/hyperlink" Target="http://ru.wikipedia.org/wiki/%D0%93%D0%BE%D1%81%D1%83%D0%B4%D0%B0%D1%80%D1%81%D1%82%D0%B2%D0%B5%D0%BD%D0%BD%D0%B0%D1%8F_%D0%BF%D1%80%D0%B5%D0%BC%D0%B8%D1%8F_%D0%A0%D0%A1%D0%A4%D0%A1%D0%A0_%D0%B8%D0%BC%D0%B5%D0%BD%D0%B8_%D0%9C._%D0%93%D0%BE%D1%80%D1%8C%D0%BA%D0%BE%D0%B3%D0%BE" TargetMode="External"/><Relationship Id="rId1" Type="http://schemas.openxmlformats.org/officeDocument/2006/relationships/hyperlink" Target="http://ru.wikipedia.org/wiki/%D0%93%D0%BE%D1%81%D1%83%D0%B4%D0%B0%D1%80%D1%81%D1%82%D0%B2%D0%B5%D0%BD%D0%BD%D0%B0%D1%8F_%D0%BF%D1%80%D0%B5%D0%BC%D0%B8%D1%8F_%D0%A1%D0%A1%D0%A1%D0%A0" TargetMode="External"/><Relationship Id="rId6" Type="http://schemas.openxmlformats.org/officeDocument/2006/relationships/hyperlink" Target="http://ru.wikipedia.org/wiki/%D0%A4%D0%A0%D0%93" TargetMode="External"/><Relationship Id="rId5" Type="http://schemas.openxmlformats.org/officeDocument/2006/relationships/hyperlink" Target="http://ru.wikipedia.org/wiki/2003" TargetMode="External"/><Relationship Id="rId4" Type="http://schemas.openxmlformats.org/officeDocument/2006/relationships/hyperlink" Target="http://ru.wikipedia.org/wiki/1995" TargetMode="External"/></Relationships>
</file>

<file path=ppt/diagrams/_rels/data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981" TargetMode="External"/><Relationship Id="rId3" Type="http://schemas.openxmlformats.org/officeDocument/2006/relationships/hyperlink" Target="http://ru.wikipedia.org/wiki/%D0%9E%D1%80%D0%B4%D0%B5%D0%BD_%D0%A2%D1%80%D1%83%D0%B4%D0%BE%D0%B2%D0%BE%D0%B3%D0%BE_%D0%9A%D1%80%D0%B0%D1%81%D0%BD%D0%BE%D0%B3%D0%BE_%D0%97%D0%BD%D0%B0%D0%BC%D0%B5%D0%BD%D0%B8" TargetMode="External"/><Relationship Id="rId7" Type="http://schemas.openxmlformats.org/officeDocument/2006/relationships/hyperlink" Target="http://ru.wikipedia.org/wiki/%D0%9E%D1%80%D0%B4%D0%B5%D0%BD_%D0%94%D1%80%D1%83%D0%B6%D0%B1%D1%8B_%D0%BD%D0%B0%D1%80%D0%BE%D0%B4%D0%BE%D0%B2" TargetMode="External"/><Relationship Id="rId2" Type="http://schemas.openxmlformats.org/officeDocument/2006/relationships/hyperlink" Target="http://ru.wikipedia.org/wiki/%D0%9E%D1%80%D0%B4%D0%B5%D0%BD_%D0%9B%D0%B5%D0%BD%D0%B8%D0%BD%D0%B0" TargetMode="External"/><Relationship Id="rId1" Type="http://schemas.openxmlformats.org/officeDocument/2006/relationships/hyperlink" Target="http://ru.wikipedia.org/wiki/%D0%93%D0%B5%D1%80%D0%BE%D0%B9_%D0%A1%D0%BE%D1%86%D0%B8%D0%B0%D0%BB%D0%B8%D1%81%D1%82%D0%B8%D1%87%D0%B5%D1%81%D0%BA%D0%BE%D0%B3%D0%BE_%D0%A2%D1%80%D1%83%D0%B4%D0%B0" TargetMode="External"/><Relationship Id="rId6" Type="http://schemas.openxmlformats.org/officeDocument/2006/relationships/hyperlink" Target="http://ru.wikipedia.org/wiki/1984" TargetMode="External"/><Relationship Id="rId11" Type="http://schemas.openxmlformats.org/officeDocument/2006/relationships/hyperlink" Target="http://ru.wikipedia.org/wiki/%D0%9E%D1%80%D0%B4%D0%B5%D0%BD_%D0%9A%D1%80%D0%B0%D1%81%D0%BD%D0%BE%D0%B9_%D0%97%D0%B2%D0%B5%D0%B7%D0%B4%D1%8B" TargetMode="External"/><Relationship Id="rId5" Type="http://schemas.openxmlformats.org/officeDocument/2006/relationships/hyperlink" Target="http://ru.wikipedia.org/wiki/1974" TargetMode="External"/><Relationship Id="rId10" Type="http://schemas.openxmlformats.org/officeDocument/2006/relationships/hyperlink" Target="http://ru.wikipedia.org/wiki/%D0%9E%D1%80%D0%B4%D0%B5%D0%BD_%D0%94%D1%80%D1%83%D0%B6%D0%B1%D1%8B" TargetMode="External"/><Relationship Id="rId4" Type="http://schemas.openxmlformats.org/officeDocument/2006/relationships/hyperlink" Target="http://ru.wikipedia.org/wiki/1971" TargetMode="External"/><Relationship Id="rId9" Type="http://schemas.openxmlformats.org/officeDocument/2006/relationships/hyperlink" Target="http://ru.wikipedia.org/wiki/%D0%9E%D1%80%D0%B4%D0%B5%D0%BD_%D0%9E%D1%82%D0%B5%D1%87%D0%B5%D1%81%D1%82%D0%B2%D0%B5%D0%BD%D0%BD%D0%BE%D0%B9_%D0%B2%D0%BE%D0%B9%D0%BD%D1%8B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953" TargetMode="External"/><Relationship Id="rId2" Type="http://schemas.openxmlformats.org/officeDocument/2006/relationships/hyperlink" Target="http://ru.wikipedia.org/wiki/%D0%A0%D0%BE%D0%BC%D0%B0%D0%BD_(%D0%B6%D0%B0%D0%BD%D1%80)" TargetMode="External"/><Relationship Id="rId1" Type="http://schemas.openxmlformats.org/officeDocument/2006/relationships/image" Target="../media/image8.jpeg"/><Relationship Id="rId6" Type="http://schemas.openxmlformats.org/officeDocument/2006/relationships/hyperlink" Target="http://ru.wikipedia.org/wiki/1995" TargetMode="External"/><Relationship Id="rId5" Type="http://schemas.openxmlformats.org/officeDocument/2006/relationships/hyperlink" Target="http://ru.wikipedia.org/wiki/%D0%9F%D1%80%D0%BE%D0%BA%D0%BB%D1%8F%D1%82%D1%8B_%D0%B8_%D1%83%D0%B1%D0%B8%D1%82%D1%8B_(%D1%80%D0%BE%D0%BC%D0%B0%D0%BD)" TargetMode="External"/><Relationship Id="rId4" Type="http://schemas.openxmlformats.org/officeDocument/2006/relationships/hyperlink" Target="http://ru.wikipedia.org/wiki/1958" TargetMode="External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967" TargetMode="External"/><Relationship Id="rId2" Type="http://schemas.openxmlformats.org/officeDocument/2006/relationships/image" Target="../media/image8.jpeg"/><Relationship Id="rId1" Type="http://schemas.openxmlformats.org/officeDocument/2006/relationships/hyperlink" Target="http://ru.wikipedia.org/wiki/1966" TargetMode="External"/><Relationship Id="rId5" Type="http://schemas.openxmlformats.org/officeDocument/2006/relationships/hyperlink" Target="http://ru.wikipedia.org/wiki/1970" TargetMode="External"/><Relationship Id="rId4" Type="http://schemas.openxmlformats.org/officeDocument/2006/relationships/hyperlink" Target="http://ru.wikipedia.org/wiki/1968" TargetMode="External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1972" TargetMode="External"/><Relationship Id="rId1" Type="http://schemas.openxmlformats.org/officeDocument/2006/relationships/hyperlink" Target="http://ru.wikipedia.org/wiki/1960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C3C65D-EF7B-4CF7-BDB5-9E422516BB0A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037A614-A702-40FA-BD1B-0DF6AA5307BE}">
      <dgm:prSet/>
      <dgm:spPr>
        <a:solidFill>
          <a:srgbClr val="FFC000"/>
        </a:solidFill>
      </dgm:spPr>
      <dgm:t>
        <a:bodyPr/>
        <a:lstStyle/>
        <a:p>
          <a:pPr rtl="0"/>
          <a:r>
            <a:rPr lang="ru-RU" b="1" dirty="0" smtClean="0">
              <a:solidFill>
                <a:srgbClr val="C00000"/>
              </a:solidFill>
              <a:hlinkClick xmlns:r="http://schemas.openxmlformats.org/officeDocument/2006/relationships" r:id="rId1"/>
            </a:rPr>
            <a:t>Романы</a:t>
          </a:r>
          <a:endParaRPr lang="ru-RU" b="1" dirty="0">
            <a:solidFill>
              <a:srgbClr val="C00000"/>
            </a:solidFill>
          </a:endParaRPr>
        </a:p>
      </dgm:t>
    </dgm:pt>
    <dgm:pt modelId="{4CBE7218-83D9-4D53-92DD-CC7E4B06E81C}" type="parTrans" cxnId="{A06BC1C7-3966-4DE2-9CCF-7B566355348D}">
      <dgm:prSet/>
      <dgm:spPr/>
      <dgm:t>
        <a:bodyPr/>
        <a:lstStyle/>
        <a:p>
          <a:endParaRPr lang="ru-RU"/>
        </a:p>
      </dgm:t>
    </dgm:pt>
    <dgm:pt modelId="{6ED0355E-4F49-4B4D-9444-979CFD415AE2}" type="sibTrans" cxnId="{A06BC1C7-3966-4DE2-9CCF-7B566355348D}">
      <dgm:prSet/>
      <dgm:spPr/>
      <dgm:t>
        <a:bodyPr/>
        <a:lstStyle/>
        <a:p>
          <a:endParaRPr lang="ru-RU"/>
        </a:p>
      </dgm:t>
    </dgm:pt>
    <dgm:pt modelId="{B4F89B47-B6D9-4702-BA1F-B97144BBE45F}">
      <dgm:prSet custT="1"/>
      <dgm:spPr>
        <a:solidFill>
          <a:srgbClr val="00B0F0"/>
        </a:solidFill>
      </dgm:spPr>
      <dgm:t>
        <a:bodyPr/>
        <a:lstStyle/>
        <a:p>
          <a:pPr rtl="0"/>
          <a:r>
            <a:rPr lang="ru-RU" sz="2800" dirty="0" smtClean="0"/>
            <a:t>«До будущей весны» </a:t>
          </a:r>
          <a:r>
            <a:rPr lang="ru-RU" sz="2400" dirty="0" smtClean="0"/>
            <a:t>(</a:t>
          </a:r>
          <a:r>
            <a:rPr lang="ru-RU" sz="2400" dirty="0" smtClean="0">
              <a:hlinkClick xmlns:r="http://schemas.openxmlformats.org/officeDocument/2006/relationships" r:id="rId2"/>
            </a:rPr>
            <a:t>1953</a:t>
          </a:r>
          <a:r>
            <a:rPr lang="ru-RU" sz="2400" dirty="0" smtClean="0"/>
            <a:t>)</a:t>
          </a:r>
          <a:endParaRPr lang="ru-RU" sz="2400" dirty="0"/>
        </a:p>
      </dgm:t>
    </dgm:pt>
    <dgm:pt modelId="{65A0F091-46FD-47AC-8AF6-B86CF76149F8}" type="parTrans" cxnId="{C52729BA-A7F7-4D3C-AF90-12C4DEF2C903}">
      <dgm:prSet/>
      <dgm:spPr/>
      <dgm:t>
        <a:bodyPr/>
        <a:lstStyle/>
        <a:p>
          <a:endParaRPr lang="ru-RU"/>
        </a:p>
      </dgm:t>
    </dgm:pt>
    <dgm:pt modelId="{35C31761-D9D1-49A6-ACA5-3CB8899F6695}" type="sibTrans" cxnId="{C52729BA-A7F7-4D3C-AF90-12C4DEF2C903}">
      <dgm:prSet/>
      <dgm:spPr/>
      <dgm:t>
        <a:bodyPr/>
        <a:lstStyle/>
        <a:p>
          <a:endParaRPr lang="ru-RU"/>
        </a:p>
      </dgm:t>
    </dgm:pt>
    <dgm:pt modelId="{84335885-CD48-4232-AAC6-04014A62F6F9}">
      <dgm:prSet custT="1"/>
      <dgm:spPr>
        <a:solidFill>
          <a:srgbClr val="00B050"/>
        </a:solidFill>
      </dgm:spPr>
      <dgm:t>
        <a:bodyPr/>
        <a:lstStyle/>
        <a:p>
          <a:pPr rtl="0"/>
          <a:r>
            <a:rPr lang="ru-RU" sz="1300" dirty="0" smtClean="0"/>
            <a:t>«</a:t>
          </a:r>
          <a:r>
            <a:rPr lang="ru-RU" sz="2800" dirty="0" smtClean="0"/>
            <a:t>Тают снега» </a:t>
          </a:r>
          <a:r>
            <a:rPr lang="ru-RU" sz="2400" dirty="0" smtClean="0"/>
            <a:t>(</a:t>
          </a:r>
          <a:r>
            <a:rPr lang="ru-RU" sz="2400" dirty="0" smtClean="0">
              <a:hlinkClick xmlns:r="http://schemas.openxmlformats.org/officeDocument/2006/relationships" r:id="rId3"/>
            </a:rPr>
            <a:t>1958</a:t>
          </a:r>
          <a:r>
            <a:rPr lang="ru-RU" sz="2400" dirty="0" smtClean="0"/>
            <a:t>)</a:t>
          </a:r>
          <a:endParaRPr lang="ru-RU" sz="2400" dirty="0"/>
        </a:p>
      </dgm:t>
    </dgm:pt>
    <dgm:pt modelId="{785C1A62-D20F-4451-A641-CBF351B4978F}" type="parTrans" cxnId="{0468C5A3-971A-4A0E-9641-B2FBAFB74B93}">
      <dgm:prSet/>
      <dgm:spPr/>
      <dgm:t>
        <a:bodyPr/>
        <a:lstStyle/>
        <a:p>
          <a:endParaRPr lang="ru-RU"/>
        </a:p>
      </dgm:t>
    </dgm:pt>
    <dgm:pt modelId="{19ECEADA-2568-434B-B508-6BB4370AF80A}" type="sibTrans" cxnId="{0468C5A3-971A-4A0E-9641-B2FBAFB74B93}">
      <dgm:prSet/>
      <dgm:spPr/>
      <dgm:t>
        <a:bodyPr/>
        <a:lstStyle/>
        <a:p>
          <a:endParaRPr lang="ru-RU"/>
        </a:p>
      </dgm:t>
    </dgm:pt>
    <dgm:pt modelId="{57893AB7-DCF1-408E-B7B6-3E79368D8145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600" dirty="0" smtClean="0">
              <a:hlinkClick xmlns:r="http://schemas.openxmlformats.org/officeDocument/2006/relationships" r:id="rId4"/>
            </a:rPr>
            <a:t>«</a:t>
          </a:r>
          <a:r>
            <a:rPr lang="ru-RU" sz="2800" dirty="0" smtClean="0">
              <a:hlinkClick xmlns:r="http://schemas.openxmlformats.org/officeDocument/2006/relationships" r:id="rId4"/>
            </a:rPr>
            <a:t>Прокляты и убиты»</a:t>
          </a:r>
          <a:r>
            <a:rPr lang="ru-RU" sz="2800" dirty="0" smtClean="0"/>
            <a:t> (</a:t>
          </a:r>
          <a:r>
            <a:rPr lang="ru-RU" sz="2800" dirty="0" smtClean="0">
              <a:hlinkClick xmlns:r="http://schemas.openxmlformats.org/officeDocument/2006/relationships" r:id="rId5"/>
            </a:rPr>
            <a:t>1995</a:t>
          </a:r>
          <a:r>
            <a:rPr lang="ru-RU" sz="2800" dirty="0" smtClean="0"/>
            <a:t>)</a:t>
          </a:r>
          <a:endParaRPr lang="ru-RU" sz="2800" dirty="0"/>
        </a:p>
      </dgm:t>
    </dgm:pt>
    <dgm:pt modelId="{BB2A83AC-75DE-4502-B000-E149A8BAD011}" type="parTrans" cxnId="{2DE96461-4FFE-4BFD-AE88-0C91375E6FD9}">
      <dgm:prSet/>
      <dgm:spPr/>
      <dgm:t>
        <a:bodyPr/>
        <a:lstStyle/>
        <a:p>
          <a:endParaRPr lang="ru-RU"/>
        </a:p>
      </dgm:t>
    </dgm:pt>
    <dgm:pt modelId="{30DD70A5-7E98-48FA-B425-23DED5DBE987}" type="sibTrans" cxnId="{2DE96461-4FFE-4BFD-AE88-0C91375E6FD9}">
      <dgm:prSet/>
      <dgm:spPr/>
      <dgm:t>
        <a:bodyPr/>
        <a:lstStyle/>
        <a:p>
          <a:endParaRPr lang="ru-RU"/>
        </a:p>
      </dgm:t>
    </dgm:pt>
    <dgm:pt modelId="{DB893C72-F9C5-48AE-BEC2-A5A55D02D571}" type="pres">
      <dgm:prSet presAssocID="{61C3C65D-EF7B-4CF7-BDB5-9E422516BB0A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40538AF-D29E-4D4C-9C61-5F726F71B18B}" type="pres">
      <dgm:prSet presAssocID="{61C3C65D-EF7B-4CF7-BDB5-9E422516BB0A}" presName="cycle" presStyleCnt="0"/>
      <dgm:spPr/>
    </dgm:pt>
    <dgm:pt modelId="{90B65CC8-7E93-4FA7-B085-4B1407DBCCCE}" type="pres">
      <dgm:prSet presAssocID="{61C3C65D-EF7B-4CF7-BDB5-9E422516BB0A}" presName="centerShape" presStyleCnt="0"/>
      <dgm:spPr/>
    </dgm:pt>
    <dgm:pt modelId="{797B676A-47E4-461E-A03F-AA51DD52D955}" type="pres">
      <dgm:prSet presAssocID="{61C3C65D-EF7B-4CF7-BDB5-9E422516BB0A}" presName="connSite" presStyleLbl="node1" presStyleIdx="0" presStyleCnt="5"/>
      <dgm:spPr/>
    </dgm:pt>
    <dgm:pt modelId="{FA2C1E42-3501-4984-B29A-563EB693FAD8}" type="pres">
      <dgm:prSet presAssocID="{61C3C65D-EF7B-4CF7-BDB5-9E422516BB0A}" presName="visible" presStyleLbl="node1" presStyleIdx="0" presStyleCnt="5" custFlipHor="1" custScaleX="100000" custLinFactX="117721" custLinFactNeighborX="200000" custLinFactNeighborY="-3750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F1E27741-88B3-4A34-8FF4-9E7F28D39E73}" type="pres">
      <dgm:prSet presAssocID="{4CBE7218-83D9-4D53-92DD-CC7E4B06E81C}" presName="Name25" presStyleLbl="parChTrans1D1" presStyleIdx="0" presStyleCnt="4"/>
      <dgm:spPr/>
      <dgm:t>
        <a:bodyPr/>
        <a:lstStyle/>
        <a:p>
          <a:endParaRPr lang="ru-RU"/>
        </a:p>
      </dgm:t>
    </dgm:pt>
    <dgm:pt modelId="{B5F1A328-3A02-460C-B7B4-82BD107B11ED}" type="pres">
      <dgm:prSet presAssocID="{4037A614-A702-40FA-BD1B-0DF6AA5307BE}" presName="node" presStyleCnt="0"/>
      <dgm:spPr/>
    </dgm:pt>
    <dgm:pt modelId="{8861B092-0AD1-4F92-BCD3-DD7B522662BC}" type="pres">
      <dgm:prSet presAssocID="{4037A614-A702-40FA-BD1B-0DF6AA5307BE}" presName="parentNode" presStyleLbl="node1" presStyleIdx="1" presStyleCnt="5" custScaleX="473072" custLinFactX="53641" custLinFactNeighborX="100000" custLinFactNeighborY="69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8EBC01-2473-49CE-AAF3-523ECEAC28BA}" type="pres">
      <dgm:prSet presAssocID="{4037A614-A702-40FA-BD1B-0DF6AA5307BE}" presName="childNode" presStyleLbl="revTx" presStyleIdx="0" presStyleCnt="0">
        <dgm:presLayoutVars>
          <dgm:bulletEnabled val="1"/>
        </dgm:presLayoutVars>
      </dgm:prSet>
      <dgm:spPr/>
    </dgm:pt>
    <dgm:pt modelId="{55E8EA9B-D5C5-49F4-8636-69FBCA5BC33D}" type="pres">
      <dgm:prSet presAssocID="{65A0F091-46FD-47AC-8AF6-B86CF76149F8}" presName="Name25" presStyleLbl="parChTrans1D1" presStyleIdx="1" presStyleCnt="4"/>
      <dgm:spPr/>
      <dgm:t>
        <a:bodyPr/>
        <a:lstStyle/>
        <a:p>
          <a:endParaRPr lang="ru-RU"/>
        </a:p>
      </dgm:t>
    </dgm:pt>
    <dgm:pt modelId="{A875F48F-0C15-4DA7-B667-793014C4B2A6}" type="pres">
      <dgm:prSet presAssocID="{B4F89B47-B6D9-4702-BA1F-B97144BBE45F}" presName="node" presStyleCnt="0"/>
      <dgm:spPr/>
    </dgm:pt>
    <dgm:pt modelId="{AC2F108D-685F-4DBD-9D60-737EC2CDE70B}" type="pres">
      <dgm:prSet presAssocID="{B4F89B47-B6D9-4702-BA1F-B97144BBE45F}" presName="parentNode" presStyleLbl="node1" presStyleIdx="2" presStyleCnt="5" custScaleX="413942" custScaleY="16191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BCE078-033F-4CE2-B7B0-7FDD3EE5FEEE}" type="pres">
      <dgm:prSet presAssocID="{B4F89B47-B6D9-4702-BA1F-B97144BBE45F}" presName="childNode" presStyleLbl="revTx" presStyleIdx="0" presStyleCnt="0">
        <dgm:presLayoutVars>
          <dgm:bulletEnabled val="1"/>
        </dgm:presLayoutVars>
      </dgm:prSet>
      <dgm:spPr/>
    </dgm:pt>
    <dgm:pt modelId="{8239919D-6EEF-49B6-A99C-EFB4D4E9DB27}" type="pres">
      <dgm:prSet presAssocID="{785C1A62-D20F-4451-A641-CBF351B4978F}" presName="Name25" presStyleLbl="parChTrans1D1" presStyleIdx="2" presStyleCnt="4"/>
      <dgm:spPr/>
      <dgm:t>
        <a:bodyPr/>
        <a:lstStyle/>
        <a:p>
          <a:endParaRPr lang="ru-RU"/>
        </a:p>
      </dgm:t>
    </dgm:pt>
    <dgm:pt modelId="{ABA64346-A4C6-4773-8B33-81202EA551EE}" type="pres">
      <dgm:prSet presAssocID="{84335885-CD48-4232-AAC6-04014A62F6F9}" presName="node" presStyleCnt="0"/>
      <dgm:spPr/>
    </dgm:pt>
    <dgm:pt modelId="{9A3390F5-5DB4-407C-ABD2-5D5CF4D4D011}" type="pres">
      <dgm:prSet presAssocID="{84335885-CD48-4232-AAC6-04014A62F6F9}" presName="parentNode" presStyleLbl="node1" presStyleIdx="3" presStyleCnt="5" custScaleX="511019" custScaleY="133252" custLinFactNeighborX="4981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D880E1-8D5B-4B7F-B021-4EBBDCD2BA2D}" type="pres">
      <dgm:prSet presAssocID="{84335885-CD48-4232-AAC6-04014A62F6F9}" presName="childNode" presStyleLbl="revTx" presStyleIdx="0" presStyleCnt="0">
        <dgm:presLayoutVars>
          <dgm:bulletEnabled val="1"/>
        </dgm:presLayoutVars>
      </dgm:prSet>
      <dgm:spPr/>
    </dgm:pt>
    <dgm:pt modelId="{CF0D1FAC-97D2-4066-B11A-E59D4AADF9AA}" type="pres">
      <dgm:prSet presAssocID="{BB2A83AC-75DE-4502-B000-E149A8BAD011}" presName="Name25" presStyleLbl="parChTrans1D1" presStyleIdx="3" presStyleCnt="4"/>
      <dgm:spPr/>
      <dgm:t>
        <a:bodyPr/>
        <a:lstStyle/>
        <a:p>
          <a:endParaRPr lang="ru-RU"/>
        </a:p>
      </dgm:t>
    </dgm:pt>
    <dgm:pt modelId="{40F46285-8223-4B1D-AE21-D169862FAEB5}" type="pres">
      <dgm:prSet presAssocID="{57893AB7-DCF1-408E-B7B6-3E79368D8145}" presName="node" presStyleCnt="0"/>
      <dgm:spPr/>
    </dgm:pt>
    <dgm:pt modelId="{4E4A5AE5-FDF0-4383-8DF5-40855AE1E119}" type="pres">
      <dgm:prSet presAssocID="{57893AB7-DCF1-408E-B7B6-3E79368D8145}" presName="parentNode" presStyleLbl="node1" presStyleIdx="4" presStyleCnt="5" custScaleX="323206" custScaleY="12895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5E6980-F535-42C4-87C0-7D25E31B53E5}" type="pres">
      <dgm:prSet presAssocID="{57893AB7-DCF1-408E-B7B6-3E79368D8145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5BEA5161-E736-42E3-8087-EBAC9DDD94BC}" type="presOf" srcId="{BB2A83AC-75DE-4502-B000-E149A8BAD011}" destId="{CF0D1FAC-97D2-4066-B11A-E59D4AADF9AA}" srcOrd="0" destOrd="0" presId="urn:microsoft.com/office/officeart/2005/8/layout/radial2"/>
    <dgm:cxn modelId="{C52729BA-A7F7-4D3C-AF90-12C4DEF2C903}" srcId="{61C3C65D-EF7B-4CF7-BDB5-9E422516BB0A}" destId="{B4F89B47-B6D9-4702-BA1F-B97144BBE45F}" srcOrd="1" destOrd="0" parTransId="{65A0F091-46FD-47AC-8AF6-B86CF76149F8}" sibTransId="{35C31761-D9D1-49A6-ACA5-3CB8899F6695}"/>
    <dgm:cxn modelId="{086BE114-9EEE-4972-909F-C1EDF23EDAD2}" type="presOf" srcId="{61C3C65D-EF7B-4CF7-BDB5-9E422516BB0A}" destId="{DB893C72-F9C5-48AE-BEC2-A5A55D02D571}" srcOrd="0" destOrd="0" presId="urn:microsoft.com/office/officeart/2005/8/layout/radial2"/>
    <dgm:cxn modelId="{0468C5A3-971A-4A0E-9641-B2FBAFB74B93}" srcId="{61C3C65D-EF7B-4CF7-BDB5-9E422516BB0A}" destId="{84335885-CD48-4232-AAC6-04014A62F6F9}" srcOrd="2" destOrd="0" parTransId="{785C1A62-D20F-4451-A641-CBF351B4978F}" sibTransId="{19ECEADA-2568-434B-B508-6BB4370AF80A}"/>
    <dgm:cxn modelId="{0997B397-7D18-42DF-B8FA-97E33090720C}" type="presOf" srcId="{65A0F091-46FD-47AC-8AF6-B86CF76149F8}" destId="{55E8EA9B-D5C5-49F4-8636-69FBCA5BC33D}" srcOrd="0" destOrd="0" presId="urn:microsoft.com/office/officeart/2005/8/layout/radial2"/>
    <dgm:cxn modelId="{13877AE2-E33A-4609-A64D-904B67BFC774}" type="presOf" srcId="{84335885-CD48-4232-AAC6-04014A62F6F9}" destId="{9A3390F5-5DB4-407C-ABD2-5D5CF4D4D011}" srcOrd="0" destOrd="0" presId="urn:microsoft.com/office/officeart/2005/8/layout/radial2"/>
    <dgm:cxn modelId="{E60B6A3A-9994-477C-8B00-FAC9DF21FFA6}" type="presOf" srcId="{B4F89B47-B6D9-4702-BA1F-B97144BBE45F}" destId="{AC2F108D-685F-4DBD-9D60-737EC2CDE70B}" srcOrd="0" destOrd="0" presId="urn:microsoft.com/office/officeart/2005/8/layout/radial2"/>
    <dgm:cxn modelId="{A06BC1C7-3966-4DE2-9CCF-7B566355348D}" srcId="{61C3C65D-EF7B-4CF7-BDB5-9E422516BB0A}" destId="{4037A614-A702-40FA-BD1B-0DF6AA5307BE}" srcOrd="0" destOrd="0" parTransId="{4CBE7218-83D9-4D53-92DD-CC7E4B06E81C}" sibTransId="{6ED0355E-4F49-4B4D-9444-979CFD415AE2}"/>
    <dgm:cxn modelId="{1F08827E-8B76-4DB3-8EF4-27091F784E14}" type="presOf" srcId="{4037A614-A702-40FA-BD1B-0DF6AA5307BE}" destId="{8861B092-0AD1-4F92-BCD3-DD7B522662BC}" srcOrd="0" destOrd="0" presId="urn:microsoft.com/office/officeart/2005/8/layout/radial2"/>
    <dgm:cxn modelId="{130822B6-EAFC-4E36-94DF-E3593E55A48C}" type="presOf" srcId="{785C1A62-D20F-4451-A641-CBF351B4978F}" destId="{8239919D-6EEF-49B6-A99C-EFB4D4E9DB27}" srcOrd="0" destOrd="0" presId="urn:microsoft.com/office/officeart/2005/8/layout/radial2"/>
    <dgm:cxn modelId="{03B3E6C0-B928-4FEC-8649-F79021926AD4}" type="presOf" srcId="{4CBE7218-83D9-4D53-92DD-CC7E4B06E81C}" destId="{F1E27741-88B3-4A34-8FF4-9E7F28D39E73}" srcOrd="0" destOrd="0" presId="urn:microsoft.com/office/officeart/2005/8/layout/radial2"/>
    <dgm:cxn modelId="{FDBA85FB-59CE-4287-9486-41A247A67E59}" type="presOf" srcId="{57893AB7-DCF1-408E-B7B6-3E79368D8145}" destId="{4E4A5AE5-FDF0-4383-8DF5-40855AE1E119}" srcOrd="0" destOrd="0" presId="urn:microsoft.com/office/officeart/2005/8/layout/radial2"/>
    <dgm:cxn modelId="{2DE96461-4FFE-4BFD-AE88-0C91375E6FD9}" srcId="{61C3C65D-EF7B-4CF7-BDB5-9E422516BB0A}" destId="{57893AB7-DCF1-408E-B7B6-3E79368D8145}" srcOrd="3" destOrd="0" parTransId="{BB2A83AC-75DE-4502-B000-E149A8BAD011}" sibTransId="{30DD70A5-7E98-48FA-B425-23DED5DBE987}"/>
    <dgm:cxn modelId="{F2A6B185-C043-4B19-A06D-8346B5C1F591}" type="presParOf" srcId="{DB893C72-F9C5-48AE-BEC2-A5A55D02D571}" destId="{140538AF-D29E-4D4C-9C61-5F726F71B18B}" srcOrd="0" destOrd="0" presId="urn:microsoft.com/office/officeart/2005/8/layout/radial2"/>
    <dgm:cxn modelId="{09CF3F86-9D82-42BB-919B-75CECDB6D86A}" type="presParOf" srcId="{140538AF-D29E-4D4C-9C61-5F726F71B18B}" destId="{90B65CC8-7E93-4FA7-B085-4B1407DBCCCE}" srcOrd="0" destOrd="0" presId="urn:microsoft.com/office/officeart/2005/8/layout/radial2"/>
    <dgm:cxn modelId="{FBE2B04E-7D3F-4A4E-98FA-A6216C2C7CD9}" type="presParOf" srcId="{90B65CC8-7E93-4FA7-B085-4B1407DBCCCE}" destId="{797B676A-47E4-461E-A03F-AA51DD52D955}" srcOrd="0" destOrd="0" presId="urn:microsoft.com/office/officeart/2005/8/layout/radial2"/>
    <dgm:cxn modelId="{42A20173-CFA0-452A-8CDD-58EF24023DE3}" type="presParOf" srcId="{90B65CC8-7E93-4FA7-B085-4B1407DBCCCE}" destId="{FA2C1E42-3501-4984-B29A-563EB693FAD8}" srcOrd="1" destOrd="0" presId="urn:microsoft.com/office/officeart/2005/8/layout/radial2"/>
    <dgm:cxn modelId="{7AAEF39F-3368-4907-A931-E3150C80DC30}" type="presParOf" srcId="{140538AF-D29E-4D4C-9C61-5F726F71B18B}" destId="{F1E27741-88B3-4A34-8FF4-9E7F28D39E73}" srcOrd="1" destOrd="0" presId="urn:microsoft.com/office/officeart/2005/8/layout/radial2"/>
    <dgm:cxn modelId="{708A5353-3159-4DFC-9FA4-61363FFF0D49}" type="presParOf" srcId="{140538AF-D29E-4D4C-9C61-5F726F71B18B}" destId="{B5F1A328-3A02-460C-B7B4-82BD107B11ED}" srcOrd="2" destOrd="0" presId="urn:microsoft.com/office/officeart/2005/8/layout/radial2"/>
    <dgm:cxn modelId="{ECD5DD37-7CD2-4798-B784-FDD6D1819260}" type="presParOf" srcId="{B5F1A328-3A02-460C-B7B4-82BD107B11ED}" destId="{8861B092-0AD1-4F92-BCD3-DD7B522662BC}" srcOrd="0" destOrd="0" presId="urn:microsoft.com/office/officeart/2005/8/layout/radial2"/>
    <dgm:cxn modelId="{94FCBE9A-FA30-4655-8339-832B9E324F76}" type="presParOf" srcId="{B5F1A328-3A02-460C-B7B4-82BD107B11ED}" destId="{218EBC01-2473-49CE-AAF3-523ECEAC28BA}" srcOrd="1" destOrd="0" presId="urn:microsoft.com/office/officeart/2005/8/layout/radial2"/>
    <dgm:cxn modelId="{454F56E9-7003-4231-B521-0EE670A2689B}" type="presParOf" srcId="{140538AF-D29E-4D4C-9C61-5F726F71B18B}" destId="{55E8EA9B-D5C5-49F4-8636-69FBCA5BC33D}" srcOrd="3" destOrd="0" presId="urn:microsoft.com/office/officeart/2005/8/layout/radial2"/>
    <dgm:cxn modelId="{5C71428C-F500-4C1B-9B3D-01A1CACF702B}" type="presParOf" srcId="{140538AF-D29E-4D4C-9C61-5F726F71B18B}" destId="{A875F48F-0C15-4DA7-B667-793014C4B2A6}" srcOrd="4" destOrd="0" presId="urn:microsoft.com/office/officeart/2005/8/layout/radial2"/>
    <dgm:cxn modelId="{582666AC-9C56-47C4-89B9-FA2A6C758665}" type="presParOf" srcId="{A875F48F-0C15-4DA7-B667-793014C4B2A6}" destId="{AC2F108D-685F-4DBD-9D60-737EC2CDE70B}" srcOrd="0" destOrd="0" presId="urn:microsoft.com/office/officeart/2005/8/layout/radial2"/>
    <dgm:cxn modelId="{F87113D8-B33E-45DD-AD78-8DFF226BFD78}" type="presParOf" srcId="{A875F48F-0C15-4DA7-B667-793014C4B2A6}" destId="{19BCE078-033F-4CE2-B7B0-7FDD3EE5FEEE}" srcOrd="1" destOrd="0" presId="urn:microsoft.com/office/officeart/2005/8/layout/radial2"/>
    <dgm:cxn modelId="{D7A49B5F-CE49-429E-830E-623014E681D4}" type="presParOf" srcId="{140538AF-D29E-4D4C-9C61-5F726F71B18B}" destId="{8239919D-6EEF-49B6-A99C-EFB4D4E9DB27}" srcOrd="5" destOrd="0" presId="urn:microsoft.com/office/officeart/2005/8/layout/radial2"/>
    <dgm:cxn modelId="{9CA33248-ED07-47CA-B35A-21EBB5ED5FD1}" type="presParOf" srcId="{140538AF-D29E-4D4C-9C61-5F726F71B18B}" destId="{ABA64346-A4C6-4773-8B33-81202EA551EE}" srcOrd="6" destOrd="0" presId="urn:microsoft.com/office/officeart/2005/8/layout/radial2"/>
    <dgm:cxn modelId="{F6636CE4-486B-4EE2-83CE-729C9987B646}" type="presParOf" srcId="{ABA64346-A4C6-4773-8B33-81202EA551EE}" destId="{9A3390F5-5DB4-407C-ABD2-5D5CF4D4D011}" srcOrd="0" destOrd="0" presId="urn:microsoft.com/office/officeart/2005/8/layout/radial2"/>
    <dgm:cxn modelId="{3CA355B2-671B-48A3-AA53-330CD5E00893}" type="presParOf" srcId="{ABA64346-A4C6-4773-8B33-81202EA551EE}" destId="{55D880E1-8D5B-4B7F-B021-4EBBDCD2BA2D}" srcOrd="1" destOrd="0" presId="urn:microsoft.com/office/officeart/2005/8/layout/radial2"/>
    <dgm:cxn modelId="{D97C8270-0066-4647-AA36-A32DDF37ED08}" type="presParOf" srcId="{140538AF-D29E-4D4C-9C61-5F726F71B18B}" destId="{CF0D1FAC-97D2-4066-B11A-E59D4AADF9AA}" srcOrd="7" destOrd="0" presId="urn:microsoft.com/office/officeart/2005/8/layout/radial2"/>
    <dgm:cxn modelId="{B2E7C92E-F631-429A-884D-6A43F2521870}" type="presParOf" srcId="{140538AF-D29E-4D4C-9C61-5F726F71B18B}" destId="{40F46285-8223-4B1D-AE21-D169862FAEB5}" srcOrd="8" destOrd="0" presId="urn:microsoft.com/office/officeart/2005/8/layout/radial2"/>
    <dgm:cxn modelId="{19F13F69-E64B-4147-B94E-018167762997}" type="presParOf" srcId="{40F46285-8223-4B1D-AE21-D169862FAEB5}" destId="{4E4A5AE5-FDF0-4383-8DF5-40855AE1E119}" srcOrd="0" destOrd="0" presId="urn:microsoft.com/office/officeart/2005/8/layout/radial2"/>
    <dgm:cxn modelId="{E237EA56-B332-47BD-9C67-BC79C632CE3E}" type="presParOf" srcId="{40F46285-8223-4B1D-AE21-D169862FAEB5}" destId="{095E6980-F535-42C4-87C0-7D25E31B53E5}" srcOrd="1" destOrd="0" presId="urn:microsoft.com/office/officeart/2005/8/layout/radial2"/>
  </dgm:cxnLst>
  <dgm:bg>
    <a:solidFill>
      <a:schemeClr val="accent2"/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065A2C-BAA5-4C9F-A740-0A6FFD8461B5}" type="doc">
      <dgm:prSet loTypeId="urn:microsoft.com/office/officeart/2005/8/layout/hList7#1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ru-RU"/>
        </a:p>
      </dgm:t>
    </dgm:pt>
    <dgm:pt modelId="{C706AB37-3287-4174-BA15-011E4CBA6B44}">
      <dgm:prSet/>
      <dgm:spPr/>
      <dgm:t>
        <a:bodyPr/>
        <a:lstStyle/>
        <a:p>
          <a:pPr rtl="0"/>
          <a:r>
            <a:rPr lang="ru-RU" dirty="0" smtClean="0"/>
            <a:t>«Кража» (</a:t>
          </a:r>
          <a:r>
            <a:rPr lang="ru-RU" dirty="0" smtClean="0">
              <a:hlinkClick xmlns:r="http://schemas.openxmlformats.org/officeDocument/2006/relationships" r:id="rId1"/>
            </a:rPr>
            <a:t>1966</a:t>
          </a:r>
          <a:r>
            <a:rPr lang="ru-RU" dirty="0" smtClean="0"/>
            <a:t>)</a:t>
          </a:r>
          <a:endParaRPr lang="ru-RU" dirty="0"/>
        </a:p>
      </dgm:t>
    </dgm:pt>
    <dgm:pt modelId="{73BAC850-C748-4AC7-8EB9-1075182958B6}" type="parTrans" cxnId="{5B5F1D94-FFF6-4DFC-980F-5478CB3B4ED0}">
      <dgm:prSet/>
      <dgm:spPr/>
      <dgm:t>
        <a:bodyPr/>
        <a:lstStyle/>
        <a:p>
          <a:endParaRPr lang="ru-RU"/>
        </a:p>
      </dgm:t>
    </dgm:pt>
    <dgm:pt modelId="{A2F951FA-3FA5-4B47-B3F4-D0F062CD0F70}" type="sibTrans" cxnId="{5B5F1D94-FFF6-4DFC-980F-5478CB3B4ED0}">
      <dgm:prSet/>
      <dgm:spPr/>
      <dgm:t>
        <a:bodyPr/>
        <a:lstStyle/>
        <a:p>
          <a:endParaRPr lang="ru-RU"/>
        </a:p>
      </dgm:t>
    </dgm:pt>
    <dgm:pt modelId="{3786767A-F956-41BF-8B68-68D4D1BD96B2}">
      <dgm:prSet/>
      <dgm:spPr/>
      <dgm:t>
        <a:bodyPr/>
        <a:lstStyle/>
        <a:p>
          <a:pPr rtl="0"/>
          <a:r>
            <a:rPr lang="ru-RU" dirty="0" smtClean="0"/>
            <a:t>«Где-то гремит война» (</a:t>
          </a:r>
          <a:r>
            <a:rPr lang="ru-RU" dirty="0" smtClean="0">
              <a:hlinkClick xmlns:r="http://schemas.openxmlformats.org/officeDocument/2006/relationships" r:id="rId2"/>
            </a:rPr>
            <a:t>1967</a:t>
          </a:r>
          <a:r>
            <a:rPr lang="ru-RU" dirty="0" smtClean="0"/>
            <a:t>)</a:t>
          </a:r>
          <a:endParaRPr lang="ru-RU" dirty="0"/>
        </a:p>
      </dgm:t>
    </dgm:pt>
    <dgm:pt modelId="{1943CDCF-F6F8-471A-BF81-C2D6A6E6645A}" type="parTrans" cxnId="{E099BE89-7779-4DD8-971A-F165DD79E11A}">
      <dgm:prSet/>
      <dgm:spPr/>
      <dgm:t>
        <a:bodyPr/>
        <a:lstStyle/>
        <a:p>
          <a:endParaRPr lang="ru-RU"/>
        </a:p>
      </dgm:t>
    </dgm:pt>
    <dgm:pt modelId="{D579AEF8-5E74-4C0D-A4D6-93D67405F802}" type="sibTrans" cxnId="{E099BE89-7779-4DD8-971A-F165DD79E11A}">
      <dgm:prSet/>
      <dgm:spPr/>
      <dgm:t>
        <a:bodyPr/>
        <a:lstStyle/>
        <a:p>
          <a:endParaRPr lang="ru-RU"/>
        </a:p>
      </dgm:t>
    </dgm:pt>
    <dgm:pt modelId="{4D4C626D-DFA8-4350-A699-FF01E9BF336A}">
      <dgm:prSet/>
      <dgm:spPr/>
      <dgm:t>
        <a:bodyPr/>
        <a:lstStyle/>
        <a:p>
          <a:pPr rtl="0"/>
          <a:r>
            <a:rPr lang="ru-RU" dirty="0" smtClean="0"/>
            <a:t>«Последний поклон» (</a:t>
          </a:r>
          <a:r>
            <a:rPr lang="ru-RU" dirty="0" smtClean="0">
              <a:hlinkClick xmlns:r="http://schemas.openxmlformats.org/officeDocument/2006/relationships" r:id="rId3"/>
            </a:rPr>
            <a:t>1968</a:t>
          </a:r>
          <a:r>
            <a:rPr lang="ru-RU" dirty="0" smtClean="0"/>
            <a:t>)</a:t>
          </a:r>
          <a:endParaRPr lang="ru-RU" dirty="0"/>
        </a:p>
      </dgm:t>
    </dgm:pt>
    <dgm:pt modelId="{3FF505FF-6B16-468A-A831-873AC007B8BB}" type="parTrans" cxnId="{EFDCF31A-45B1-475A-B387-D028CC7AD853}">
      <dgm:prSet/>
      <dgm:spPr/>
      <dgm:t>
        <a:bodyPr/>
        <a:lstStyle/>
        <a:p>
          <a:endParaRPr lang="ru-RU"/>
        </a:p>
      </dgm:t>
    </dgm:pt>
    <dgm:pt modelId="{91D706B1-05EE-4D74-9152-65C156843199}" type="sibTrans" cxnId="{EFDCF31A-45B1-475A-B387-D028CC7AD853}">
      <dgm:prSet/>
      <dgm:spPr/>
      <dgm:t>
        <a:bodyPr/>
        <a:lstStyle/>
        <a:p>
          <a:endParaRPr lang="ru-RU"/>
        </a:p>
      </dgm:t>
    </dgm:pt>
    <dgm:pt modelId="{1497E19B-4640-49EF-835E-520D8766F5F2}">
      <dgm:prSet/>
      <dgm:spPr/>
      <dgm:t>
        <a:bodyPr/>
        <a:lstStyle/>
        <a:p>
          <a:pPr rtl="0"/>
          <a:r>
            <a:rPr lang="ru-RU" dirty="0" smtClean="0"/>
            <a:t>«Слякотная осень» (</a:t>
          </a:r>
          <a:r>
            <a:rPr lang="ru-RU" dirty="0" smtClean="0">
              <a:hlinkClick xmlns:r="http://schemas.openxmlformats.org/officeDocument/2006/relationships" r:id="rId4"/>
            </a:rPr>
            <a:t>1970</a:t>
          </a:r>
          <a:r>
            <a:rPr lang="ru-RU" dirty="0" smtClean="0"/>
            <a:t>)</a:t>
          </a:r>
          <a:endParaRPr lang="ru-RU" dirty="0"/>
        </a:p>
      </dgm:t>
    </dgm:pt>
    <dgm:pt modelId="{4A721D6C-B1CF-4647-A199-CDB361349F25}" type="parTrans" cxnId="{93234E4B-993E-4634-A2E1-57FA114CFB36}">
      <dgm:prSet/>
      <dgm:spPr/>
      <dgm:t>
        <a:bodyPr/>
        <a:lstStyle/>
        <a:p>
          <a:endParaRPr lang="ru-RU"/>
        </a:p>
      </dgm:t>
    </dgm:pt>
    <dgm:pt modelId="{6B26005D-6D97-4E96-B058-7B317144248A}" type="sibTrans" cxnId="{93234E4B-993E-4634-A2E1-57FA114CFB36}">
      <dgm:prSet/>
      <dgm:spPr/>
      <dgm:t>
        <a:bodyPr/>
        <a:lstStyle/>
        <a:p>
          <a:endParaRPr lang="ru-RU"/>
        </a:p>
      </dgm:t>
    </dgm:pt>
    <dgm:pt modelId="{E418E93A-437C-4E21-8DD8-808F0E8895EF}" type="pres">
      <dgm:prSet presAssocID="{C2065A2C-BAA5-4C9F-A740-0A6FFD8461B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57F477F-02C9-486D-AAE1-EBAB3EDC3FA8}" type="pres">
      <dgm:prSet presAssocID="{C2065A2C-BAA5-4C9F-A740-0A6FFD8461B5}" presName="fgShape" presStyleLbl="fgShp" presStyleIdx="0" presStyleCnt="1"/>
      <dgm:spPr/>
    </dgm:pt>
    <dgm:pt modelId="{A8383351-5C1A-40C3-B0AA-4E1C3686E234}" type="pres">
      <dgm:prSet presAssocID="{C2065A2C-BAA5-4C9F-A740-0A6FFD8461B5}" presName="linComp" presStyleCnt="0"/>
      <dgm:spPr/>
    </dgm:pt>
    <dgm:pt modelId="{8518053C-C764-4D38-B38B-562D4DEFD5DE}" type="pres">
      <dgm:prSet presAssocID="{C706AB37-3287-4174-BA15-011E4CBA6B44}" presName="compNode" presStyleCnt="0"/>
      <dgm:spPr/>
    </dgm:pt>
    <dgm:pt modelId="{0C57EC3C-FE16-4A3D-A214-93F3A95F7BC1}" type="pres">
      <dgm:prSet presAssocID="{C706AB37-3287-4174-BA15-011E4CBA6B44}" presName="bkgdShape" presStyleLbl="node1" presStyleIdx="0" presStyleCnt="4"/>
      <dgm:spPr/>
      <dgm:t>
        <a:bodyPr/>
        <a:lstStyle/>
        <a:p>
          <a:endParaRPr lang="ru-RU"/>
        </a:p>
      </dgm:t>
    </dgm:pt>
    <dgm:pt modelId="{173FF6B2-3B77-4BE1-9F87-0A1A22900F86}" type="pres">
      <dgm:prSet presAssocID="{C706AB37-3287-4174-BA15-011E4CBA6B44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94AED3-238A-4108-B3B5-38486BC37B4E}" type="pres">
      <dgm:prSet presAssocID="{C706AB37-3287-4174-BA15-011E4CBA6B44}" presName="invisiNode" presStyleLbl="node1" presStyleIdx="0" presStyleCnt="4"/>
      <dgm:spPr/>
    </dgm:pt>
    <dgm:pt modelId="{4D5E6B46-B66C-4878-9525-18812A01E6CA}" type="pres">
      <dgm:prSet presAssocID="{C706AB37-3287-4174-BA15-011E4CBA6B44}" presName="imagNode" presStyleLbl="fgImgPlace1" presStyleIdx="0" presStyleCnt="4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5D7ABEDE-168D-4814-8DDA-7F6C4E2EFBD9}" type="pres">
      <dgm:prSet presAssocID="{A2F951FA-3FA5-4B47-B3F4-D0F062CD0F70}" presName="sibTrans" presStyleLbl="sibTrans2D1" presStyleIdx="0" presStyleCnt="0"/>
      <dgm:spPr/>
      <dgm:t>
        <a:bodyPr/>
        <a:lstStyle/>
        <a:p>
          <a:endParaRPr lang="ru-RU"/>
        </a:p>
      </dgm:t>
    </dgm:pt>
    <dgm:pt modelId="{0C9A3CBD-DA94-4698-9442-A55C5216D8F0}" type="pres">
      <dgm:prSet presAssocID="{3786767A-F956-41BF-8B68-68D4D1BD96B2}" presName="compNode" presStyleCnt="0"/>
      <dgm:spPr/>
    </dgm:pt>
    <dgm:pt modelId="{0AC599DB-45A4-4CC1-9143-BCAC908086F2}" type="pres">
      <dgm:prSet presAssocID="{3786767A-F956-41BF-8B68-68D4D1BD96B2}" presName="bkgdShape" presStyleLbl="node1" presStyleIdx="1" presStyleCnt="4"/>
      <dgm:spPr/>
      <dgm:t>
        <a:bodyPr/>
        <a:lstStyle/>
        <a:p>
          <a:endParaRPr lang="ru-RU"/>
        </a:p>
      </dgm:t>
    </dgm:pt>
    <dgm:pt modelId="{CF33A807-4020-413D-B1A7-F88C8B05C9FD}" type="pres">
      <dgm:prSet presAssocID="{3786767A-F956-41BF-8B68-68D4D1BD96B2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A74616-43B2-4CAE-85CB-FFAEA3B4960F}" type="pres">
      <dgm:prSet presAssocID="{3786767A-F956-41BF-8B68-68D4D1BD96B2}" presName="invisiNode" presStyleLbl="node1" presStyleIdx="1" presStyleCnt="4"/>
      <dgm:spPr/>
    </dgm:pt>
    <dgm:pt modelId="{78B68218-DAC5-4BCE-BC3A-FDB2B1E7B1D7}" type="pres">
      <dgm:prSet presAssocID="{3786767A-F956-41BF-8B68-68D4D1BD96B2}" presName="imagNode" presStyleLbl="fgImgPlace1" presStyleIdx="1" presStyleCnt="4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D122334A-316D-4CD5-862A-A3EA7963FB5D}" type="pres">
      <dgm:prSet presAssocID="{D579AEF8-5E74-4C0D-A4D6-93D67405F802}" presName="sibTrans" presStyleLbl="sibTrans2D1" presStyleIdx="0" presStyleCnt="0"/>
      <dgm:spPr/>
      <dgm:t>
        <a:bodyPr/>
        <a:lstStyle/>
        <a:p>
          <a:endParaRPr lang="ru-RU"/>
        </a:p>
      </dgm:t>
    </dgm:pt>
    <dgm:pt modelId="{35043395-01AE-4CB6-ABF7-A66B3BE686A0}" type="pres">
      <dgm:prSet presAssocID="{4D4C626D-DFA8-4350-A699-FF01E9BF336A}" presName="compNode" presStyleCnt="0"/>
      <dgm:spPr/>
    </dgm:pt>
    <dgm:pt modelId="{4D1BC58C-707F-4F1D-9840-2ED129D600A7}" type="pres">
      <dgm:prSet presAssocID="{4D4C626D-DFA8-4350-A699-FF01E9BF336A}" presName="bkgdShape" presStyleLbl="node1" presStyleIdx="2" presStyleCnt="4"/>
      <dgm:spPr/>
      <dgm:t>
        <a:bodyPr/>
        <a:lstStyle/>
        <a:p>
          <a:endParaRPr lang="ru-RU"/>
        </a:p>
      </dgm:t>
    </dgm:pt>
    <dgm:pt modelId="{C5D6E220-7838-495D-8C50-D9AF3CD6E538}" type="pres">
      <dgm:prSet presAssocID="{4D4C626D-DFA8-4350-A699-FF01E9BF336A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A7CC1-3FB5-4A16-AC6D-7751C28792FB}" type="pres">
      <dgm:prSet presAssocID="{4D4C626D-DFA8-4350-A699-FF01E9BF336A}" presName="invisiNode" presStyleLbl="node1" presStyleIdx="2" presStyleCnt="4"/>
      <dgm:spPr/>
    </dgm:pt>
    <dgm:pt modelId="{3A8EC11D-7373-45D5-95E6-02F002A5118F}" type="pres">
      <dgm:prSet presAssocID="{4D4C626D-DFA8-4350-A699-FF01E9BF336A}" presName="imagNode" presStyleLbl="fgImgPlace1" presStyleIdx="2" presStyleCnt="4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97432241-6CB7-4FBE-8646-139F0834AA14}" type="pres">
      <dgm:prSet presAssocID="{91D706B1-05EE-4D74-9152-65C156843199}" presName="sibTrans" presStyleLbl="sibTrans2D1" presStyleIdx="0" presStyleCnt="0"/>
      <dgm:spPr/>
      <dgm:t>
        <a:bodyPr/>
        <a:lstStyle/>
        <a:p>
          <a:endParaRPr lang="ru-RU"/>
        </a:p>
      </dgm:t>
    </dgm:pt>
    <dgm:pt modelId="{CDFE5982-8DB7-4928-9C59-52E120ACBDF0}" type="pres">
      <dgm:prSet presAssocID="{1497E19B-4640-49EF-835E-520D8766F5F2}" presName="compNode" presStyleCnt="0"/>
      <dgm:spPr/>
    </dgm:pt>
    <dgm:pt modelId="{189E882C-81E8-47C5-958A-B6C012292562}" type="pres">
      <dgm:prSet presAssocID="{1497E19B-4640-49EF-835E-520D8766F5F2}" presName="bkgdShape" presStyleLbl="node1" presStyleIdx="3" presStyleCnt="4"/>
      <dgm:spPr/>
      <dgm:t>
        <a:bodyPr/>
        <a:lstStyle/>
        <a:p>
          <a:endParaRPr lang="ru-RU"/>
        </a:p>
      </dgm:t>
    </dgm:pt>
    <dgm:pt modelId="{371CD45E-5E69-47FF-B8FC-4E448F3DD60C}" type="pres">
      <dgm:prSet presAssocID="{1497E19B-4640-49EF-835E-520D8766F5F2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B2DFD7-0A69-465F-8121-77341AEEAE93}" type="pres">
      <dgm:prSet presAssocID="{1497E19B-4640-49EF-835E-520D8766F5F2}" presName="invisiNode" presStyleLbl="node1" presStyleIdx="3" presStyleCnt="4"/>
      <dgm:spPr/>
    </dgm:pt>
    <dgm:pt modelId="{27B6A421-03C4-4EEE-95B9-990AF0481F5E}" type="pres">
      <dgm:prSet presAssocID="{1497E19B-4640-49EF-835E-520D8766F5F2}" presName="imagNode" presStyleLbl="fgImgPlace1" presStyleIdx="3" presStyleCnt="4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5B5F1D94-FFF6-4DFC-980F-5478CB3B4ED0}" srcId="{C2065A2C-BAA5-4C9F-A740-0A6FFD8461B5}" destId="{C706AB37-3287-4174-BA15-011E4CBA6B44}" srcOrd="0" destOrd="0" parTransId="{73BAC850-C748-4AC7-8EB9-1075182958B6}" sibTransId="{A2F951FA-3FA5-4B47-B3F4-D0F062CD0F70}"/>
    <dgm:cxn modelId="{B00FBD32-EE48-41EF-BCA6-8BE2E877E8A1}" type="presOf" srcId="{3786767A-F956-41BF-8B68-68D4D1BD96B2}" destId="{0AC599DB-45A4-4CC1-9143-BCAC908086F2}" srcOrd="0" destOrd="0" presId="urn:microsoft.com/office/officeart/2005/8/layout/hList7#1"/>
    <dgm:cxn modelId="{93234E4B-993E-4634-A2E1-57FA114CFB36}" srcId="{C2065A2C-BAA5-4C9F-A740-0A6FFD8461B5}" destId="{1497E19B-4640-49EF-835E-520D8766F5F2}" srcOrd="3" destOrd="0" parTransId="{4A721D6C-B1CF-4647-A199-CDB361349F25}" sibTransId="{6B26005D-6D97-4E96-B058-7B317144248A}"/>
    <dgm:cxn modelId="{4238CD74-65CF-40B2-AF00-BBFA77EA9355}" type="presOf" srcId="{4D4C626D-DFA8-4350-A699-FF01E9BF336A}" destId="{4D1BC58C-707F-4F1D-9840-2ED129D600A7}" srcOrd="0" destOrd="0" presId="urn:microsoft.com/office/officeart/2005/8/layout/hList7#1"/>
    <dgm:cxn modelId="{71B22792-0876-4792-909A-217CBADCD273}" type="presOf" srcId="{1497E19B-4640-49EF-835E-520D8766F5F2}" destId="{371CD45E-5E69-47FF-B8FC-4E448F3DD60C}" srcOrd="1" destOrd="0" presId="urn:microsoft.com/office/officeart/2005/8/layout/hList7#1"/>
    <dgm:cxn modelId="{EFDCF31A-45B1-475A-B387-D028CC7AD853}" srcId="{C2065A2C-BAA5-4C9F-A740-0A6FFD8461B5}" destId="{4D4C626D-DFA8-4350-A699-FF01E9BF336A}" srcOrd="2" destOrd="0" parTransId="{3FF505FF-6B16-468A-A831-873AC007B8BB}" sibTransId="{91D706B1-05EE-4D74-9152-65C156843199}"/>
    <dgm:cxn modelId="{D55C123B-7B82-46D4-934D-438CD38F841A}" type="presOf" srcId="{C2065A2C-BAA5-4C9F-A740-0A6FFD8461B5}" destId="{E418E93A-437C-4E21-8DD8-808F0E8895EF}" srcOrd="0" destOrd="0" presId="urn:microsoft.com/office/officeart/2005/8/layout/hList7#1"/>
    <dgm:cxn modelId="{527A690E-9C58-44BA-968B-2825C5FF6478}" type="presOf" srcId="{3786767A-F956-41BF-8B68-68D4D1BD96B2}" destId="{CF33A807-4020-413D-B1A7-F88C8B05C9FD}" srcOrd="1" destOrd="0" presId="urn:microsoft.com/office/officeart/2005/8/layout/hList7#1"/>
    <dgm:cxn modelId="{EEBF224A-E88C-4A58-B168-3D37D4692609}" type="presOf" srcId="{C706AB37-3287-4174-BA15-011E4CBA6B44}" destId="{173FF6B2-3B77-4BE1-9F87-0A1A22900F86}" srcOrd="1" destOrd="0" presId="urn:microsoft.com/office/officeart/2005/8/layout/hList7#1"/>
    <dgm:cxn modelId="{A9E3D654-3794-46F4-A7B9-7370B9148558}" type="presOf" srcId="{D579AEF8-5E74-4C0D-A4D6-93D67405F802}" destId="{D122334A-316D-4CD5-862A-A3EA7963FB5D}" srcOrd="0" destOrd="0" presId="urn:microsoft.com/office/officeart/2005/8/layout/hList7#1"/>
    <dgm:cxn modelId="{38B1D7C9-945A-4B22-BF4A-52D68DED1D5D}" type="presOf" srcId="{1497E19B-4640-49EF-835E-520D8766F5F2}" destId="{189E882C-81E8-47C5-958A-B6C012292562}" srcOrd="0" destOrd="0" presId="urn:microsoft.com/office/officeart/2005/8/layout/hList7#1"/>
    <dgm:cxn modelId="{4C65A8E5-8D44-44D7-AB40-C66096B116E9}" type="presOf" srcId="{A2F951FA-3FA5-4B47-B3F4-D0F062CD0F70}" destId="{5D7ABEDE-168D-4814-8DDA-7F6C4E2EFBD9}" srcOrd="0" destOrd="0" presId="urn:microsoft.com/office/officeart/2005/8/layout/hList7#1"/>
    <dgm:cxn modelId="{EB249C6B-06EE-4917-92F1-4BAC0A066AEF}" type="presOf" srcId="{C706AB37-3287-4174-BA15-011E4CBA6B44}" destId="{0C57EC3C-FE16-4A3D-A214-93F3A95F7BC1}" srcOrd="0" destOrd="0" presId="urn:microsoft.com/office/officeart/2005/8/layout/hList7#1"/>
    <dgm:cxn modelId="{026BFAFF-36A5-4487-9CE3-0D7EF65C2674}" type="presOf" srcId="{4D4C626D-DFA8-4350-A699-FF01E9BF336A}" destId="{C5D6E220-7838-495D-8C50-D9AF3CD6E538}" srcOrd="1" destOrd="0" presId="urn:microsoft.com/office/officeart/2005/8/layout/hList7#1"/>
    <dgm:cxn modelId="{E099BE89-7779-4DD8-971A-F165DD79E11A}" srcId="{C2065A2C-BAA5-4C9F-A740-0A6FFD8461B5}" destId="{3786767A-F956-41BF-8B68-68D4D1BD96B2}" srcOrd="1" destOrd="0" parTransId="{1943CDCF-F6F8-471A-BF81-C2D6A6E6645A}" sibTransId="{D579AEF8-5E74-4C0D-A4D6-93D67405F802}"/>
    <dgm:cxn modelId="{18E19ECE-2D35-4309-BF63-C15F113E6120}" type="presOf" srcId="{91D706B1-05EE-4D74-9152-65C156843199}" destId="{97432241-6CB7-4FBE-8646-139F0834AA14}" srcOrd="0" destOrd="0" presId="urn:microsoft.com/office/officeart/2005/8/layout/hList7#1"/>
    <dgm:cxn modelId="{E183D5A9-038C-4024-BED2-ED59C79E400F}" type="presParOf" srcId="{E418E93A-437C-4E21-8DD8-808F0E8895EF}" destId="{057F477F-02C9-486D-AAE1-EBAB3EDC3FA8}" srcOrd="0" destOrd="0" presId="urn:microsoft.com/office/officeart/2005/8/layout/hList7#1"/>
    <dgm:cxn modelId="{492EFCFD-25A6-470E-B8F6-073F25AE6963}" type="presParOf" srcId="{E418E93A-437C-4E21-8DD8-808F0E8895EF}" destId="{A8383351-5C1A-40C3-B0AA-4E1C3686E234}" srcOrd="1" destOrd="0" presId="urn:microsoft.com/office/officeart/2005/8/layout/hList7#1"/>
    <dgm:cxn modelId="{AF18EA14-7DFC-4552-8119-8C061089B64B}" type="presParOf" srcId="{A8383351-5C1A-40C3-B0AA-4E1C3686E234}" destId="{8518053C-C764-4D38-B38B-562D4DEFD5DE}" srcOrd="0" destOrd="0" presId="urn:microsoft.com/office/officeart/2005/8/layout/hList7#1"/>
    <dgm:cxn modelId="{A32E140B-96D8-4B3B-BAE5-0E47443E2E2A}" type="presParOf" srcId="{8518053C-C764-4D38-B38B-562D4DEFD5DE}" destId="{0C57EC3C-FE16-4A3D-A214-93F3A95F7BC1}" srcOrd="0" destOrd="0" presId="urn:microsoft.com/office/officeart/2005/8/layout/hList7#1"/>
    <dgm:cxn modelId="{2C472B86-A8BA-46D9-8364-2DF85362F6EB}" type="presParOf" srcId="{8518053C-C764-4D38-B38B-562D4DEFD5DE}" destId="{173FF6B2-3B77-4BE1-9F87-0A1A22900F86}" srcOrd="1" destOrd="0" presId="urn:microsoft.com/office/officeart/2005/8/layout/hList7#1"/>
    <dgm:cxn modelId="{B8F0F52B-9366-4B8F-9ECA-1DD0E537EA76}" type="presParOf" srcId="{8518053C-C764-4D38-B38B-562D4DEFD5DE}" destId="{FC94AED3-238A-4108-B3B5-38486BC37B4E}" srcOrd="2" destOrd="0" presId="urn:microsoft.com/office/officeart/2005/8/layout/hList7#1"/>
    <dgm:cxn modelId="{B0FE606E-9B3D-46A2-8AAB-AFB296787F8E}" type="presParOf" srcId="{8518053C-C764-4D38-B38B-562D4DEFD5DE}" destId="{4D5E6B46-B66C-4878-9525-18812A01E6CA}" srcOrd="3" destOrd="0" presId="urn:microsoft.com/office/officeart/2005/8/layout/hList7#1"/>
    <dgm:cxn modelId="{6681198C-A4F7-4934-B056-608C0AD7A3F3}" type="presParOf" srcId="{A8383351-5C1A-40C3-B0AA-4E1C3686E234}" destId="{5D7ABEDE-168D-4814-8DDA-7F6C4E2EFBD9}" srcOrd="1" destOrd="0" presId="urn:microsoft.com/office/officeart/2005/8/layout/hList7#1"/>
    <dgm:cxn modelId="{1E90138F-A914-47B1-A4D2-3617771126CE}" type="presParOf" srcId="{A8383351-5C1A-40C3-B0AA-4E1C3686E234}" destId="{0C9A3CBD-DA94-4698-9442-A55C5216D8F0}" srcOrd="2" destOrd="0" presId="urn:microsoft.com/office/officeart/2005/8/layout/hList7#1"/>
    <dgm:cxn modelId="{B46AB5BE-5660-4AED-B70F-B75B624E5451}" type="presParOf" srcId="{0C9A3CBD-DA94-4698-9442-A55C5216D8F0}" destId="{0AC599DB-45A4-4CC1-9143-BCAC908086F2}" srcOrd="0" destOrd="0" presId="urn:microsoft.com/office/officeart/2005/8/layout/hList7#1"/>
    <dgm:cxn modelId="{86C4D92D-E115-45E6-9FB3-E38115050FCA}" type="presParOf" srcId="{0C9A3CBD-DA94-4698-9442-A55C5216D8F0}" destId="{CF33A807-4020-413D-B1A7-F88C8B05C9FD}" srcOrd="1" destOrd="0" presId="urn:microsoft.com/office/officeart/2005/8/layout/hList7#1"/>
    <dgm:cxn modelId="{A61C3437-E366-4754-917F-CCC3793DCDCD}" type="presParOf" srcId="{0C9A3CBD-DA94-4698-9442-A55C5216D8F0}" destId="{1EA74616-43B2-4CAE-85CB-FFAEA3B4960F}" srcOrd="2" destOrd="0" presId="urn:microsoft.com/office/officeart/2005/8/layout/hList7#1"/>
    <dgm:cxn modelId="{A0AEF923-8A93-42D2-9D0B-A1239E269F04}" type="presParOf" srcId="{0C9A3CBD-DA94-4698-9442-A55C5216D8F0}" destId="{78B68218-DAC5-4BCE-BC3A-FDB2B1E7B1D7}" srcOrd="3" destOrd="0" presId="urn:microsoft.com/office/officeart/2005/8/layout/hList7#1"/>
    <dgm:cxn modelId="{C20E310D-B8CB-46B7-9ABC-E101049CA7B3}" type="presParOf" srcId="{A8383351-5C1A-40C3-B0AA-4E1C3686E234}" destId="{D122334A-316D-4CD5-862A-A3EA7963FB5D}" srcOrd="3" destOrd="0" presId="urn:microsoft.com/office/officeart/2005/8/layout/hList7#1"/>
    <dgm:cxn modelId="{90C4D571-DAC4-4A18-A79A-833FD8F92295}" type="presParOf" srcId="{A8383351-5C1A-40C3-B0AA-4E1C3686E234}" destId="{35043395-01AE-4CB6-ABF7-A66B3BE686A0}" srcOrd="4" destOrd="0" presId="urn:microsoft.com/office/officeart/2005/8/layout/hList7#1"/>
    <dgm:cxn modelId="{D567B70E-BAB8-4F4C-AF97-DD0696C069A5}" type="presParOf" srcId="{35043395-01AE-4CB6-ABF7-A66B3BE686A0}" destId="{4D1BC58C-707F-4F1D-9840-2ED129D600A7}" srcOrd="0" destOrd="0" presId="urn:microsoft.com/office/officeart/2005/8/layout/hList7#1"/>
    <dgm:cxn modelId="{9A742E9A-7B3A-4E79-8B54-719BAB3A8824}" type="presParOf" srcId="{35043395-01AE-4CB6-ABF7-A66B3BE686A0}" destId="{C5D6E220-7838-495D-8C50-D9AF3CD6E538}" srcOrd="1" destOrd="0" presId="urn:microsoft.com/office/officeart/2005/8/layout/hList7#1"/>
    <dgm:cxn modelId="{B4682895-0EF2-4573-BDF2-11C080C16DC8}" type="presParOf" srcId="{35043395-01AE-4CB6-ABF7-A66B3BE686A0}" destId="{B4CA7CC1-3FB5-4A16-AC6D-7751C28792FB}" srcOrd="2" destOrd="0" presId="urn:microsoft.com/office/officeart/2005/8/layout/hList7#1"/>
    <dgm:cxn modelId="{4D1D8108-71E5-452F-BB5F-042F295401F8}" type="presParOf" srcId="{35043395-01AE-4CB6-ABF7-A66B3BE686A0}" destId="{3A8EC11D-7373-45D5-95E6-02F002A5118F}" srcOrd="3" destOrd="0" presId="urn:microsoft.com/office/officeart/2005/8/layout/hList7#1"/>
    <dgm:cxn modelId="{6FB577A2-9F22-4491-8D7B-BDE41FF35C27}" type="presParOf" srcId="{A8383351-5C1A-40C3-B0AA-4E1C3686E234}" destId="{97432241-6CB7-4FBE-8646-139F0834AA14}" srcOrd="5" destOrd="0" presId="urn:microsoft.com/office/officeart/2005/8/layout/hList7#1"/>
    <dgm:cxn modelId="{B5D32FC0-F075-4371-AD23-ECE15E1B81B8}" type="presParOf" srcId="{A8383351-5C1A-40C3-B0AA-4E1C3686E234}" destId="{CDFE5982-8DB7-4928-9C59-52E120ACBDF0}" srcOrd="6" destOrd="0" presId="urn:microsoft.com/office/officeart/2005/8/layout/hList7#1"/>
    <dgm:cxn modelId="{B5B95205-FCCB-4B0D-B245-CB3054A75774}" type="presParOf" srcId="{CDFE5982-8DB7-4928-9C59-52E120ACBDF0}" destId="{189E882C-81E8-47C5-958A-B6C012292562}" srcOrd="0" destOrd="0" presId="urn:microsoft.com/office/officeart/2005/8/layout/hList7#1"/>
    <dgm:cxn modelId="{E7A493AE-63A4-4589-B4A6-835D9CB055D7}" type="presParOf" srcId="{CDFE5982-8DB7-4928-9C59-52E120ACBDF0}" destId="{371CD45E-5E69-47FF-B8FC-4E448F3DD60C}" srcOrd="1" destOrd="0" presId="urn:microsoft.com/office/officeart/2005/8/layout/hList7#1"/>
    <dgm:cxn modelId="{60AA20C4-36FD-4255-9611-0C5C8CF64191}" type="presParOf" srcId="{CDFE5982-8DB7-4928-9C59-52E120ACBDF0}" destId="{8BB2DFD7-0A69-465F-8121-77341AEEAE93}" srcOrd="2" destOrd="0" presId="urn:microsoft.com/office/officeart/2005/8/layout/hList7#1"/>
    <dgm:cxn modelId="{489118F7-F6FE-4F18-B7F0-C78A48698F40}" type="presParOf" srcId="{CDFE5982-8DB7-4928-9C59-52E120ACBDF0}" destId="{27B6A421-03C4-4EEE-95B9-990AF0481F5E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FD8F7AA-EB42-4D8A-940D-6C7978F74BF1}" type="doc">
      <dgm:prSet loTypeId="urn:microsoft.com/office/officeart/2005/8/layout/matrix3" loCatId="matrix" qsTypeId="urn:microsoft.com/office/officeart/2005/8/quickstyle/simple1" qsCatId="simple" csTypeId="urn:microsoft.com/office/officeart/2005/8/colors/accent2_1" csCatId="accent2"/>
      <dgm:spPr/>
      <dgm:t>
        <a:bodyPr/>
        <a:lstStyle/>
        <a:p>
          <a:endParaRPr lang="ru-RU"/>
        </a:p>
      </dgm:t>
    </dgm:pt>
    <dgm:pt modelId="{022C338C-D106-48EA-A9F2-F50A5057D7AE}">
      <dgm:prSet custT="1"/>
      <dgm:spPr/>
      <dgm:t>
        <a:bodyPr/>
        <a:lstStyle/>
        <a:p>
          <a:pPr rtl="0"/>
          <a:r>
            <a:rPr lang="ru-RU" sz="3600" b="1" dirty="0" smtClean="0">
              <a:solidFill>
                <a:srgbClr val="C00000"/>
              </a:solidFill>
            </a:rPr>
            <a:t>Повести</a:t>
          </a:r>
          <a:endParaRPr lang="ru-RU" sz="3600" dirty="0">
            <a:solidFill>
              <a:srgbClr val="C00000"/>
            </a:solidFill>
          </a:endParaRPr>
        </a:p>
      </dgm:t>
    </dgm:pt>
    <dgm:pt modelId="{4A5C12A8-2AE8-4475-A560-15D6A84E9F03}" type="parTrans" cxnId="{C3028592-2BAD-4DF7-A906-F4580EE164EC}">
      <dgm:prSet/>
      <dgm:spPr/>
      <dgm:t>
        <a:bodyPr/>
        <a:lstStyle/>
        <a:p>
          <a:endParaRPr lang="ru-RU"/>
        </a:p>
      </dgm:t>
    </dgm:pt>
    <dgm:pt modelId="{C25575B0-B701-443E-96ED-9CD8663D5F08}" type="sibTrans" cxnId="{C3028592-2BAD-4DF7-A906-F4580EE164EC}">
      <dgm:prSet/>
      <dgm:spPr/>
      <dgm:t>
        <a:bodyPr/>
        <a:lstStyle/>
        <a:p>
          <a:endParaRPr lang="ru-RU"/>
        </a:p>
      </dgm:t>
    </dgm:pt>
    <dgm:pt modelId="{5F22C46D-6A21-4092-BC57-C5851CBA036C}">
      <dgm:prSet/>
      <dgm:spPr/>
      <dgm:t>
        <a:bodyPr/>
        <a:lstStyle/>
        <a:p>
          <a:pPr rtl="0"/>
          <a:r>
            <a:rPr lang="ru-RU" dirty="0" smtClean="0"/>
            <a:t>«Перевал» (1959)</a:t>
          </a:r>
          <a:endParaRPr lang="ru-RU" dirty="0"/>
        </a:p>
      </dgm:t>
    </dgm:pt>
    <dgm:pt modelId="{9B8BCD82-EDB6-46D1-BBAC-7E527FE0C0BA}" type="parTrans" cxnId="{1E072C24-1893-45D3-BC07-156B4D011C40}">
      <dgm:prSet/>
      <dgm:spPr/>
      <dgm:t>
        <a:bodyPr/>
        <a:lstStyle/>
        <a:p>
          <a:endParaRPr lang="ru-RU"/>
        </a:p>
      </dgm:t>
    </dgm:pt>
    <dgm:pt modelId="{DF29C770-21B6-4072-B3EB-EC71008A5C64}" type="sibTrans" cxnId="{1E072C24-1893-45D3-BC07-156B4D011C40}">
      <dgm:prSet/>
      <dgm:spPr/>
      <dgm:t>
        <a:bodyPr/>
        <a:lstStyle/>
        <a:p>
          <a:endParaRPr lang="ru-RU"/>
        </a:p>
      </dgm:t>
    </dgm:pt>
    <dgm:pt modelId="{DDE6988F-8576-4485-894B-D36FEAD69AB9}">
      <dgm:prSet/>
      <dgm:spPr/>
      <dgm:t>
        <a:bodyPr/>
        <a:lstStyle/>
        <a:p>
          <a:pPr rtl="0"/>
          <a:r>
            <a:rPr lang="ru-RU" dirty="0" smtClean="0"/>
            <a:t>«Стародуб» (1960)</a:t>
          </a:r>
          <a:endParaRPr lang="ru-RU" dirty="0"/>
        </a:p>
      </dgm:t>
    </dgm:pt>
    <dgm:pt modelId="{FE38CD42-ED40-4A44-A268-B6437F0EA306}" type="parTrans" cxnId="{58378E80-33D1-46F0-AB33-EA87C5C9EEDB}">
      <dgm:prSet/>
      <dgm:spPr/>
      <dgm:t>
        <a:bodyPr/>
        <a:lstStyle/>
        <a:p>
          <a:endParaRPr lang="ru-RU"/>
        </a:p>
      </dgm:t>
    </dgm:pt>
    <dgm:pt modelId="{7514A20B-B1AE-4CDB-AF74-D4B8963E4BEF}" type="sibTrans" cxnId="{58378E80-33D1-46F0-AB33-EA87C5C9EEDB}">
      <dgm:prSet/>
      <dgm:spPr/>
      <dgm:t>
        <a:bodyPr/>
        <a:lstStyle/>
        <a:p>
          <a:endParaRPr lang="ru-RU"/>
        </a:p>
      </dgm:t>
    </dgm:pt>
    <dgm:pt modelId="{EA2706A3-0E07-4DF5-AFC2-27390FDC1F03}">
      <dgm:prSet/>
      <dgm:spPr/>
      <dgm:t>
        <a:bodyPr/>
        <a:lstStyle/>
        <a:p>
          <a:pPr rtl="0"/>
          <a:r>
            <a:rPr lang="ru-RU" dirty="0" smtClean="0"/>
            <a:t>«Звездопад» (</a:t>
          </a:r>
          <a:r>
            <a:rPr lang="ru-RU" dirty="0" smtClean="0">
              <a:hlinkClick xmlns:r="http://schemas.openxmlformats.org/officeDocument/2006/relationships" r:id="rId1"/>
            </a:rPr>
            <a:t>1960</a:t>
          </a:r>
          <a:r>
            <a:rPr lang="ru-RU" dirty="0" smtClean="0"/>
            <a:t>—</a:t>
          </a:r>
          <a:r>
            <a:rPr lang="ru-RU" dirty="0" smtClean="0">
              <a:hlinkClick xmlns:r="http://schemas.openxmlformats.org/officeDocument/2006/relationships" r:id="rId2"/>
            </a:rPr>
            <a:t>1972</a:t>
          </a:r>
          <a:r>
            <a:rPr lang="ru-RU" dirty="0" smtClean="0"/>
            <a:t>)</a:t>
          </a:r>
          <a:endParaRPr lang="ru-RU" dirty="0"/>
        </a:p>
      </dgm:t>
    </dgm:pt>
    <dgm:pt modelId="{2E189507-E705-4D29-9C31-EDA742E4D590}" type="parTrans" cxnId="{F0A0EED2-E614-48D2-AD63-9C0F0A26BD7C}">
      <dgm:prSet/>
      <dgm:spPr/>
      <dgm:t>
        <a:bodyPr/>
        <a:lstStyle/>
        <a:p>
          <a:endParaRPr lang="ru-RU"/>
        </a:p>
      </dgm:t>
    </dgm:pt>
    <dgm:pt modelId="{1893AB73-3EF0-49C2-A695-F860CF869945}" type="sibTrans" cxnId="{F0A0EED2-E614-48D2-AD63-9C0F0A26BD7C}">
      <dgm:prSet/>
      <dgm:spPr/>
      <dgm:t>
        <a:bodyPr/>
        <a:lstStyle/>
        <a:p>
          <a:endParaRPr lang="ru-RU"/>
        </a:p>
      </dgm:t>
    </dgm:pt>
    <dgm:pt modelId="{D5DA14D4-E746-4EEC-ACDB-584EE6A10B3F}">
      <dgm:prSet/>
      <dgm:spPr/>
      <dgm:t>
        <a:bodyPr/>
        <a:lstStyle/>
        <a:p>
          <a:endParaRPr lang="ru-RU"/>
        </a:p>
      </dgm:t>
    </dgm:pt>
    <dgm:pt modelId="{32146B87-F5F8-4C68-BECB-C53A218D51BC}" type="parTrans" cxnId="{F621A3C1-C6DF-414C-BC6A-96EC259BB6DC}">
      <dgm:prSet/>
      <dgm:spPr/>
      <dgm:t>
        <a:bodyPr/>
        <a:lstStyle/>
        <a:p>
          <a:endParaRPr lang="ru-RU"/>
        </a:p>
      </dgm:t>
    </dgm:pt>
    <dgm:pt modelId="{CCBC6E67-6967-44D6-8469-088CC744598A}" type="sibTrans" cxnId="{F621A3C1-C6DF-414C-BC6A-96EC259BB6DC}">
      <dgm:prSet/>
      <dgm:spPr/>
      <dgm:t>
        <a:bodyPr/>
        <a:lstStyle/>
        <a:p>
          <a:endParaRPr lang="ru-RU"/>
        </a:p>
      </dgm:t>
    </dgm:pt>
    <dgm:pt modelId="{2D64890F-7667-45C1-B77C-9BB1DB3ADFE8}">
      <dgm:prSet/>
      <dgm:spPr/>
      <dgm:t>
        <a:bodyPr/>
        <a:lstStyle/>
        <a:p>
          <a:endParaRPr lang="ru-RU"/>
        </a:p>
      </dgm:t>
    </dgm:pt>
    <dgm:pt modelId="{0DAF7E00-B244-4508-8C18-DCF4B5B086E5}" type="parTrans" cxnId="{5C5EB2E3-9814-43BB-88FB-211857DF5B1B}">
      <dgm:prSet/>
      <dgm:spPr/>
      <dgm:t>
        <a:bodyPr/>
        <a:lstStyle/>
        <a:p>
          <a:endParaRPr lang="ru-RU"/>
        </a:p>
      </dgm:t>
    </dgm:pt>
    <dgm:pt modelId="{16A53887-D4D7-4DEF-B681-2CEEBBC811A7}" type="sibTrans" cxnId="{5C5EB2E3-9814-43BB-88FB-211857DF5B1B}">
      <dgm:prSet/>
      <dgm:spPr/>
      <dgm:t>
        <a:bodyPr/>
        <a:lstStyle/>
        <a:p>
          <a:endParaRPr lang="ru-RU"/>
        </a:p>
      </dgm:t>
    </dgm:pt>
    <dgm:pt modelId="{0D21520B-3935-4BEC-8AD3-32BFCC690DF1}">
      <dgm:prSet/>
      <dgm:spPr/>
      <dgm:t>
        <a:bodyPr/>
        <a:lstStyle/>
        <a:p>
          <a:endParaRPr lang="ru-RU"/>
        </a:p>
      </dgm:t>
    </dgm:pt>
    <dgm:pt modelId="{4831E2E8-E814-4C95-990A-5DFBEDFF6773}" type="parTrans" cxnId="{340131D7-9A4F-4277-94B9-D54EE8F5D373}">
      <dgm:prSet/>
      <dgm:spPr/>
      <dgm:t>
        <a:bodyPr/>
        <a:lstStyle/>
        <a:p>
          <a:endParaRPr lang="ru-RU"/>
        </a:p>
      </dgm:t>
    </dgm:pt>
    <dgm:pt modelId="{E823B95C-AF4D-48DF-ACF9-50E2E5085027}" type="sibTrans" cxnId="{340131D7-9A4F-4277-94B9-D54EE8F5D373}">
      <dgm:prSet/>
      <dgm:spPr/>
      <dgm:t>
        <a:bodyPr/>
        <a:lstStyle/>
        <a:p>
          <a:endParaRPr lang="ru-RU"/>
        </a:p>
      </dgm:t>
    </dgm:pt>
    <dgm:pt modelId="{8C2E1FED-1F0A-41CC-8948-D7F1CB8F213B}">
      <dgm:prSet/>
      <dgm:spPr/>
      <dgm:t>
        <a:bodyPr/>
        <a:lstStyle/>
        <a:p>
          <a:endParaRPr lang="ru-RU"/>
        </a:p>
      </dgm:t>
    </dgm:pt>
    <dgm:pt modelId="{8F53319B-6105-45FD-A3F1-1C929463715E}" type="parTrans" cxnId="{48ECCB85-7919-4DD9-B72B-363290F9F415}">
      <dgm:prSet/>
      <dgm:spPr/>
      <dgm:t>
        <a:bodyPr/>
        <a:lstStyle/>
        <a:p>
          <a:endParaRPr lang="ru-RU"/>
        </a:p>
      </dgm:t>
    </dgm:pt>
    <dgm:pt modelId="{CAB46242-888E-4C93-AD97-CC49C0BE1073}" type="sibTrans" cxnId="{48ECCB85-7919-4DD9-B72B-363290F9F415}">
      <dgm:prSet/>
      <dgm:spPr/>
      <dgm:t>
        <a:bodyPr/>
        <a:lstStyle/>
        <a:p>
          <a:endParaRPr lang="ru-RU"/>
        </a:p>
      </dgm:t>
    </dgm:pt>
    <dgm:pt modelId="{E487C23C-FA99-44C3-B962-1F350BA9E865}">
      <dgm:prSet/>
      <dgm:spPr/>
      <dgm:t>
        <a:bodyPr/>
        <a:lstStyle/>
        <a:p>
          <a:endParaRPr lang="ru-RU"/>
        </a:p>
      </dgm:t>
    </dgm:pt>
    <dgm:pt modelId="{CEA2098C-7044-4B5E-BCD6-8471AA80C342}" type="parTrans" cxnId="{B7DB9307-2F3F-40AE-8275-377DBBFB7FE4}">
      <dgm:prSet/>
      <dgm:spPr/>
      <dgm:t>
        <a:bodyPr/>
        <a:lstStyle/>
        <a:p>
          <a:endParaRPr lang="ru-RU"/>
        </a:p>
      </dgm:t>
    </dgm:pt>
    <dgm:pt modelId="{F3045FFF-F81F-4CBB-95B3-2557C6EB9887}" type="sibTrans" cxnId="{B7DB9307-2F3F-40AE-8275-377DBBFB7FE4}">
      <dgm:prSet/>
      <dgm:spPr/>
      <dgm:t>
        <a:bodyPr/>
        <a:lstStyle/>
        <a:p>
          <a:endParaRPr lang="ru-RU"/>
        </a:p>
      </dgm:t>
    </dgm:pt>
    <dgm:pt modelId="{286D71B3-F48D-4D46-8950-3E937DA521E7}">
      <dgm:prSet/>
      <dgm:spPr/>
      <dgm:t>
        <a:bodyPr/>
        <a:lstStyle/>
        <a:p>
          <a:endParaRPr lang="ru-RU"/>
        </a:p>
      </dgm:t>
    </dgm:pt>
    <dgm:pt modelId="{192FE1BE-C332-4FF4-934B-7F327508495B}" type="parTrans" cxnId="{D2EA5DE8-3FCA-4D66-A050-1E4F8094DE2D}">
      <dgm:prSet/>
      <dgm:spPr/>
      <dgm:t>
        <a:bodyPr/>
        <a:lstStyle/>
        <a:p>
          <a:endParaRPr lang="ru-RU"/>
        </a:p>
      </dgm:t>
    </dgm:pt>
    <dgm:pt modelId="{B26E7028-261C-4FF2-9FD7-9C45DA8E2C9D}" type="sibTrans" cxnId="{D2EA5DE8-3FCA-4D66-A050-1E4F8094DE2D}">
      <dgm:prSet/>
      <dgm:spPr/>
      <dgm:t>
        <a:bodyPr/>
        <a:lstStyle/>
        <a:p>
          <a:endParaRPr lang="ru-RU"/>
        </a:p>
      </dgm:t>
    </dgm:pt>
    <dgm:pt modelId="{07A3F3E6-07F8-44C0-AB21-2235D524D3D1}">
      <dgm:prSet/>
      <dgm:spPr/>
      <dgm:t>
        <a:bodyPr/>
        <a:lstStyle/>
        <a:p>
          <a:endParaRPr lang="ru-RU"/>
        </a:p>
      </dgm:t>
    </dgm:pt>
    <dgm:pt modelId="{49211B33-F1C5-4BB9-A678-4B160EC46FC2}" type="parTrans" cxnId="{66DDF44B-D1B0-439E-AA76-9EEF16AC529E}">
      <dgm:prSet/>
      <dgm:spPr/>
      <dgm:t>
        <a:bodyPr/>
        <a:lstStyle/>
        <a:p>
          <a:endParaRPr lang="ru-RU"/>
        </a:p>
      </dgm:t>
    </dgm:pt>
    <dgm:pt modelId="{C33C9DBF-4E41-4AEC-A01F-74102A7683C5}" type="sibTrans" cxnId="{66DDF44B-D1B0-439E-AA76-9EEF16AC529E}">
      <dgm:prSet/>
      <dgm:spPr/>
      <dgm:t>
        <a:bodyPr/>
        <a:lstStyle/>
        <a:p>
          <a:endParaRPr lang="ru-RU"/>
        </a:p>
      </dgm:t>
    </dgm:pt>
    <dgm:pt modelId="{1AA29833-A298-42C2-AD6B-7B2BD1344481}">
      <dgm:prSet/>
      <dgm:spPr/>
      <dgm:t>
        <a:bodyPr/>
        <a:lstStyle/>
        <a:p>
          <a:endParaRPr lang="ru-RU"/>
        </a:p>
      </dgm:t>
    </dgm:pt>
    <dgm:pt modelId="{DB3791BE-9F52-4521-9813-B4E94798E344}" type="parTrans" cxnId="{35503B2B-6E83-4E05-A322-3B603C2134E6}">
      <dgm:prSet/>
      <dgm:spPr/>
      <dgm:t>
        <a:bodyPr/>
        <a:lstStyle/>
        <a:p>
          <a:endParaRPr lang="ru-RU"/>
        </a:p>
      </dgm:t>
    </dgm:pt>
    <dgm:pt modelId="{BC6A6B29-7800-4E81-892F-F8FEBC28938B}" type="sibTrans" cxnId="{35503B2B-6E83-4E05-A322-3B603C2134E6}">
      <dgm:prSet/>
      <dgm:spPr/>
      <dgm:t>
        <a:bodyPr/>
        <a:lstStyle/>
        <a:p>
          <a:endParaRPr lang="ru-RU"/>
        </a:p>
      </dgm:t>
    </dgm:pt>
    <dgm:pt modelId="{C22A724A-AA0C-4705-A6DE-4536D4778CD4}">
      <dgm:prSet/>
      <dgm:spPr/>
      <dgm:t>
        <a:bodyPr/>
        <a:lstStyle/>
        <a:p>
          <a:endParaRPr lang="ru-RU"/>
        </a:p>
      </dgm:t>
    </dgm:pt>
    <dgm:pt modelId="{62F3A41B-E80D-4A3D-9317-F13A24BE932E}" type="parTrans" cxnId="{8675CF5F-7FB4-4F6F-87A1-F71810BCBF6A}">
      <dgm:prSet/>
      <dgm:spPr/>
      <dgm:t>
        <a:bodyPr/>
        <a:lstStyle/>
        <a:p>
          <a:endParaRPr lang="ru-RU"/>
        </a:p>
      </dgm:t>
    </dgm:pt>
    <dgm:pt modelId="{5DFFFD5C-782F-4139-A84B-DD55D5846557}" type="sibTrans" cxnId="{8675CF5F-7FB4-4F6F-87A1-F71810BCBF6A}">
      <dgm:prSet/>
      <dgm:spPr/>
      <dgm:t>
        <a:bodyPr/>
        <a:lstStyle/>
        <a:p>
          <a:endParaRPr lang="ru-RU"/>
        </a:p>
      </dgm:t>
    </dgm:pt>
    <dgm:pt modelId="{E184C603-6922-45E5-ADD3-6996CAD22564}">
      <dgm:prSet/>
      <dgm:spPr/>
      <dgm:t>
        <a:bodyPr/>
        <a:lstStyle/>
        <a:p>
          <a:endParaRPr lang="ru-RU"/>
        </a:p>
      </dgm:t>
    </dgm:pt>
    <dgm:pt modelId="{3491CA99-3944-4EF6-A400-78EAB6BE1818}" type="parTrans" cxnId="{3603032D-8658-4612-89DD-3BC530FC00CE}">
      <dgm:prSet/>
      <dgm:spPr/>
      <dgm:t>
        <a:bodyPr/>
        <a:lstStyle/>
        <a:p>
          <a:endParaRPr lang="ru-RU"/>
        </a:p>
      </dgm:t>
    </dgm:pt>
    <dgm:pt modelId="{93924257-D036-4645-8D4D-599F94C15227}" type="sibTrans" cxnId="{3603032D-8658-4612-89DD-3BC530FC00CE}">
      <dgm:prSet/>
      <dgm:spPr/>
      <dgm:t>
        <a:bodyPr/>
        <a:lstStyle/>
        <a:p>
          <a:endParaRPr lang="ru-RU"/>
        </a:p>
      </dgm:t>
    </dgm:pt>
    <dgm:pt modelId="{4C8770DD-3E67-4B9F-8901-546C4BADE453}">
      <dgm:prSet/>
      <dgm:spPr/>
      <dgm:t>
        <a:bodyPr/>
        <a:lstStyle/>
        <a:p>
          <a:endParaRPr lang="ru-RU"/>
        </a:p>
      </dgm:t>
    </dgm:pt>
    <dgm:pt modelId="{3F4E6A7D-4AA5-406E-A8A5-1908C083DC0F}" type="parTrans" cxnId="{E4E16FAE-1606-4686-8662-F79531A704BF}">
      <dgm:prSet/>
      <dgm:spPr/>
      <dgm:t>
        <a:bodyPr/>
        <a:lstStyle/>
        <a:p>
          <a:endParaRPr lang="ru-RU"/>
        </a:p>
      </dgm:t>
    </dgm:pt>
    <dgm:pt modelId="{71B93D6F-1650-413C-B598-B5ED3BCB78C9}" type="sibTrans" cxnId="{E4E16FAE-1606-4686-8662-F79531A704BF}">
      <dgm:prSet/>
      <dgm:spPr/>
      <dgm:t>
        <a:bodyPr/>
        <a:lstStyle/>
        <a:p>
          <a:endParaRPr lang="ru-RU"/>
        </a:p>
      </dgm:t>
    </dgm:pt>
    <dgm:pt modelId="{0BCD3381-D147-4DD1-96AF-710EE4694D4B}">
      <dgm:prSet/>
      <dgm:spPr/>
      <dgm:t>
        <a:bodyPr/>
        <a:lstStyle/>
        <a:p>
          <a:endParaRPr lang="ru-RU"/>
        </a:p>
      </dgm:t>
    </dgm:pt>
    <dgm:pt modelId="{57170521-461F-4508-94EC-6C0B1A1B41E2}" type="parTrans" cxnId="{949D2523-C34B-47DD-8A31-56D17F24B009}">
      <dgm:prSet/>
      <dgm:spPr/>
      <dgm:t>
        <a:bodyPr/>
        <a:lstStyle/>
        <a:p>
          <a:endParaRPr lang="ru-RU"/>
        </a:p>
      </dgm:t>
    </dgm:pt>
    <dgm:pt modelId="{79C858D6-4782-4CDD-8440-DCA19F2BBBA2}" type="sibTrans" cxnId="{949D2523-C34B-47DD-8A31-56D17F24B009}">
      <dgm:prSet/>
      <dgm:spPr/>
      <dgm:t>
        <a:bodyPr/>
        <a:lstStyle/>
        <a:p>
          <a:endParaRPr lang="ru-RU"/>
        </a:p>
      </dgm:t>
    </dgm:pt>
    <dgm:pt modelId="{449A73F1-B498-4D9D-831C-6E0AC2C6FA9D}" type="pres">
      <dgm:prSet presAssocID="{4FD8F7AA-EB42-4D8A-940D-6C7978F74BF1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6BBA995-67C2-4274-8523-268A3D4281A6}" type="pres">
      <dgm:prSet presAssocID="{4FD8F7AA-EB42-4D8A-940D-6C7978F74BF1}" presName="diamond" presStyleLbl="bgShp" presStyleIdx="0" presStyleCnt="1"/>
      <dgm:spPr/>
    </dgm:pt>
    <dgm:pt modelId="{E88703D9-A9E0-4357-85B1-AA6C5F58BF61}" type="pres">
      <dgm:prSet presAssocID="{4FD8F7AA-EB42-4D8A-940D-6C7978F74BF1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4E610E-4E06-4E12-84F5-C9B78154B3CD}" type="pres">
      <dgm:prSet presAssocID="{4FD8F7AA-EB42-4D8A-940D-6C7978F74BF1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A1AD78-DF5F-4504-BEE7-2266C342FAF1}" type="pres">
      <dgm:prSet presAssocID="{4FD8F7AA-EB42-4D8A-940D-6C7978F74BF1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52C7FB-A1B7-43B2-94F8-E0ACAF639C32}" type="pres">
      <dgm:prSet presAssocID="{4FD8F7AA-EB42-4D8A-940D-6C7978F74BF1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0131D7-9A4F-4277-94B9-D54EE8F5D373}" srcId="{4FD8F7AA-EB42-4D8A-940D-6C7978F74BF1}" destId="{0D21520B-3935-4BEC-8AD3-32BFCC690DF1}" srcOrd="6" destOrd="0" parTransId="{4831E2E8-E814-4C95-990A-5DFBEDFF6773}" sibTransId="{E823B95C-AF4D-48DF-ACF9-50E2E5085027}"/>
    <dgm:cxn modelId="{C3028592-2BAD-4DF7-A906-F4580EE164EC}" srcId="{4FD8F7AA-EB42-4D8A-940D-6C7978F74BF1}" destId="{022C338C-D106-48EA-A9F2-F50A5057D7AE}" srcOrd="0" destOrd="0" parTransId="{4A5C12A8-2AE8-4475-A560-15D6A84E9F03}" sibTransId="{C25575B0-B701-443E-96ED-9CD8663D5F08}"/>
    <dgm:cxn modelId="{35503B2B-6E83-4E05-A322-3B603C2134E6}" srcId="{4FD8F7AA-EB42-4D8A-940D-6C7978F74BF1}" destId="{1AA29833-A298-42C2-AD6B-7B2BD1344481}" srcOrd="11" destOrd="0" parTransId="{DB3791BE-9F52-4521-9813-B4E94798E344}" sibTransId="{BC6A6B29-7800-4E81-892F-F8FEBC28938B}"/>
    <dgm:cxn modelId="{3603032D-8658-4612-89DD-3BC530FC00CE}" srcId="{4FD8F7AA-EB42-4D8A-940D-6C7978F74BF1}" destId="{E184C603-6922-45E5-ADD3-6996CAD22564}" srcOrd="13" destOrd="0" parTransId="{3491CA99-3944-4EF6-A400-78EAB6BE1818}" sibTransId="{93924257-D036-4645-8D4D-599F94C15227}"/>
    <dgm:cxn modelId="{E4E16FAE-1606-4686-8662-F79531A704BF}" srcId="{4FD8F7AA-EB42-4D8A-940D-6C7978F74BF1}" destId="{4C8770DD-3E67-4B9F-8901-546C4BADE453}" srcOrd="14" destOrd="0" parTransId="{3F4E6A7D-4AA5-406E-A8A5-1908C083DC0F}" sibTransId="{71B93D6F-1650-413C-B598-B5ED3BCB78C9}"/>
    <dgm:cxn modelId="{1E072C24-1893-45D3-BC07-156B4D011C40}" srcId="{4FD8F7AA-EB42-4D8A-940D-6C7978F74BF1}" destId="{5F22C46D-6A21-4092-BC57-C5851CBA036C}" srcOrd="1" destOrd="0" parTransId="{9B8BCD82-EDB6-46D1-BBAC-7E527FE0C0BA}" sibTransId="{DF29C770-21B6-4072-B3EB-EC71008A5C64}"/>
    <dgm:cxn modelId="{5C5EB2E3-9814-43BB-88FB-211857DF5B1B}" srcId="{4FD8F7AA-EB42-4D8A-940D-6C7978F74BF1}" destId="{2D64890F-7667-45C1-B77C-9BB1DB3ADFE8}" srcOrd="5" destOrd="0" parTransId="{0DAF7E00-B244-4508-8C18-DCF4B5B086E5}" sibTransId="{16A53887-D4D7-4DEF-B681-2CEEBBC811A7}"/>
    <dgm:cxn modelId="{8675CF5F-7FB4-4F6F-87A1-F71810BCBF6A}" srcId="{4FD8F7AA-EB42-4D8A-940D-6C7978F74BF1}" destId="{C22A724A-AA0C-4705-A6DE-4536D4778CD4}" srcOrd="12" destOrd="0" parTransId="{62F3A41B-E80D-4A3D-9317-F13A24BE932E}" sibTransId="{5DFFFD5C-782F-4139-A84B-DD55D5846557}"/>
    <dgm:cxn modelId="{48ECCB85-7919-4DD9-B72B-363290F9F415}" srcId="{4FD8F7AA-EB42-4D8A-940D-6C7978F74BF1}" destId="{8C2E1FED-1F0A-41CC-8948-D7F1CB8F213B}" srcOrd="7" destOrd="0" parTransId="{8F53319B-6105-45FD-A3F1-1C929463715E}" sibTransId="{CAB46242-888E-4C93-AD97-CC49C0BE1073}"/>
    <dgm:cxn modelId="{A9711247-918E-402B-8654-0F1ECB35A738}" type="presOf" srcId="{4FD8F7AA-EB42-4D8A-940D-6C7978F74BF1}" destId="{449A73F1-B498-4D9D-831C-6E0AC2C6FA9D}" srcOrd="0" destOrd="0" presId="urn:microsoft.com/office/officeart/2005/8/layout/matrix3"/>
    <dgm:cxn modelId="{D0D4B5E1-C388-4387-9E6B-980034C87231}" type="presOf" srcId="{EA2706A3-0E07-4DF5-AFC2-27390FDC1F03}" destId="{B752C7FB-A1B7-43B2-94F8-E0ACAF639C32}" srcOrd="0" destOrd="0" presId="urn:microsoft.com/office/officeart/2005/8/layout/matrix3"/>
    <dgm:cxn modelId="{949D2523-C34B-47DD-8A31-56D17F24B009}" srcId="{4FD8F7AA-EB42-4D8A-940D-6C7978F74BF1}" destId="{0BCD3381-D147-4DD1-96AF-710EE4694D4B}" srcOrd="15" destOrd="0" parTransId="{57170521-461F-4508-94EC-6C0B1A1B41E2}" sibTransId="{79C858D6-4782-4CDD-8440-DCA19F2BBBA2}"/>
    <dgm:cxn modelId="{D2EA5DE8-3FCA-4D66-A050-1E4F8094DE2D}" srcId="{4FD8F7AA-EB42-4D8A-940D-6C7978F74BF1}" destId="{286D71B3-F48D-4D46-8950-3E937DA521E7}" srcOrd="9" destOrd="0" parTransId="{192FE1BE-C332-4FF4-934B-7F327508495B}" sibTransId="{B26E7028-261C-4FF2-9FD7-9C45DA8E2C9D}"/>
    <dgm:cxn modelId="{EA87FF7B-77BD-4C55-ACA5-406818CB138E}" type="presOf" srcId="{5F22C46D-6A21-4092-BC57-C5851CBA036C}" destId="{A14E610E-4E06-4E12-84F5-C9B78154B3CD}" srcOrd="0" destOrd="0" presId="urn:microsoft.com/office/officeart/2005/8/layout/matrix3"/>
    <dgm:cxn modelId="{F621A3C1-C6DF-414C-BC6A-96EC259BB6DC}" srcId="{4FD8F7AA-EB42-4D8A-940D-6C7978F74BF1}" destId="{D5DA14D4-E746-4EEC-ACDB-584EE6A10B3F}" srcOrd="4" destOrd="0" parTransId="{32146B87-F5F8-4C68-BECB-C53A218D51BC}" sibTransId="{CCBC6E67-6967-44D6-8469-088CC744598A}"/>
    <dgm:cxn modelId="{74D5277E-B4BC-465F-8921-00B050E489AA}" type="presOf" srcId="{DDE6988F-8576-4485-894B-D36FEAD69AB9}" destId="{F4A1AD78-DF5F-4504-BEE7-2266C342FAF1}" srcOrd="0" destOrd="0" presId="urn:microsoft.com/office/officeart/2005/8/layout/matrix3"/>
    <dgm:cxn modelId="{66DDF44B-D1B0-439E-AA76-9EEF16AC529E}" srcId="{4FD8F7AA-EB42-4D8A-940D-6C7978F74BF1}" destId="{07A3F3E6-07F8-44C0-AB21-2235D524D3D1}" srcOrd="10" destOrd="0" parTransId="{49211B33-F1C5-4BB9-A678-4B160EC46FC2}" sibTransId="{C33C9DBF-4E41-4AEC-A01F-74102A7683C5}"/>
    <dgm:cxn modelId="{B7DB9307-2F3F-40AE-8275-377DBBFB7FE4}" srcId="{4FD8F7AA-EB42-4D8A-940D-6C7978F74BF1}" destId="{E487C23C-FA99-44C3-B962-1F350BA9E865}" srcOrd="8" destOrd="0" parTransId="{CEA2098C-7044-4B5E-BCD6-8471AA80C342}" sibTransId="{F3045FFF-F81F-4CBB-95B3-2557C6EB9887}"/>
    <dgm:cxn modelId="{BAA78418-618A-403F-821A-B508E1626BD2}" type="presOf" srcId="{022C338C-D106-48EA-A9F2-F50A5057D7AE}" destId="{E88703D9-A9E0-4357-85B1-AA6C5F58BF61}" srcOrd="0" destOrd="0" presId="urn:microsoft.com/office/officeart/2005/8/layout/matrix3"/>
    <dgm:cxn modelId="{58378E80-33D1-46F0-AB33-EA87C5C9EEDB}" srcId="{4FD8F7AA-EB42-4D8A-940D-6C7978F74BF1}" destId="{DDE6988F-8576-4485-894B-D36FEAD69AB9}" srcOrd="2" destOrd="0" parTransId="{FE38CD42-ED40-4A44-A268-B6437F0EA306}" sibTransId="{7514A20B-B1AE-4CDB-AF74-D4B8963E4BEF}"/>
    <dgm:cxn modelId="{F0A0EED2-E614-48D2-AD63-9C0F0A26BD7C}" srcId="{4FD8F7AA-EB42-4D8A-940D-6C7978F74BF1}" destId="{EA2706A3-0E07-4DF5-AFC2-27390FDC1F03}" srcOrd="3" destOrd="0" parTransId="{2E189507-E705-4D29-9C31-EDA742E4D590}" sibTransId="{1893AB73-3EF0-49C2-A695-F860CF869945}"/>
    <dgm:cxn modelId="{9E076A39-7F7A-4DDC-8C2F-83C98033550E}" type="presParOf" srcId="{449A73F1-B498-4D9D-831C-6E0AC2C6FA9D}" destId="{36BBA995-67C2-4274-8523-268A3D4281A6}" srcOrd="0" destOrd="0" presId="urn:microsoft.com/office/officeart/2005/8/layout/matrix3"/>
    <dgm:cxn modelId="{44A38D18-81DF-4196-9820-AE86B44234E2}" type="presParOf" srcId="{449A73F1-B498-4D9D-831C-6E0AC2C6FA9D}" destId="{E88703D9-A9E0-4357-85B1-AA6C5F58BF61}" srcOrd="1" destOrd="0" presId="urn:microsoft.com/office/officeart/2005/8/layout/matrix3"/>
    <dgm:cxn modelId="{883C2DD6-068B-4F02-9385-043079F33BBE}" type="presParOf" srcId="{449A73F1-B498-4D9D-831C-6E0AC2C6FA9D}" destId="{A14E610E-4E06-4E12-84F5-C9B78154B3CD}" srcOrd="2" destOrd="0" presId="urn:microsoft.com/office/officeart/2005/8/layout/matrix3"/>
    <dgm:cxn modelId="{8E5E0B7D-0C1A-4F6C-AA4C-039C7D6DDA46}" type="presParOf" srcId="{449A73F1-B498-4D9D-831C-6E0AC2C6FA9D}" destId="{F4A1AD78-DF5F-4504-BEE7-2266C342FAF1}" srcOrd="3" destOrd="0" presId="urn:microsoft.com/office/officeart/2005/8/layout/matrix3"/>
    <dgm:cxn modelId="{682BFA5B-4245-4B9D-BD8D-5BA4C2C3C260}" type="presParOf" srcId="{449A73F1-B498-4D9D-831C-6E0AC2C6FA9D}" destId="{B752C7FB-A1B7-43B2-94F8-E0ACAF639C32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6E000A1-45FC-47BA-8164-EB30EEA698D1}" type="doc">
      <dgm:prSet loTypeId="urn:microsoft.com/office/officeart/2005/8/layout/venn1" loCatId="relationship" qsTypeId="urn:microsoft.com/office/officeart/2005/8/quickstyle/simple1" qsCatId="simple" csTypeId="urn:microsoft.com/office/officeart/2005/8/colors/colorful1#1" csCatId="colorful"/>
      <dgm:spPr/>
      <dgm:t>
        <a:bodyPr/>
        <a:lstStyle/>
        <a:p>
          <a:endParaRPr lang="ru-RU"/>
        </a:p>
      </dgm:t>
    </dgm:pt>
    <dgm:pt modelId="{671A127D-3E71-4B01-9D21-94147D980C65}">
      <dgm:prSet/>
      <dgm:spPr/>
      <dgm:t>
        <a:bodyPr/>
        <a:lstStyle/>
        <a:p>
          <a:pPr rtl="0"/>
          <a:r>
            <a:rPr lang="ru-RU" dirty="0" smtClean="0"/>
            <a:t>Царь-рыба» (</a:t>
          </a:r>
          <a:r>
            <a:rPr lang="ru-RU" dirty="0" smtClean="0">
              <a:hlinkClick xmlns:r="http://schemas.openxmlformats.org/officeDocument/2006/relationships" r:id="rId1"/>
            </a:rPr>
            <a:t>1976</a:t>
          </a:r>
          <a:r>
            <a:rPr lang="ru-RU" dirty="0" smtClean="0"/>
            <a:t>) </a:t>
          </a:r>
          <a:r>
            <a:rPr lang="ru-RU" baseline="30000" dirty="0" smtClean="0"/>
            <a:t>[3]</a:t>
          </a:r>
          <a:endParaRPr lang="ru-RU" dirty="0"/>
        </a:p>
      </dgm:t>
    </dgm:pt>
    <dgm:pt modelId="{1B9FEF5F-D8D7-426A-840C-07CB4FB19E8D}" type="parTrans" cxnId="{23D612C7-10FD-43CC-BAE8-7B8BBF2E4345}">
      <dgm:prSet/>
      <dgm:spPr/>
      <dgm:t>
        <a:bodyPr/>
        <a:lstStyle/>
        <a:p>
          <a:endParaRPr lang="ru-RU"/>
        </a:p>
      </dgm:t>
    </dgm:pt>
    <dgm:pt modelId="{66776087-3CA8-43AE-A5D5-088FBA0CF11E}" type="sibTrans" cxnId="{23D612C7-10FD-43CC-BAE8-7B8BBF2E4345}">
      <dgm:prSet/>
      <dgm:spPr/>
      <dgm:t>
        <a:bodyPr/>
        <a:lstStyle/>
        <a:p>
          <a:endParaRPr lang="ru-RU"/>
        </a:p>
      </dgm:t>
    </dgm:pt>
    <dgm:pt modelId="{77942991-59C3-4FD2-9F63-816436B6E3AD}">
      <dgm:prSet/>
      <dgm:spPr/>
      <dgm:t>
        <a:bodyPr/>
        <a:lstStyle/>
        <a:p>
          <a:pPr rtl="0"/>
          <a:r>
            <a:rPr lang="ru-RU" dirty="0" smtClean="0"/>
            <a:t>«Ловля пескарей в Грузии» (</a:t>
          </a:r>
          <a:r>
            <a:rPr lang="ru-RU" dirty="0" smtClean="0">
              <a:hlinkClick xmlns:r="http://schemas.openxmlformats.org/officeDocument/2006/relationships" r:id="rId2"/>
            </a:rPr>
            <a:t>1984</a:t>
          </a:r>
          <a:r>
            <a:rPr lang="ru-RU" dirty="0" smtClean="0"/>
            <a:t>)</a:t>
          </a:r>
          <a:endParaRPr lang="ru-RU" dirty="0"/>
        </a:p>
      </dgm:t>
    </dgm:pt>
    <dgm:pt modelId="{4CAE8A53-9638-4FAE-B34C-050AD713188E}" type="parTrans" cxnId="{8057E802-F976-4744-A3F7-8DA1A72FC607}">
      <dgm:prSet/>
      <dgm:spPr/>
      <dgm:t>
        <a:bodyPr/>
        <a:lstStyle/>
        <a:p>
          <a:endParaRPr lang="ru-RU"/>
        </a:p>
      </dgm:t>
    </dgm:pt>
    <dgm:pt modelId="{E7C97A1A-35FD-4012-889F-92B4251AAD13}" type="sibTrans" cxnId="{8057E802-F976-4744-A3F7-8DA1A72FC607}">
      <dgm:prSet/>
      <dgm:spPr/>
      <dgm:t>
        <a:bodyPr/>
        <a:lstStyle/>
        <a:p>
          <a:endParaRPr lang="ru-RU"/>
        </a:p>
      </dgm:t>
    </dgm:pt>
    <dgm:pt modelId="{F54CF8A8-D54E-4867-95B6-3E2769B35B19}">
      <dgm:prSet/>
      <dgm:spPr/>
      <dgm:t>
        <a:bodyPr/>
        <a:lstStyle/>
        <a:p>
          <a:pPr rtl="0"/>
          <a:r>
            <a:rPr lang="ru-RU" dirty="0" smtClean="0"/>
            <a:t>«Печальный детектив» (</a:t>
          </a:r>
          <a:r>
            <a:rPr lang="ru-RU" dirty="0" smtClean="0">
              <a:hlinkClick xmlns:r="http://schemas.openxmlformats.org/officeDocument/2006/relationships" r:id="rId3"/>
            </a:rPr>
            <a:t>1987</a:t>
          </a:r>
          <a:r>
            <a:rPr lang="ru-RU" dirty="0" smtClean="0"/>
            <a:t>)</a:t>
          </a:r>
          <a:endParaRPr lang="ru-RU" dirty="0"/>
        </a:p>
      </dgm:t>
    </dgm:pt>
    <dgm:pt modelId="{F145EF9E-C6CE-41DE-B1ED-2F648D3F06DF}" type="parTrans" cxnId="{3751F6F6-D238-4A18-A70B-C1AFD4546E06}">
      <dgm:prSet/>
      <dgm:spPr/>
      <dgm:t>
        <a:bodyPr/>
        <a:lstStyle/>
        <a:p>
          <a:endParaRPr lang="ru-RU"/>
        </a:p>
      </dgm:t>
    </dgm:pt>
    <dgm:pt modelId="{A77719C2-6772-440A-A905-106C27D57286}" type="sibTrans" cxnId="{3751F6F6-D238-4A18-A70B-C1AFD4546E06}">
      <dgm:prSet/>
      <dgm:spPr/>
      <dgm:t>
        <a:bodyPr/>
        <a:lstStyle/>
        <a:p>
          <a:endParaRPr lang="ru-RU"/>
        </a:p>
      </dgm:t>
    </dgm:pt>
    <dgm:pt modelId="{D3FF35D1-4A2C-43F3-BA85-14BE5F683218}">
      <dgm:prSet/>
      <dgm:spPr/>
      <dgm:t>
        <a:bodyPr/>
        <a:lstStyle/>
        <a:p>
          <a:pPr rtl="0"/>
          <a:r>
            <a:rPr lang="ru-RU" dirty="0" smtClean="0"/>
            <a:t>«Так хочется жить» (</a:t>
          </a:r>
          <a:r>
            <a:rPr lang="ru-RU" dirty="0" smtClean="0">
              <a:hlinkClick xmlns:r="http://schemas.openxmlformats.org/officeDocument/2006/relationships" r:id="rId4"/>
            </a:rPr>
            <a:t>1995</a:t>
          </a:r>
          <a:endParaRPr lang="ru-RU" dirty="0"/>
        </a:p>
      </dgm:t>
    </dgm:pt>
    <dgm:pt modelId="{4D0B9DA9-8170-4462-896E-881EA0205D02}" type="parTrans" cxnId="{E6874AF6-275B-43CE-A441-29F4BC241176}">
      <dgm:prSet/>
      <dgm:spPr/>
      <dgm:t>
        <a:bodyPr/>
        <a:lstStyle/>
        <a:p>
          <a:endParaRPr lang="ru-RU"/>
        </a:p>
      </dgm:t>
    </dgm:pt>
    <dgm:pt modelId="{FC4450A2-E613-42ED-8615-9F944ED2E321}" type="sibTrans" cxnId="{E6874AF6-275B-43CE-A441-29F4BC241176}">
      <dgm:prSet/>
      <dgm:spPr/>
      <dgm:t>
        <a:bodyPr/>
        <a:lstStyle/>
        <a:p>
          <a:endParaRPr lang="ru-RU"/>
        </a:p>
      </dgm:t>
    </dgm:pt>
    <dgm:pt modelId="{AB9B7E58-897B-4EBE-9B76-BE125E1F58D3}" type="pres">
      <dgm:prSet presAssocID="{B6E000A1-45FC-47BA-8164-EB30EEA698D1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A86F89-AD03-4A86-949C-F81AA4DA925F}" type="pres">
      <dgm:prSet presAssocID="{671A127D-3E71-4B01-9D21-94147D980C65}" presName="circ1" presStyleLbl="vennNode1" presStyleIdx="0" presStyleCnt="4"/>
      <dgm:spPr/>
      <dgm:t>
        <a:bodyPr/>
        <a:lstStyle/>
        <a:p>
          <a:endParaRPr lang="ru-RU"/>
        </a:p>
      </dgm:t>
    </dgm:pt>
    <dgm:pt modelId="{09C40486-CFFF-48EF-8F48-CF3D763FE49B}" type="pres">
      <dgm:prSet presAssocID="{671A127D-3E71-4B01-9D21-94147D980C65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C91386-2841-4832-872E-E3250B176008}" type="pres">
      <dgm:prSet presAssocID="{77942991-59C3-4FD2-9F63-816436B6E3AD}" presName="circ2" presStyleLbl="vennNode1" presStyleIdx="1" presStyleCnt="4"/>
      <dgm:spPr/>
      <dgm:t>
        <a:bodyPr/>
        <a:lstStyle/>
        <a:p>
          <a:endParaRPr lang="ru-RU"/>
        </a:p>
      </dgm:t>
    </dgm:pt>
    <dgm:pt modelId="{0438BBD1-C2D5-4F01-8528-F35288260592}" type="pres">
      <dgm:prSet presAssocID="{77942991-59C3-4FD2-9F63-816436B6E3A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417C2C-649D-495D-A7BC-6B3A623B4012}" type="pres">
      <dgm:prSet presAssocID="{F54CF8A8-D54E-4867-95B6-3E2769B35B19}" presName="circ3" presStyleLbl="vennNode1" presStyleIdx="2" presStyleCnt="4"/>
      <dgm:spPr/>
      <dgm:t>
        <a:bodyPr/>
        <a:lstStyle/>
        <a:p>
          <a:endParaRPr lang="ru-RU"/>
        </a:p>
      </dgm:t>
    </dgm:pt>
    <dgm:pt modelId="{00FB9C45-40E9-47C9-90BF-F77E0C4F2AD9}" type="pres">
      <dgm:prSet presAssocID="{F54CF8A8-D54E-4867-95B6-3E2769B35B1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C9061F-3ABC-4CBB-8BE4-1068071D00FE}" type="pres">
      <dgm:prSet presAssocID="{D3FF35D1-4A2C-43F3-BA85-14BE5F683218}" presName="circ4" presStyleLbl="vennNode1" presStyleIdx="3" presStyleCnt="4"/>
      <dgm:spPr/>
      <dgm:t>
        <a:bodyPr/>
        <a:lstStyle/>
        <a:p>
          <a:endParaRPr lang="ru-RU"/>
        </a:p>
      </dgm:t>
    </dgm:pt>
    <dgm:pt modelId="{3D8A3B41-C39D-4D3C-BE7F-24E7ECAB17CC}" type="pres">
      <dgm:prSet presAssocID="{D3FF35D1-4A2C-43F3-BA85-14BE5F683218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5B1AD9-ECB2-406A-9A2D-5190AC6A7645}" type="presOf" srcId="{F54CF8A8-D54E-4867-95B6-3E2769B35B19}" destId="{00FB9C45-40E9-47C9-90BF-F77E0C4F2AD9}" srcOrd="1" destOrd="0" presId="urn:microsoft.com/office/officeart/2005/8/layout/venn1"/>
    <dgm:cxn modelId="{E6874AF6-275B-43CE-A441-29F4BC241176}" srcId="{B6E000A1-45FC-47BA-8164-EB30EEA698D1}" destId="{D3FF35D1-4A2C-43F3-BA85-14BE5F683218}" srcOrd="3" destOrd="0" parTransId="{4D0B9DA9-8170-4462-896E-881EA0205D02}" sibTransId="{FC4450A2-E613-42ED-8615-9F944ED2E321}"/>
    <dgm:cxn modelId="{46FA02D4-21B8-4DF6-9586-6B97D807818E}" type="presOf" srcId="{D3FF35D1-4A2C-43F3-BA85-14BE5F683218}" destId="{72C9061F-3ABC-4CBB-8BE4-1068071D00FE}" srcOrd="0" destOrd="0" presId="urn:microsoft.com/office/officeart/2005/8/layout/venn1"/>
    <dgm:cxn modelId="{23D612C7-10FD-43CC-BAE8-7B8BBF2E4345}" srcId="{B6E000A1-45FC-47BA-8164-EB30EEA698D1}" destId="{671A127D-3E71-4B01-9D21-94147D980C65}" srcOrd="0" destOrd="0" parTransId="{1B9FEF5F-D8D7-426A-840C-07CB4FB19E8D}" sibTransId="{66776087-3CA8-43AE-A5D5-088FBA0CF11E}"/>
    <dgm:cxn modelId="{A74DE349-AE94-44A4-8722-DE83EBDFFFDF}" type="presOf" srcId="{671A127D-3E71-4B01-9D21-94147D980C65}" destId="{09C40486-CFFF-48EF-8F48-CF3D763FE49B}" srcOrd="1" destOrd="0" presId="urn:microsoft.com/office/officeart/2005/8/layout/venn1"/>
    <dgm:cxn modelId="{E5E3098F-CD83-4EE2-B04B-7F04E6E47D85}" type="presOf" srcId="{77942991-59C3-4FD2-9F63-816436B6E3AD}" destId="{0438BBD1-C2D5-4F01-8528-F35288260592}" srcOrd="1" destOrd="0" presId="urn:microsoft.com/office/officeart/2005/8/layout/venn1"/>
    <dgm:cxn modelId="{BF63977C-D2CE-48FC-9DFD-A97042F1A5C1}" type="presOf" srcId="{77942991-59C3-4FD2-9F63-816436B6E3AD}" destId="{8DC91386-2841-4832-872E-E3250B176008}" srcOrd="0" destOrd="0" presId="urn:microsoft.com/office/officeart/2005/8/layout/venn1"/>
    <dgm:cxn modelId="{8057E802-F976-4744-A3F7-8DA1A72FC607}" srcId="{B6E000A1-45FC-47BA-8164-EB30EEA698D1}" destId="{77942991-59C3-4FD2-9F63-816436B6E3AD}" srcOrd="1" destOrd="0" parTransId="{4CAE8A53-9638-4FAE-B34C-050AD713188E}" sibTransId="{E7C97A1A-35FD-4012-889F-92B4251AAD13}"/>
    <dgm:cxn modelId="{D60ABBDE-0F05-456F-8E7C-8FF7C5C76BA7}" type="presOf" srcId="{D3FF35D1-4A2C-43F3-BA85-14BE5F683218}" destId="{3D8A3B41-C39D-4D3C-BE7F-24E7ECAB17CC}" srcOrd="1" destOrd="0" presId="urn:microsoft.com/office/officeart/2005/8/layout/venn1"/>
    <dgm:cxn modelId="{3751F6F6-D238-4A18-A70B-C1AFD4546E06}" srcId="{B6E000A1-45FC-47BA-8164-EB30EEA698D1}" destId="{F54CF8A8-D54E-4867-95B6-3E2769B35B19}" srcOrd="2" destOrd="0" parTransId="{F145EF9E-C6CE-41DE-B1ED-2F648D3F06DF}" sibTransId="{A77719C2-6772-440A-A905-106C27D57286}"/>
    <dgm:cxn modelId="{43097725-A317-4034-8B05-CE0C228E2BCD}" type="presOf" srcId="{F54CF8A8-D54E-4867-95B6-3E2769B35B19}" destId="{5C417C2C-649D-495D-A7BC-6B3A623B4012}" srcOrd="0" destOrd="0" presId="urn:microsoft.com/office/officeart/2005/8/layout/venn1"/>
    <dgm:cxn modelId="{91E0259C-A65C-4485-A400-5B1EE59CA21B}" type="presOf" srcId="{B6E000A1-45FC-47BA-8164-EB30EEA698D1}" destId="{AB9B7E58-897B-4EBE-9B76-BE125E1F58D3}" srcOrd="0" destOrd="0" presId="urn:microsoft.com/office/officeart/2005/8/layout/venn1"/>
    <dgm:cxn modelId="{59B5F65A-592D-4207-BFBF-80CED51EC7CC}" type="presOf" srcId="{671A127D-3E71-4B01-9D21-94147D980C65}" destId="{DBA86F89-AD03-4A86-949C-F81AA4DA925F}" srcOrd="0" destOrd="0" presId="urn:microsoft.com/office/officeart/2005/8/layout/venn1"/>
    <dgm:cxn modelId="{6AA2E629-1893-40EC-8F33-E569D1C2BE58}" type="presParOf" srcId="{AB9B7E58-897B-4EBE-9B76-BE125E1F58D3}" destId="{DBA86F89-AD03-4A86-949C-F81AA4DA925F}" srcOrd="0" destOrd="0" presId="urn:microsoft.com/office/officeart/2005/8/layout/venn1"/>
    <dgm:cxn modelId="{1301E574-D5B1-4102-8A67-B73CEDBCD5A5}" type="presParOf" srcId="{AB9B7E58-897B-4EBE-9B76-BE125E1F58D3}" destId="{09C40486-CFFF-48EF-8F48-CF3D763FE49B}" srcOrd="1" destOrd="0" presId="urn:microsoft.com/office/officeart/2005/8/layout/venn1"/>
    <dgm:cxn modelId="{5295A10A-47D6-448D-93FF-479892A8DE38}" type="presParOf" srcId="{AB9B7E58-897B-4EBE-9B76-BE125E1F58D3}" destId="{8DC91386-2841-4832-872E-E3250B176008}" srcOrd="2" destOrd="0" presId="urn:microsoft.com/office/officeart/2005/8/layout/venn1"/>
    <dgm:cxn modelId="{2B4C6B80-F24A-48A3-8C9A-DE6F5C852490}" type="presParOf" srcId="{AB9B7E58-897B-4EBE-9B76-BE125E1F58D3}" destId="{0438BBD1-C2D5-4F01-8528-F35288260592}" srcOrd="3" destOrd="0" presId="urn:microsoft.com/office/officeart/2005/8/layout/venn1"/>
    <dgm:cxn modelId="{BB5F3368-48F9-4C72-BBF1-D15C80EA88E4}" type="presParOf" srcId="{AB9B7E58-897B-4EBE-9B76-BE125E1F58D3}" destId="{5C417C2C-649D-495D-A7BC-6B3A623B4012}" srcOrd="4" destOrd="0" presId="urn:microsoft.com/office/officeart/2005/8/layout/venn1"/>
    <dgm:cxn modelId="{E4369AB2-7F75-40E7-AF74-6F3AB28DBDCF}" type="presParOf" srcId="{AB9B7E58-897B-4EBE-9B76-BE125E1F58D3}" destId="{00FB9C45-40E9-47C9-90BF-F77E0C4F2AD9}" srcOrd="5" destOrd="0" presId="urn:microsoft.com/office/officeart/2005/8/layout/venn1"/>
    <dgm:cxn modelId="{E43C4E12-71B7-4551-AFB9-D7F5A54ADCA9}" type="presParOf" srcId="{AB9B7E58-897B-4EBE-9B76-BE125E1F58D3}" destId="{72C9061F-3ABC-4CBB-8BE4-1068071D00FE}" srcOrd="6" destOrd="0" presId="urn:microsoft.com/office/officeart/2005/8/layout/venn1"/>
    <dgm:cxn modelId="{E9ECE0B7-3EAA-44B0-9EF2-B09200713EF0}" type="presParOf" srcId="{AB9B7E58-897B-4EBE-9B76-BE125E1F58D3}" destId="{3D8A3B41-C39D-4D3C-BE7F-24E7ECAB17CC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A674E6-FE2C-46D6-B15F-FC46EAEED8F6}" type="doc">
      <dgm:prSet loTypeId="urn:microsoft.com/office/officeart/2005/8/layout/cycle4#1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632F60EE-74D7-4955-A807-E8B2596E3E4E}">
      <dgm:prSet custT="1"/>
      <dgm:spPr/>
      <dgm:t>
        <a:bodyPr/>
        <a:lstStyle/>
        <a:p>
          <a:pPr rtl="0"/>
          <a:r>
            <a:rPr lang="ru-RU" sz="2400" dirty="0" smtClean="0"/>
            <a:t>Обертон» (1995—</a:t>
          </a:r>
          <a:r>
            <a:rPr lang="ru-RU" sz="2400" dirty="0" smtClean="0">
              <a:hlinkClick xmlns:r="http://schemas.openxmlformats.org/officeDocument/2006/relationships" r:id="rId1"/>
            </a:rPr>
            <a:t>1996</a:t>
          </a:r>
          <a:r>
            <a:rPr lang="ru-RU" sz="2400" dirty="0" smtClean="0"/>
            <a:t>)</a:t>
          </a:r>
          <a:endParaRPr lang="ru-RU" sz="2400" dirty="0"/>
        </a:p>
      </dgm:t>
    </dgm:pt>
    <dgm:pt modelId="{CC7C39D6-7979-4DC6-A4A2-D28F480F16F2}" type="parTrans" cxnId="{7CCE8200-2904-42AD-902A-237E5DBD8824}">
      <dgm:prSet/>
      <dgm:spPr/>
      <dgm:t>
        <a:bodyPr/>
        <a:lstStyle/>
        <a:p>
          <a:endParaRPr lang="ru-RU"/>
        </a:p>
      </dgm:t>
    </dgm:pt>
    <dgm:pt modelId="{65212370-4575-471F-834F-7D68533122DF}" type="sibTrans" cxnId="{7CCE8200-2904-42AD-902A-237E5DBD8824}">
      <dgm:prSet/>
      <dgm:spPr/>
      <dgm:t>
        <a:bodyPr/>
        <a:lstStyle/>
        <a:p>
          <a:endParaRPr lang="ru-RU"/>
        </a:p>
      </dgm:t>
    </dgm:pt>
    <dgm:pt modelId="{4EC10976-8896-4951-A7E7-EC2D5CD62376}">
      <dgm:prSet custT="1"/>
      <dgm:spPr/>
      <dgm:t>
        <a:bodyPr/>
        <a:lstStyle/>
        <a:p>
          <a:pPr rtl="0"/>
          <a:r>
            <a:rPr lang="ru-RU" sz="2400" dirty="0" smtClean="0"/>
            <a:t>«Из тихого света» (</a:t>
          </a:r>
          <a:r>
            <a:rPr lang="ru-RU" sz="2400" dirty="0" smtClean="0">
              <a:solidFill>
                <a:schemeClr val="tx1"/>
              </a:solidFill>
              <a:hlinkClick xmlns:r="http://schemas.openxmlformats.org/officeDocument/2006/relationships" r:id="rId2"/>
            </a:rPr>
            <a:t>1961</a:t>
          </a:r>
          <a:r>
            <a:rPr lang="ru-RU" sz="2400" dirty="0" smtClean="0">
              <a:solidFill>
                <a:schemeClr val="tx1"/>
              </a:solidFill>
            </a:rPr>
            <a:t>, </a:t>
          </a:r>
          <a:r>
            <a:rPr lang="ru-RU" sz="2400" dirty="0" smtClean="0">
              <a:solidFill>
                <a:schemeClr val="tx1"/>
              </a:solidFill>
              <a:hlinkClick xmlns:r="http://schemas.openxmlformats.org/officeDocument/2006/relationships" r:id="rId3"/>
            </a:rPr>
            <a:t>1975</a:t>
          </a:r>
          <a:r>
            <a:rPr lang="ru-RU" sz="2400" dirty="0" smtClean="0">
              <a:solidFill>
                <a:schemeClr val="tx1"/>
              </a:solidFill>
            </a:rPr>
            <a:t>, </a:t>
          </a:r>
          <a:r>
            <a:rPr lang="ru-RU" sz="2400" dirty="0" smtClean="0">
              <a:solidFill>
                <a:schemeClr val="tx1"/>
              </a:solidFill>
              <a:hlinkClick xmlns:r="http://schemas.openxmlformats.org/officeDocument/2006/relationships" r:id="rId4"/>
            </a:rPr>
            <a:t>1992</a:t>
          </a:r>
          <a:r>
            <a:rPr lang="ru-RU" sz="2400" dirty="0" smtClean="0">
              <a:solidFill>
                <a:schemeClr val="tx1"/>
              </a:solidFill>
            </a:rPr>
            <a:t>, </a:t>
          </a:r>
          <a:r>
            <a:rPr lang="ru-RU" sz="2400" dirty="0" smtClean="0">
              <a:solidFill>
                <a:schemeClr val="tx1"/>
              </a:solidFill>
              <a:hlinkClick xmlns:r="http://schemas.openxmlformats.org/officeDocument/2006/relationships" r:id="rId5"/>
            </a:rPr>
            <a:t>1997</a:t>
          </a:r>
          <a:r>
            <a:rPr lang="ru-RU" sz="2400" dirty="0" smtClean="0"/>
            <a:t>) </a:t>
          </a:r>
          <a:endParaRPr lang="ru-RU" sz="2400" dirty="0"/>
        </a:p>
      </dgm:t>
    </dgm:pt>
    <dgm:pt modelId="{C53FF923-A624-4DD5-8E21-8F5057BA874D}" type="parTrans" cxnId="{B599E16E-C957-400D-91AE-AF083F1E1727}">
      <dgm:prSet/>
      <dgm:spPr/>
      <dgm:t>
        <a:bodyPr/>
        <a:lstStyle/>
        <a:p>
          <a:endParaRPr lang="ru-RU"/>
        </a:p>
      </dgm:t>
    </dgm:pt>
    <dgm:pt modelId="{A7D762FB-A578-4294-8177-E68FFAECBA0F}" type="sibTrans" cxnId="{B599E16E-C957-400D-91AE-AF083F1E1727}">
      <dgm:prSet/>
      <dgm:spPr/>
      <dgm:t>
        <a:bodyPr/>
        <a:lstStyle/>
        <a:p>
          <a:endParaRPr lang="ru-RU"/>
        </a:p>
      </dgm:t>
    </dgm:pt>
    <dgm:pt modelId="{32CF1B57-2BF3-48A8-A0CD-C289221D5603}">
      <dgm:prSet/>
      <dgm:spPr/>
      <dgm:t>
        <a:bodyPr/>
        <a:lstStyle/>
        <a:p>
          <a:pPr rtl="0"/>
          <a:r>
            <a:rPr lang="ru-RU" dirty="0" smtClean="0"/>
            <a:t>«Весёлый солдат» (</a:t>
          </a:r>
          <a:r>
            <a:rPr lang="ru-RU" dirty="0" smtClean="0">
              <a:hlinkClick xmlns:r="http://schemas.openxmlformats.org/officeDocument/2006/relationships" r:id="rId6"/>
            </a:rPr>
            <a:t>1998</a:t>
          </a:r>
          <a:r>
            <a:rPr lang="ru-RU" dirty="0" smtClean="0"/>
            <a:t>)</a:t>
          </a:r>
          <a:endParaRPr lang="ru-RU" dirty="0"/>
        </a:p>
      </dgm:t>
    </dgm:pt>
    <dgm:pt modelId="{B82A7E66-70CF-4377-BDBA-7D4BCB9A45B7}" type="parTrans" cxnId="{50A21507-B6ED-4FA3-93EC-320C1805E346}">
      <dgm:prSet/>
      <dgm:spPr/>
      <dgm:t>
        <a:bodyPr/>
        <a:lstStyle/>
        <a:p>
          <a:endParaRPr lang="ru-RU"/>
        </a:p>
      </dgm:t>
    </dgm:pt>
    <dgm:pt modelId="{24517549-3279-4936-A6C0-BDC395F057E0}" type="sibTrans" cxnId="{50A21507-B6ED-4FA3-93EC-320C1805E346}">
      <dgm:prSet/>
      <dgm:spPr/>
      <dgm:t>
        <a:bodyPr/>
        <a:lstStyle/>
        <a:p>
          <a:endParaRPr lang="ru-RU"/>
        </a:p>
      </dgm:t>
    </dgm:pt>
    <dgm:pt modelId="{3A04C50A-FF90-4ABF-B323-F171B0EFF3A0}">
      <dgm:prSet custT="1"/>
      <dgm:spPr/>
      <dgm:t>
        <a:bodyPr/>
        <a:lstStyle/>
        <a:p>
          <a:pPr rtl="0"/>
          <a:r>
            <a:rPr lang="ru-RU" sz="2400" dirty="0" smtClean="0">
              <a:solidFill>
                <a:srgbClr val="002060"/>
              </a:solidFill>
            </a:rPr>
            <a:t>«</a:t>
          </a:r>
          <a:r>
            <a:rPr lang="ru-RU" sz="2400" dirty="0" err="1" smtClean="0">
              <a:solidFill>
                <a:srgbClr val="002060"/>
              </a:solidFill>
            </a:rPr>
            <a:t>Васюткино</a:t>
          </a:r>
          <a:r>
            <a:rPr lang="ru-RU" sz="2400" dirty="0" smtClean="0">
              <a:solidFill>
                <a:srgbClr val="002060"/>
              </a:solidFill>
            </a:rPr>
            <a:t> озеро»</a:t>
          </a:r>
          <a:endParaRPr lang="ru-RU" sz="2400" dirty="0">
            <a:solidFill>
              <a:srgbClr val="002060"/>
            </a:solidFill>
          </a:endParaRPr>
        </a:p>
      </dgm:t>
    </dgm:pt>
    <dgm:pt modelId="{39E67590-D4A8-4439-9C31-E5FC03EBBBC6}" type="parTrans" cxnId="{0D2E0DAA-94B1-4D70-9197-A982B25913DC}">
      <dgm:prSet/>
      <dgm:spPr/>
      <dgm:t>
        <a:bodyPr/>
        <a:lstStyle/>
        <a:p>
          <a:endParaRPr lang="ru-RU"/>
        </a:p>
      </dgm:t>
    </dgm:pt>
    <dgm:pt modelId="{09CCE5B4-CF77-4083-A5C6-43E0367EE6D5}" type="sibTrans" cxnId="{0D2E0DAA-94B1-4D70-9197-A982B25913DC}">
      <dgm:prSet/>
      <dgm:spPr/>
      <dgm:t>
        <a:bodyPr/>
        <a:lstStyle/>
        <a:p>
          <a:endParaRPr lang="ru-RU"/>
        </a:p>
      </dgm:t>
    </dgm:pt>
    <dgm:pt modelId="{6946E7D3-FBBA-43DF-A1D2-065BB85A0E75}" type="pres">
      <dgm:prSet presAssocID="{9BA674E6-FE2C-46D6-B15F-FC46EAEED8F6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309D4EC-5164-4EB3-A40D-21DE6A05A1DC}" type="pres">
      <dgm:prSet presAssocID="{9BA674E6-FE2C-46D6-B15F-FC46EAEED8F6}" presName="children" presStyleCnt="0"/>
      <dgm:spPr/>
    </dgm:pt>
    <dgm:pt modelId="{E5BD75CD-97B6-4AA0-BF40-332ECD199782}" type="pres">
      <dgm:prSet presAssocID="{9BA674E6-FE2C-46D6-B15F-FC46EAEED8F6}" presName="childPlaceholder" presStyleCnt="0"/>
      <dgm:spPr/>
    </dgm:pt>
    <dgm:pt modelId="{CD230CC0-2599-4AD7-A75A-8BB0819EB87B}" type="pres">
      <dgm:prSet presAssocID="{9BA674E6-FE2C-46D6-B15F-FC46EAEED8F6}" presName="circle" presStyleCnt="0"/>
      <dgm:spPr/>
    </dgm:pt>
    <dgm:pt modelId="{5BB3BF93-08D4-43DF-B8C2-DF15DAC4F425}" type="pres">
      <dgm:prSet presAssocID="{9BA674E6-FE2C-46D6-B15F-FC46EAEED8F6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8CBF8-E614-45B9-9468-81EDB9D6EFFF}" type="pres">
      <dgm:prSet presAssocID="{9BA674E6-FE2C-46D6-B15F-FC46EAEED8F6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A19B6A-363F-490C-AA78-D2D593AD9447}" type="pres">
      <dgm:prSet presAssocID="{9BA674E6-FE2C-46D6-B15F-FC46EAEED8F6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A1C665-E4A4-4461-AEE1-D2F6FCEDF9DE}" type="pres">
      <dgm:prSet presAssocID="{9BA674E6-FE2C-46D6-B15F-FC46EAEED8F6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044678-D82B-4297-AC14-82DA84DD37FD}" type="pres">
      <dgm:prSet presAssocID="{9BA674E6-FE2C-46D6-B15F-FC46EAEED8F6}" presName="quadrantPlaceholder" presStyleCnt="0"/>
      <dgm:spPr/>
    </dgm:pt>
    <dgm:pt modelId="{1EFF5967-0A83-4474-9069-DF0DDC4620C0}" type="pres">
      <dgm:prSet presAssocID="{9BA674E6-FE2C-46D6-B15F-FC46EAEED8F6}" presName="center1" presStyleLbl="fgShp" presStyleIdx="0" presStyleCnt="2"/>
      <dgm:spPr/>
    </dgm:pt>
    <dgm:pt modelId="{FCB5D06B-F73E-4F51-92C4-5BA70A0E2566}" type="pres">
      <dgm:prSet presAssocID="{9BA674E6-FE2C-46D6-B15F-FC46EAEED8F6}" presName="center2" presStyleLbl="fgShp" presStyleIdx="1" presStyleCnt="2"/>
      <dgm:spPr/>
    </dgm:pt>
  </dgm:ptLst>
  <dgm:cxnLst>
    <dgm:cxn modelId="{007C8B04-26AE-46FE-9E6F-80D3F43DE9AC}" type="presOf" srcId="{9BA674E6-FE2C-46D6-B15F-FC46EAEED8F6}" destId="{6946E7D3-FBBA-43DF-A1D2-065BB85A0E75}" srcOrd="0" destOrd="0" presId="urn:microsoft.com/office/officeart/2005/8/layout/cycle4#1"/>
    <dgm:cxn modelId="{15A5B757-6782-4D49-B074-EFAB737A962A}" type="presOf" srcId="{32CF1B57-2BF3-48A8-A0CD-C289221D5603}" destId="{59A19B6A-363F-490C-AA78-D2D593AD9447}" srcOrd="0" destOrd="0" presId="urn:microsoft.com/office/officeart/2005/8/layout/cycle4#1"/>
    <dgm:cxn modelId="{1FED5B5E-BEE6-455D-8151-E16711E68B27}" type="presOf" srcId="{4EC10976-8896-4951-A7E7-EC2D5CD62376}" destId="{BA18CBF8-E614-45B9-9468-81EDB9D6EFFF}" srcOrd="0" destOrd="0" presId="urn:microsoft.com/office/officeart/2005/8/layout/cycle4#1"/>
    <dgm:cxn modelId="{0D2E0DAA-94B1-4D70-9197-A982B25913DC}" srcId="{9BA674E6-FE2C-46D6-B15F-FC46EAEED8F6}" destId="{3A04C50A-FF90-4ABF-B323-F171B0EFF3A0}" srcOrd="3" destOrd="0" parTransId="{39E67590-D4A8-4439-9C31-E5FC03EBBBC6}" sibTransId="{09CCE5B4-CF77-4083-A5C6-43E0367EE6D5}"/>
    <dgm:cxn modelId="{50A21507-B6ED-4FA3-93EC-320C1805E346}" srcId="{9BA674E6-FE2C-46D6-B15F-FC46EAEED8F6}" destId="{32CF1B57-2BF3-48A8-A0CD-C289221D5603}" srcOrd="2" destOrd="0" parTransId="{B82A7E66-70CF-4377-BDBA-7D4BCB9A45B7}" sibTransId="{24517549-3279-4936-A6C0-BDC395F057E0}"/>
    <dgm:cxn modelId="{7694EEA3-4309-4BAB-B4B6-3A70C206A77D}" type="presOf" srcId="{632F60EE-74D7-4955-A807-E8B2596E3E4E}" destId="{5BB3BF93-08D4-43DF-B8C2-DF15DAC4F425}" srcOrd="0" destOrd="0" presId="urn:microsoft.com/office/officeart/2005/8/layout/cycle4#1"/>
    <dgm:cxn modelId="{7CCE8200-2904-42AD-902A-237E5DBD8824}" srcId="{9BA674E6-FE2C-46D6-B15F-FC46EAEED8F6}" destId="{632F60EE-74D7-4955-A807-E8B2596E3E4E}" srcOrd="0" destOrd="0" parTransId="{CC7C39D6-7979-4DC6-A4A2-D28F480F16F2}" sibTransId="{65212370-4575-471F-834F-7D68533122DF}"/>
    <dgm:cxn modelId="{B599E16E-C957-400D-91AE-AF083F1E1727}" srcId="{9BA674E6-FE2C-46D6-B15F-FC46EAEED8F6}" destId="{4EC10976-8896-4951-A7E7-EC2D5CD62376}" srcOrd="1" destOrd="0" parTransId="{C53FF923-A624-4DD5-8E21-8F5057BA874D}" sibTransId="{A7D762FB-A578-4294-8177-E68FFAECBA0F}"/>
    <dgm:cxn modelId="{ED6275B1-FC63-4DC2-8CEC-13B0E6F1F35A}" type="presOf" srcId="{3A04C50A-FF90-4ABF-B323-F171B0EFF3A0}" destId="{73A1C665-E4A4-4461-AEE1-D2F6FCEDF9DE}" srcOrd="0" destOrd="0" presId="urn:microsoft.com/office/officeart/2005/8/layout/cycle4#1"/>
    <dgm:cxn modelId="{209C9D0C-F2B0-4F28-AAB6-3E353EECC74A}" type="presParOf" srcId="{6946E7D3-FBBA-43DF-A1D2-065BB85A0E75}" destId="{0309D4EC-5164-4EB3-A40D-21DE6A05A1DC}" srcOrd="0" destOrd="0" presId="urn:microsoft.com/office/officeart/2005/8/layout/cycle4#1"/>
    <dgm:cxn modelId="{1AA9B9A2-FAA6-4C00-890F-518B7986C3AA}" type="presParOf" srcId="{0309D4EC-5164-4EB3-A40D-21DE6A05A1DC}" destId="{E5BD75CD-97B6-4AA0-BF40-332ECD199782}" srcOrd="0" destOrd="0" presId="urn:microsoft.com/office/officeart/2005/8/layout/cycle4#1"/>
    <dgm:cxn modelId="{1272C700-BB0C-4720-980D-51D92437FE42}" type="presParOf" srcId="{6946E7D3-FBBA-43DF-A1D2-065BB85A0E75}" destId="{CD230CC0-2599-4AD7-A75A-8BB0819EB87B}" srcOrd="1" destOrd="0" presId="urn:microsoft.com/office/officeart/2005/8/layout/cycle4#1"/>
    <dgm:cxn modelId="{D0AEE902-91E1-4F74-A890-3A411336E1C6}" type="presParOf" srcId="{CD230CC0-2599-4AD7-A75A-8BB0819EB87B}" destId="{5BB3BF93-08D4-43DF-B8C2-DF15DAC4F425}" srcOrd="0" destOrd="0" presId="urn:microsoft.com/office/officeart/2005/8/layout/cycle4#1"/>
    <dgm:cxn modelId="{902E73AD-24DB-4EDA-BE3A-A75AFF90EB90}" type="presParOf" srcId="{CD230CC0-2599-4AD7-A75A-8BB0819EB87B}" destId="{BA18CBF8-E614-45B9-9468-81EDB9D6EFFF}" srcOrd="1" destOrd="0" presId="urn:microsoft.com/office/officeart/2005/8/layout/cycle4#1"/>
    <dgm:cxn modelId="{39FB5601-C69E-433F-8CD2-256EBC6ABB46}" type="presParOf" srcId="{CD230CC0-2599-4AD7-A75A-8BB0819EB87B}" destId="{59A19B6A-363F-490C-AA78-D2D593AD9447}" srcOrd="2" destOrd="0" presId="urn:microsoft.com/office/officeart/2005/8/layout/cycle4#1"/>
    <dgm:cxn modelId="{3C6101A9-6828-4544-997A-C54241D3C1F8}" type="presParOf" srcId="{CD230CC0-2599-4AD7-A75A-8BB0819EB87B}" destId="{73A1C665-E4A4-4461-AEE1-D2F6FCEDF9DE}" srcOrd="3" destOrd="0" presId="urn:microsoft.com/office/officeart/2005/8/layout/cycle4#1"/>
    <dgm:cxn modelId="{74250936-06A0-45B8-93C3-D09E41E1FC54}" type="presParOf" srcId="{CD230CC0-2599-4AD7-A75A-8BB0819EB87B}" destId="{2F044678-D82B-4297-AC14-82DA84DD37FD}" srcOrd="4" destOrd="0" presId="urn:microsoft.com/office/officeart/2005/8/layout/cycle4#1"/>
    <dgm:cxn modelId="{997F3624-EF19-4C08-AA06-6CC214EA4F91}" type="presParOf" srcId="{6946E7D3-FBBA-43DF-A1D2-065BB85A0E75}" destId="{1EFF5967-0A83-4474-9069-DF0DDC4620C0}" srcOrd="2" destOrd="0" presId="urn:microsoft.com/office/officeart/2005/8/layout/cycle4#1"/>
    <dgm:cxn modelId="{F310D5FD-ADCC-48C2-9C5D-2119B6E72D33}" type="presParOf" srcId="{6946E7D3-FBBA-43DF-A1D2-065BB85A0E75}" destId="{FCB5D06B-F73E-4F51-92C4-5BA70A0E2566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EAE6DD3-3C6B-4CF4-81BD-C464E84A0556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7AFB857-C6C2-4A3F-9D0E-139049FBA69D}">
      <dgm:prSet custT="1"/>
      <dgm:spPr/>
      <dgm:t>
        <a:bodyPr/>
        <a:lstStyle/>
        <a:p>
          <a:pPr rtl="0"/>
          <a:r>
            <a:rPr lang="ru-RU" sz="2400" b="1" dirty="0" smtClean="0"/>
            <a:t>Награды и премии</a:t>
          </a:r>
          <a:endParaRPr lang="ru-RU" sz="2400" dirty="0"/>
        </a:p>
      </dgm:t>
    </dgm:pt>
    <dgm:pt modelId="{31C71E37-9B9E-4EF6-ADF7-AE4E636153B3}" type="parTrans" cxnId="{02D5C728-5F74-4FAD-83CA-D474DCE966B3}">
      <dgm:prSet/>
      <dgm:spPr/>
      <dgm:t>
        <a:bodyPr/>
        <a:lstStyle/>
        <a:p>
          <a:endParaRPr lang="ru-RU"/>
        </a:p>
      </dgm:t>
    </dgm:pt>
    <dgm:pt modelId="{CD52C600-B54A-4CD4-9AD7-81C28CA82E9B}" type="sibTrans" cxnId="{02D5C728-5F74-4FAD-83CA-D474DCE966B3}">
      <dgm:prSet/>
      <dgm:spPr/>
      <dgm:t>
        <a:bodyPr/>
        <a:lstStyle/>
        <a:p>
          <a:endParaRPr lang="ru-RU"/>
        </a:p>
      </dgm:t>
    </dgm:pt>
    <dgm:pt modelId="{9594D774-7389-4622-BE04-6D8F4F567D03}">
      <dgm:prSet custT="1"/>
      <dgm:spPr/>
      <dgm:t>
        <a:bodyPr/>
        <a:lstStyle/>
        <a:p>
          <a:pPr rtl="0"/>
          <a:r>
            <a:rPr lang="ru-RU" sz="1800" dirty="0" smtClean="0">
              <a:hlinkClick xmlns:r="http://schemas.openxmlformats.org/officeDocument/2006/relationships" r:id="rId1"/>
            </a:rPr>
            <a:t>Государственная премия СССР</a:t>
          </a:r>
          <a:r>
            <a:rPr lang="ru-RU" sz="1800" dirty="0" smtClean="0"/>
            <a:t> (1978) — за повесть «Царь-рыба» (1976)</a:t>
          </a:r>
          <a:endParaRPr lang="ru-RU" sz="1800" dirty="0"/>
        </a:p>
      </dgm:t>
    </dgm:pt>
    <dgm:pt modelId="{5AD0D021-FB1B-43B7-9BD0-A8B7CA0BD2C5}" type="parTrans" cxnId="{5AC4A2E2-90A0-48F7-B164-DEA8F77B2FBD}">
      <dgm:prSet/>
      <dgm:spPr/>
      <dgm:t>
        <a:bodyPr/>
        <a:lstStyle/>
        <a:p>
          <a:endParaRPr lang="ru-RU"/>
        </a:p>
      </dgm:t>
    </dgm:pt>
    <dgm:pt modelId="{AD5BC4D5-0850-42DE-8A02-679360B53D0D}" type="sibTrans" cxnId="{5AC4A2E2-90A0-48F7-B164-DEA8F77B2FBD}">
      <dgm:prSet/>
      <dgm:spPr/>
      <dgm:t>
        <a:bodyPr/>
        <a:lstStyle/>
        <a:p>
          <a:endParaRPr lang="ru-RU"/>
        </a:p>
      </dgm:t>
    </dgm:pt>
    <dgm:pt modelId="{1FBAD7A0-E207-4AD9-9BE6-9D28F9C812BA}">
      <dgm:prSet custT="1"/>
      <dgm:spPr/>
      <dgm:t>
        <a:bodyPr/>
        <a:lstStyle/>
        <a:p>
          <a:pPr rtl="0"/>
          <a:r>
            <a:rPr lang="ru-RU" sz="1800" dirty="0" smtClean="0">
              <a:hlinkClick xmlns:r="http://schemas.openxmlformats.org/officeDocument/2006/relationships" r:id="rId1"/>
            </a:rPr>
            <a:t>Государственная премия СССР</a:t>
          </a:r>
          <a:r>
            <a:rPr lang="ru-RU" sz="1800" dirty="0" smtClean="0"/>
            <a:t> (1991) — за роман «Зрячий посох» (1988</a:t>
          </a:r>
          <a:r>
            <a:rPr lang="ru-RU" sz="1100" dirty="0" smtClean="0"/>
            <a:t>)</a:t>
          </a:r>
          <a:endParaRPr lang="ru-RU" sz="1100" dirty="0"/>
        </a:p>
      </dgm:t>
    </dgm:pt>
    <dgm:pt modelId="{49757738-9AA6-4166-BCA7-798DE500F35B}" type="parTrans" cxnId="{3D951B80-D970-4EE4-B4B4-E569DDB43826}">
      <dgm:prSet/>
      <dgm:spPr/>
      <dgm:t>
        <a:bodyPr/>
        <a:lstStyle/>
        <a:p>
          <a:endParaRPr lang="ru-RU"/>
        </a:p>
      </dgm:t>
    </dgm:pt>
    <dgm:pt modelId="{3B960194-20C2-44AF-AD3D-C494264A293B}" type="sibTrans" cxnId="{3D951B80-D970-4EE4-B4B4-E569DDB43826}">
      <dgm:prSet/>
      <dgm:spPr/>
      <dgm:t>
        <a:bodyPr/>
        <a:lstStyle/>
        <a:p>
          <a:endParaRPr lang="ru-RU"/>
        </a:p>
      </dgm:t>
    </dgm:pt>
    <dgm:pt modelId="{60CBB1A9-A61A-40FD-B0F7-5B99E2667E8C}">
      <dgm:prSet custT="1"/>
      <dgm:spPr/>
      <dgm:t>
        <a:bodyPr/>
        <a:lstStyle/>
        <a:p>
          <a:pPr rtl="0"/>
          <a:r>
            <a:rPr lang="ru-RU" sz="1800" dirty="0" smtClean="0">
              <a:hlinkClick xmlns:r="http://schemas.openxmlformats.org/officeDocument/2006/relationships" r:id="rId2"/>
            </a:rPr>
            <a:t>Государственная премия РСФСР имени М. Горького</a:t>
          </a:r>
          <a:r>
            <a:rPr lang="ru-RU" sz="1800" dirty="0" smtClean="0"/>
            <a:t> (1975) — за повести «Перевал» (1959), «Кража» (1966), «Последний поклон» (1968), «Пастух и пастушка» (1971)</a:t>
          </a:r>
          <a:endParaRPr lang="ru-RU" sz="1800" dirty="0"/>
        </a:p>
      </dgm:t>
    </dgm:pt>
    <dgm:pt modelId="{4B24749A-3C87-4586-91DA-EBC2226178B8}" type="parTrans" cxnId="{1A9DD3E7-566D-46BB-97A8-30F88FFF32E5}">
      <dgm:prSet/>
      <dgm:spPr/>
      <dgm:t>
        <a:bodyPr/>
        <a:lstStyle/>
        <a:p>
          <a:endParaRPr lang="ru-RU"/>
        </a:p>
      </dgm:t>
    </dgm:pt>
    <dgm:pt modelId="{3DCBA706-7D06-45D3-BF15-F764A9DFBFB0}" type="sibTrans" cxnId="{1A9DD3E7-566D-46BB-97A8-30F88FFF32E5}">
      <dgm:prSet/>
      <dgm:spPr/>
      <dgm:t>
        <a:bodyPr/>
        <a:lstStyle/>
        <a:p>
          <a:endParaRPr lang="ru-RU"/>
        </a:p>
      </dgm:t>
    </dgm:pt>
    <dgm:pt modelId="{F02810E0-5047-4E2E-817D-723E6883DA5A}">
      <dgm:prSet custT="1"/>
      <dgm:spPr/>
      <dgm:t>
        <a:bodyPr/>
        <a:lstStyle/>
        <a:p>
          <a:pPr rtl="0"/>
          <a:r>
            <a:rPr lang="ru-RU" sz="1800" dirty="0" smtClean="0">
              <a:hlinkClick xmlns:r="http://schemas.openxmlformats.org/officeDocument/2006/relationships" r:id="rId3"/>
            </a:rPr>
            <a:t>Государственная премия Российской Федерации</a:t>
          </a:r>
          <a:r>
            <a:rPr lang="ru-RU" sz="1800" dirty="0" smtClean="0"/>
            <a:t> (</a:t>
          </a:r>
          <a:r>
            <a:rPr lang="ru-RU" sz="1800" dirty="0" smtClean="0">
              <a:hlinkClick xmlns:r="http://schemas.openxmlformats.org/officeDocument/2006/relationships" r:id="rId4"/>
            </a:rPr>
            <a:t>1995</a:t>
          </a:r>
          <a:r>
            <a:rPr lang="ru-RU" sz="1800" dirty="0" smtClean="0"/>
            <a:t>) — за роман «Прокляты и убиты»</a:t>
          </a:r>
          <a:r>
            <a:rPr lang="ru-RU" sz="1800" baseline="30000" dirty="0" smtClean="0"/>
            <a:t>[1]</a:t>
          </a:r>
          <a:endParaRPr lang="ru-RU" sz="1800" dirty="0"/>
        </a:p>
      </dgm:t>
    </dgm:pt>
    <dgm:pt modelId="{8611A758-7BF5-4743-8813-6795F352849E}" type="parTrans" cxnId="{49A85AAE-F4EA-42B3-B996-7648EC4187C4}">
      <dgm:prSet/>
      <dgm:spPr/>
      <dgm:t>
        <a:bodyPr/>
        <a:lstStyle/>
        <a:p>
          <a:endParaRPr lang="ru-RU"/>
        </a:p>
      </dgm:t>
    </dgm:pt>
    <dgm:pt modelId="{2D3688D6-0326-40FD-A85F-920CEFD8163D}" type="sibTrans" cxnId="{49A85AAE-F4EA-42B3-B996-7648EC4187C4}">
      <dgm:prSet/>
      <dgm:spPr/>
      <dgm:t>
        <a:bodyPr/>
        <a:lstStyle/>
        <a:p>
          <a:endParaRPr lang="ru-RU"/>
        </a:p>
      </dgm:t>
    </dgm:pt>
    <dgm:pt modelId="{6591DFE0-4B9C-45DF-A40B-B73116B37915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tx1"/>
              </a:solidFill>
              <a:hlinkClick xmlns:r="http://schemas.openxmlformats.org/officeDocument/2006/relationships" r:id="rId3"/>
            </a:rPr>
            <a:t>Государственная премия Российской Федерации</a:t>
          </a:r>
          <a:r>
            <a:rPr lang="ru-RU" sz="1800" dirty="0" smtClean="0">
              <a:solidFill>
                <a:schemeClr val="tx1"/>
              </a:solidFill>
            </a:rPr>
            <a:t> (</a:t>
          </a:r>
          <a:r>
            <a:rPr lang="ru-RU" sz="1800" dirty="0" smtClean="0">
              <a:solidFill>
                <a:schemeClr val="tx1"/>
              </a:solidFill>
              <a:hlinkClick xmlns:r="http://schemas.openxmlformats.org/officeDocument/2006/relationships" r:id="rId5"/>
            </a:rPr>
            <a:t>2003</a:t>
          </a:r>
          <a:r>
            <a:rPr lang="ru-RU" sz="1800" dirty="0" smtClean="0">
              <a:solidFill>
                <a:schemeClr val="tx1"/>
              </a:solidFill>
            </a:rPr>
            <a:t> </a:t>
          </a:r>
          <a:r>
            <a:rPr lang="en-US" sz="1800" dirty="0" smtClean="0">
              <a:solidFill>
                <a:schemeClr val="tx1"/>
              </a:solidFill>
            </a:rPr>
            <a:t>)</a:t>
          </a:r>
          <a:endParaRPr lang="ru-RU" sz="1800" dirty="0">
            <a:solidFill>
              <a:schemeClr val="tx1"/>
            </a:solidFill>
          </a:endParaRPr>
        </a:p>
      </dgm:t>
    </dgm:pt>
    <dgm:pt modelId="{D73AB521-A0F0-48D1-AB68-AB8B96A08494}" type="parTrans" cxnId="{3072D848-F113-4E91-A0CA-AFF1809BC8C3}">
      <dgm:prSet/>
      <dgm:spPr/>
      <dgm:t>
        <a:bodyPr/>
        <a:lstStyle/>
        <a:p>
          <a:endParaRPr lang="ru-RU"/>
        </a:p>
      </dgm:t>
    </dgm:pt>
    <dgm:pt modelId="{F842341E-E745-466C-A6F5-27C9478C9449}" type="sibTrans" cxnId="{3072D848-F113-4E91-A0CA-AFF1809BC8C3}">
      <dgm:prSet/>
      <dgm:spPr/>
      <dgm:t>
        <a:bodyPr/>
        <a:lstStyle/>
        <a:p>
          <a:endParaRPr lang="ru-RU"/>
        </a:p>
      </dgm:t>
    </dgm:pt>
    <dgm:pt modelId="{0EDC9298-8AE2-4BA8-9C3B-48419169CA43}">
      <dgm:prSet custT="1"/>
      <dgm:spPr/>
      <dgm:t>
        <a:bodyPr/>
        <a:lstStyle/>
        <a:p>
          <a:pPr rtl="0"/>
          <a:r>
            <a:rPr lang="ru-RU" sz="1800" dirty="0" smtClean="0"/>
            <a:t>Пушкинская премия фонда Альфреда </a:t>
          </a:r>
          <a:r>
            <a:rPr lang="ru-RU" sz="1800" dirty="0" err="1" smtClean="0"/>
            <a:t>Тепфера</a:t>
          </a:r>
          <a:r>
            <a:rPr lang="ru-RU" sz="1800" dirty="0" smtClean="0"/>
            <a:t> (</a:t>
          </a:r>
          <a:r>
            <a:rPr lang="ru-RU" sz="1800" dirty="0" smtClean="0">
              <a:hlinkClick xmlns:r="http://schemas.openxmlformats.org/officeDocument/2006/relationships" r:id="rId6"/>
            </a:rPr>
            <a:t>ФРГ</a:t>
          </a:r>
          <a:r>
            <a:rPr lang="ru-RU" sz="1800" dirty="0" smtClean="0"/>
            <a:t>; </a:t>
          </a:r>
          <a:r>
            <a:rPr lang="ru-RU" sz="1800" dirty="0" smtClean="0">
              <a:hlinkClick xmlns:r="http://schemas.openxmlformats.org/officeDocument/2006/relationships" r:id="rId7"/>
            </a:rPr>
            <a:t>1997</a:t>
          </a:r>
          <a:r>
            <a:rPr lang="ru-RU" sz="1800" dirty="0" smtClean="0"/>
            <a:t>)</a:t>
          </a:r>
          <a:endParaRPr lang="ru-RU" sz="1800" dirty="0"/>
        </a:p>
      </dgm:t>
    </dgm:pt>
    <dgm:pt modelId="{655CE45D-CFBB-459E-A1E3-E63C236C141B}" type="parTrans" cxnId="{134D7825-2305-4D43-B4DA-BD6ECA79E226}">
      <dgm:prSet/>
      <dgm:spPr/>
      <dgm:t>
        <a:bodyPr/>
        <a:lstStyle/>
        <a:p>
          <a:endParaRPr lang="ru-RU"/>
        </a:p>
      </dgm:t>
    </dgm:pt>
    <dgm:pt modelId="{5CD65E3B-3BBE-499F-8522-1AC400400896}" type="sibTrans" cxnId="{134D7825-2305-4D43-B4DA-BD6ECA79E226}">
      <dgm:prSet/>
      <dgm:spPr/>
      <dgm:t>
        <a:bodyPr/>
        <a:lstStyle/>
        <a:p>
          <a:endParaRPr lang="ru-RU"/>
        </a:p>
      </dgm:t>
    </dgm:pt>
    <dgm:pt modelId="{FFBF6EFB-C987-4A54-B31B-D96EEB3AB47F}" type="pres">
      <dgm:prSet presAssocID="{FEAE6DD3-3C6B-4CF4-81BD-C464E84A055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C91ADE1-4C8D-40BF-9241-F58994770DAA}" type="pres">
      <dgm:prSet presAssocID="{17AFB857-C6C2-4A3F-9D0E-139049FBA69D}" presName="circ1" presStyleLbl="vennNode1" presStyleIdx="0" presStyleCnt="7"/>
      <dgm:spPr/>
    </dgm:pt>
    <dgm:pt modelId="{153360FD-33EB-4C54-80D8-4ED6A9BE2DAC}" type="pres">
      <dgm:prSet presAssocID="{17AFB857-C6C2-4A3F-9D0E-139049FBA69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0FA0AD-5572-40C9-BCC0-A76FF13E6D62}" type="pres">
      <dgm:prSet presAssocID="{9594D774-7389-4622-BE04-6D8F4F567D03}" presName="circ2" presStyleLbl="vennNode1" presStyleIdx="1" presStyleCnt="7"/>
      <dgm:spPr/>
    </dgm:pt>
    <dgm:pt modelId="{0EB0E298-666C-48B7-9D87-7E436EBD3ABB}" type="pres">
      <dgm:prSet presAssocID="{9594D774-7389-4622-BE04-6D8F4F567D0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2F348E-D381-4B8D-8957-B27464171B21}" type="pres">
      <dgm:prSet presAssocID="{1FBAD7A0-E207-4AD9-9BE6-9D28F9C812BA}" presName="circ3" presStyleLbl="vennNode1" presStyleIdx="2" presStyleCnt="7"/>
      <dgm:spPr/>
    </dgm:pt>
    <dgm:pt modelId="{5E7CA8EE-DCA4-416A-92E5-BC7A3210FC1D}" type="pres">
      <dgm:prSet presAssocID="{1FBAD7A0-E207-4AD9-9BE6-9D28F9C812BA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093415-3F3E-4A49-99D0-91C056598DC1}" type="pres">
      <dgm:prSet presAssocID="{60CBB1A9-A61A-40FD-B0F7-5B99E2667E8C}" presName="circ4" presStyleLbl="vennNode1" presStyleIdx="3" presStyleCnt="7"/>
      <dgm:spPr/>
    </dgm:pt>
    <dgm:pt modelId="{7A5F5571-E85A-45C6-BBB8-2F91C10B8FD4}" type="pres">
      <dgm:prSet presAssocID="{60CBB1A9-A61A-40FD-B0F7-5B99E2667E8C}" presName="circ4Tx" presStyleLbl="revTx" presStyleIdx="0" presStyleCnt="0" custScaleX="16545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2C3304-CCEC-475A-8000-751131ADD7CC}" type="pres">
      <dgm:prSet presAssocID="{F02810E0-5047-4E2E-817D-723E6883DA5A}" presName="circ5" presStyleLbl="vennNode1" presStyleIdx="4" presStyleCnt="7"/>
      <dgm:spPr/>
    </dgm:pt>
    <dgm:pt modelId="{8E4A355C-D153-4198-B47E-71D40B7457F7}" type="pres">
      <dgm:prSet presAssocID="{F02810E0-5047-4E2E-817D-723E6883DA5A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C9783F-D8C4-49ED-8B86-0BC00E5B6A8A}" type="pres">
      <dgm:prSet presAssocID="{6591DFE0-4B9C-45DF-A40B-B73116B37915}" presName="circ6" presStyleLbl="vennNode1" presStyleIdx="5" presStyleCnt="7"/>
      <dgm:spPr/>
    </dgm:pt>
    <dgm:pt modelId="{FAE293F8-0A8D-45B5-B3E3-E96660AE0EAA}" type="pres">
      <dgm:prSet presAssocID="{6591DFE0-4B9C-45DF-A40B-B73116B37915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B4763F-7173-4CF5-9BEE-68FA11709F9F}" type="pres">
      <dgm:prSet presAssocID="{0EDC9298-8AE2-4BA8-9C3B-48419169CA43}" presName="circ7" presStyleLbl="vennNode1" presStyleIdx="6" presStyleCnt="7"/>
      <dgm:spPr/>
    </dgm:pt>
    <dgm:pt modelId="{B8265452-DF12-42F7-AA9C-475D5F9CCF4D}" type="pres">
      <dgm:prSet presAssocID="{0EDC9298-8AE2-4BA8-9C3B-48419169CA43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E31E3EC-860D-48A5-8AEF-AC433FBC421D}" type="presOf" srcId="{6591DFE0-4B9C-45DF-A40B-B73116B37915}" destId="{FAE293F8-0A8D-45B5-B3E3-E96660AE0EAA}" srcOrd="0" destOrd="0" presId="urn:microsoft.com/office/officeart/2005/8/layout/venn1"/>
    <dgm:cxn modelId="{BD02C60B-B202-42D4-A058-4E1AF11216FE}" type="presOf" srcId="{F02810E0-5047-4E2E-817D-723E6883DA5A}" destId="{8E4A355C-D153-4198-B47E-71D40B7457F7}" srcOrd="0" destOrd="0" presId="urn:microsoft.com/office/officeart/2005/8/layout/venn1"/>
    <dgm:cxn modelId="{02D5C728-5F74-4FAD-83CA-D474DCE966B3}" srcId="{FEAE6DD3-3C6B-4CF4-81BD-C464E84A0556}" destId="{17AFB857-C6C2-4A3F-9D0E-139049FBA69D}" srcOrd="0" destOrd="0" parTransId="{31C71E37-9B9E-4EF6-ADF7-AE4E636153B3}" sibTransId="{CD52C600-B54A-4CD4-9AD7-81C28CA82E9B}"/>
    <dgm:cxn modelId="{5AC4A2E2-90A0-48F7-B164-DEA8F77B2FBD}" srcId="{FEAE6DD3-3C6B-4CF4-81BD-C464E84A0556}" destId="{9594D774-7389-4622-BE04-6D8F4F567D03}" srcOrd="1" destOrd="0" parTransId="{5AD0D021-FB1B-43B7-9BD0-A8B7CA0BD2C5}" sibTransId="{AD5BC4D5-0850-42DE-8A02-679360B53D0D}"/>
    <dgm:cxn modelId="{3D951B80-D970-4EE4-B4B4-E569DDB43826}" srcId="{FEAE6DD3-3C6B-4CF4-81BD-C464E84A0556}" destId="{1FBAD7A0-E207-4AD9-9BE6-9D28F9C812BA}" srcOrd="2" destOrd="0" parTransId="{49757738-9AA6-4166-BCA7-798DE500F35B}" sibTransId="{3B960194-20C2-44AF-AD3D-C494264A293B}"/>
    <dgm:cxn modelId="{3072D848-F113-4E91-A0CA-AFF1809BC8C3}" srcId="{FEAE6DD3-3C6B-4CF4-81BD-C464E84A0556}" destId="{6591DFE0-4B9C-45DF-A40B-B73116B37915}" srcOrd="5" destOrd="0" parTransId="{D73AB521-A0F0-48D1-AB68-AB8B96A08494}" sibTransId="{F842341E-E745-466C-A6F5-27C9478C9449}"/>
    <dgm:cxn modelId="{1A9DD3E7-566D-46BB-97A8-30F88FFF32E5}" srcId="{FEAE6DD3-3C6B-4CF4-81BD-C464E84A0556}" destId="{60CBB1A9-A61A-40FD-B0F7-5B99E2667E8C}" srcOrd="3" destOrd="0" parTransId="{4B24749A-3C87-4586-91DA-EBC2226178B8}" sibTransId="{3DCBA706-7D06-45D3-BF15-F764A9DFBFB0}"/>
    <dgm:cxn modelId="{430F207E-DA6A-42ED-9A1B-D1C49E6B5914}" type="presOf" srcId="{60CBB1A9-A61A-40FD-B0F7-5B99E2667E8C}" destId="{7A5F5571-E85A-45C6-BBB8-2F91C10B8FD4}" srcOrd="0" destOrd="0" presId="urn:microsoft.com/office/officeart/2005/8/layout/venn1"/>
    <dgm:cxn modelId="{DFD9B186-D1AE-4D56-96E1-36970BC97E4E}" type="presOf" srcId="{FEAE6DD3-3C6B-4CF4-81BD-C464E84A0556}" destId="{FFBF6EFB-C987-4A54-B31B-D96EEB3AB47F}" srcOrd="0" destOrd="0" presId="urn:microsoft.com/office/officeart/2005/8/layout/venn1"/>
    <dgm:cxn modelId="{7D0812B1-5DFF-4A25-ACF7-53E52B210EA7}" type="presOf" srcId="{9594D774-7389-4622-BE04-6D8F4F567D03}" destId="{0EB0E298-666C-48B7-9D87-7E436EBD3ABB}" srcOrd="0" destOrd="0" presId="urn:microsoft.com/office/officeart/2005/8/layout/venn1"/>
    <dgm:cxn modelId="{DF2A3F62-6DA8-48B3-8CD0-2B0A2FD426B1}" type="presOf" srcId="{1FBAD7A0-E207-4AD9-9BE6-9D28F9C812BA}" destId="{5E7CA8EE-DCA4-416A-92E5-BC7A3210FC1D}" srcOrd="0" destOrd="0" presId="urn:microsoft.com/office/officeart/2005/8/layout/venn1"/>
    <dgm:cxn modelId="{D4488F33-FCDE-47D5-972F-A2BFC9937FA9}" type="presOf" srcId="{17AFB857-C6C2-4A3F-9D0E-139049FBA69D}" destId="{153360FD-33EB-4C54-80D8-4ED6A9BE2DAC}" srcOrd="0" destOrd="0" presId="urn:microsoft.com/office/officeart/2005/8/layout/venn1"/>
    <dgm:cxn modelId="{134D7825-2305-4D43-B4DA-BD6ECA79E226}" srcId="{FEAE6DD3-3C6B-4CF4-81BD-C464E84A0556}" destId="{0EDC9298-8AE2-4BA8-9C3B-48419169CA43}" srcOrd="6" destOrd="0" parTransId="{655CE45D-CFBB-459E-A1E3-E63C236C141B}" sibTransId="{5CD65E3B-3BBE-499F-8522-1AC400400896}"/>
    <dgm:cxn modelId="{49A85AAE-F4EA-42B3-B996-7648EC4187C4}" srcId="{FEAE6DD3-3C6B-4CF4-81BD-C464E84A0556}" destId="{F02810E0-5047-4E2E-817D-723E6883DA5A}" srcOrd="4" destOrd="0" parTransId="{8611A758-7BF5-4743-8813-6795F352849E}" sibTransId="{2D3688D6-0326-40FD-A85F-920CEFD8163D}"/>
    <dgm:cxn modelId="{9B5C56E2-D732-4561-A7F4-BD245604221E}" type="presOf" srcId="{0EDC9298-8AE2-4BA8-9C3B-48419169CA43}" destId="{B8265452-DF12-42F7-AA9C-475D5F9CCF4D}" srcOrd="0" destOrd="0" presId="urn:microsoft.com/office/officeart/2005/8/layout/venn1"/>
    <dgm:cxn modelId="{1B8CFCDD-3830-4B7D-9E4B-C3AB927486DC}" type="presParOf" srcId="{FFBF6EFB-C987-4A54-B31B-D96EEB3AB47F}" destId="{AC91ADE1-4C8D-40BF-9241-F58994770DAA}" srcOrd="0" destOrd="0" presId="urn:microsoft.com/office/officeart/2005/8/layout/venn1"/>
    <dgm:cxn modelId="{FBD71B03-61F7-43C1-BE40-721998C427CC}" type="presParOf" srcId="{FFBF6EFB-C987-4A54-B31B-D96EEB3AB47F}" destId="{153360FD-33EB-4C54-80D8-4ED6A9BE2DAC}" srcOrd="1" destOrd="0" presId="urn:microsoft.com/office/officeart/2005/8/layout/venn1"/>
    <dgm:cxn modelId="{92BB4C6A-8F55-485A-99E4-B1DC36C9E70B}" type="presParOf" srcId="{FFBF6EFB-C987-4A54-B31B-D96EEB3AB47F}" destId="{A90FA0AD-5572-40C9-BCC0-A76FF13E6D62}" srcOrd="2" destOrd="0" presId="urn:microsoft.com/office/officeart/2005/8/layout/venn1"/>
    <dgm:cxn modelId="{7D59EE50-8FD6-4791-BA8E-F072CD11875D}" type="presParOf" srcId="{FFBF6EFB-C987-4A54-B31B-D96EEB3AB47F}" destId="{0EB0E298-666C-48B7-9D87-7E436EBD3ABB}" srcOrd="3" destOrd="0" presId="urn:microsoft.com/office/officeart/2005/8/layout/venn1"/>
    <dgm:cxn modelId="{B01071C4-C3DA-4403-877D-0B2E4F832B6C}" type="presParOf" srcId="{FFBF6EFB-C987-4A54-B31B-D96EEB3AB47F}" destId="{F02F348E-D381-4B8D-8957-B27464171B21}" srcOrd="4" destOrd="0" presId="urn:microsoft.com/office/officeart/2005/8/layout/venn1"/>
    <dgm:cxn modelId="{CBD960D9-498D-47EA-BEF2-B75E833E6BF5}" type="presParOf" srcId="{FFBF6EFB-C987-4A54-B31B-D96EEB3AB47F}" destId="{5E7CA8EE-DCA4-416A-92E5-BC7A3210FC1D}" srcOrd="5" destOrd="0" presId="urn:microsoft.com/office/officeart/2005/8/layout/venn1"/>
    <dgm:cxn modelId="{26429B84-DB96-4391-ADC4-1D75C4E1A8F0}" type="presParOf" srcId="{FFBF6EFB-C987-4A54-B31B-D96EEB3AB47F}" destId="{5D093415-3F3E-4A49-99D0-91C056598DC1}" srcOrd="6" destOrd="0" presId="urn:microsoft.com/office/officeart/2005/8/layout/venn1"/>
    <dgm:cxn modelId="{82CF674C-403F-49FB-9328-9AB31123A41B}" type="presParOf" srcId="{FFBF6EFB-C987-4A54-B31B-D96EEB3AB47F}" destId="{7A5F5571-E85A-45C6-BBB8-2F91C10B8FD4}" srcOrd="7" destOrd="0" presId="urn:microsoft.com/office/officeart/2005/8/layout/venn1"/>
    <dgm:cxn modelId="{15938347-8734-4542-B521-D854D506CEF8}" type="presParOf" srcId="{FFBF6EFB-C987-4A54-B31B-D96EEB3AB47F}" destId="{9C2C3304-CCEC-475A-8000-751131ADD7CC}" srcOrd="8" destOrd="0" presId="urn:microsoft.com/office/officeart/2005/8/layout/venn1"/>
    <dgm:cxn modelId="{A5143E6F-4122-419D-86C1-CAE531DB76D9}" type="presParOf" srcId="{FFBF6EFB-C987-4A54-B31B-D96EEB3AB47F}" destId="{8E4A355C-D153-4198-B47E-71D40B7457F7}" srcOrd="9" destOrd="0" presId="urn:microsoft.com/office/officeart/2005/8/layout/venn1"/>
    <dgm:cxn modelId="{8CA93ECF-790C-4DEB-B28F-739F8A53E584}" type="presParOf" srcId="{FFBF6EFB-C987-4A54-B31B-D96EEB3AB47F}" destId="{E5C9783F-D8C4-49ED-8B86-0BC00E5B6A8A}" srcOrd="10" destOrd="0" presId="urn:microsoft.com/office/officeart/2005/8/layout/venn1"/>
    <dgm:cxn modelId="{B14C95AD-E0C7-4665-991F-8323A1AE37C6}" type="presParOf" srcId="{FFBF6EFB-C987-4A54-B31B-D96EEB3AB47F}" destId="{FAE293F8-0A8D-45B5-B3E3-E96660AE0EAA}" srcOrd="11" destOrd="0" presId="urn:microsoft.com/office/officeart/2005/8/layout/venn1"/>
    <dgm:cxn modelId="{E3E23CD9-5D03-49AB-A70F-E057C1E3702C}" type="presParOf" srcId="{FFBF6EFB-C987-4A54-B31B-D96EEB3AB47F}" destId="{8CB4763F-7173-4CF5-9BEE-68FA11709F9F}" srcOrd="12" destOrd="0" presId="urn:microsoft.com/office/officeart/2005/8/layout/venn1"/>
    <dgm:cxn modelId="{EEFD74F1-495F-488C-92BC-9ECCAA40DFEA}" type="presParOf" srcId="{FFBF6EFB-C987-4A54-B31B-D96EEB3AB47F}" destId="{B8265452-DF12-42F7-AA9C-475D5F9CCF4D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7CA6786-38F9-4A05-BC48-08DF0DF74D40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AB3F8786-E48E-4481-B4CF-8FD56F10637E}">
      <dgm:prSet/>
      <dgm:spPr/>
      <dgm:t>
        <a:bodyPr/>
        <a:lstStyle/>
        <a:p>
          <a:pPr rtl="0"/>
          <a:r>
            <a:rPr lang="ru-RU" dirty="0" smtClean="0">
              <a:hlinkClick xmlns:r="http://schemas.openxmlformats.org/officeDocument/2006/relationships" r:id="rId1"/>
            </a:rPr>
            <a:t>Герой Социалистического Труда</a:t>
          </a:r>
          <a:r>
            <a:rPr lang="ru-RU" dirty="0" smtClean="0"/>
            <a:t> (1989)</a:t>
          </a:r>
          <a:endParaRPr lang="ru-RU" dirty="0"/>
        </a:p>
      </dgm:t>
    </dgm:pt>
    <dgm:pt modelId="{867943C5-C32A-4CD6-BF21-F65F419DD4C8}" type="parTrans" cxnId="{744123DA-D3D1-4028-9100-BC107361B8CC}">
      <dgm:prSet/>
      <dgm:spPr/>
      <dgm:t>
        <a:bodyPr/>
        <a:lstStyle/>
        <a:p>
          <a:endParaRPr lang="ru-RU"/>
        </a:p>
      </dgm:t>
    </dgm:pt>
    <dgm:pt modelId="{CD05AD7F-DBF2-460D-A9CF-529ABFE7FB3F}" type="sibTrans" cxnId="{744123DA-D3D1-4028-9100-BC107361B8CC}">
      <dgm:prSet/>
      <dgm:spPr/>
      <dgm:t>
        <a:bodyPr/>
        <a:lstStyle/>
        <a:p>
          <a:endParaRPr lang="ru-RU"/>
        </a:p>
      </dgm:t>
    </dgm:pt>
    <dgm:pt modelId="{AFCC85A7-DCC5-42E0-A523-1D8852D5349B}">
      <dgm:prSet/>
      <dgm:spPr/>
      <dgm:t>
        <a:bodyPr/>
        <a:lstStyle/>
        <a:p>
          <a:pPr rtl="0"/>
          <a:r>
            <a:rPr lang="ru-RU" dirty="0" smtClean="0">
              <a:hlinkClick xmlns:r="http://schemas.openxmlformats.org/officeDocument/2006/relationships" r:id="rId2"/>
            </a:rPr>
            <a:t>орден Ленина</a:t>
          </a:r>
          <a:r>
            <a:rPr lang="ru-RU" dirty="0" smtClean="0"/>
            <a:t> (1989)</a:t>
          </a:r>
          <a:endParaRPr lang="ru-RU" dirty="0"/>
        </a:p>
      </dgm:t>
    </dgm:pt>
    <dgm:pt modelId="{6E793BD6-6F56-41C5-A486-1FA114589970}" type="parTrans" cxnId="{426E82E1-69A5-46BF-B5EB-652B38BFE088}">
      <dgm:prSet/>
      <dgm:spPr/>
      <dgm:t>
        <a:bodyPr/>
        <a:lstStyle/>
        <a:p>
          <a:endParaRPr lang="ru-RU"/>
        </a:p>
      </dgm:t>
    </dgm:pt>
    <dgm:pt modelId="{E3AEEE5C-112E-49F8-9E16-2F75469EBC03}" type="sibTrans" cxnId="{426E82E1-69A5-46BF-B5EB-652B38BFE088}">
      <dgm:prSet/>
      <dgm:spPr/>
      <dgm:t>
        <a:bodyPr/>
        <a:lstStyle/>
        <a:p>
          <a:endParaRPr lang="ru-RU"/>
        </a:p>
      </dgm:t>
    </dgm:pt>
    <dgm:pt modelId="{884FBAEA-9BA5-4CE6-BD7B-F086AB9E252C}">
      <dgm:prSet/>
      <dgm:spPr/>
      <dgm:t>
        <a:bodyPr/>
        <a:lstStyle/>
        <a:p>
          <a:pPr rtl="0"/>
          <a:r>
            <a:rPr lang="ru-RU" dirty="0" smtClean="0">
              <a:hlinkClick xmlns:r="http://schemas.openxmlformats.org/officeDocument/2006/relationships" r:id="rId3"/>
            </a:rPr>
            <a:t>ордена Трудового Красного Знамени</a:t>
          </a:r>
          <a:r>
            <a:rPr lang="ru-RU" dirty="0" smtClean="0"/>
            <a:t> (</a:t>
          </a:r>
          <a:r>
            <a:rPr lang="ru-RU" dirty="0" smtClean="0">
              <a:hlinkClick xmlns:r="http://schemas.openxmlformats.org/officeDocument/2006/relationships" r:id="rId4"/>
            </a:rPr>
            <a:t>1971</a:t>
          </a:r>
          <a:r>
            <a:rPr lang="ru-RU" dirty="0" smtClean="0"/>
            <a:t>, </a:t>
          </a:r>
          <a:r>
            <a:rPr lang="ru-RU" dirty="0" smtClean="0">
              <a:hlinkClick xmlns:r="http://schemas.openxmlformats.org/officeDocument/2006/relationships" r:id="rId5"/>
            </a:rPr>
            <a:t>1974</a:t>
          </a:r>
          <a:r>
            <a:rPr lang="ru-RU" dirty="0" smtClean="0"/>
            <a:t>, </a:t>
          </a:r>
          <a:r>
            <a:rPr lang="ru-RU" dirty="0" smtClean="0">
              <a:hlinkClick xmlns:r="http://schemas.openxmlformats.org/officeDocument/2006/relationships" r:id="rId6"/>
            </a:rPr>
            <a:t>1984</a:t>
          </a:r>
          <a:r>
            <a:rPr lang="ru-RU" dirty="0" smtClean="0"/>
            <a:t>)</a:t>
          </a:r>
          <a:endParaRPr lang="ru-RU" dirty="0"/>
        </a:p>
      </dgm:t>
    </dgm:pt>
    <dgm:pt modelId="{A3376B77-FAE1-4139-ACBD-605A7409711B}" type="parTrans" cxnId="{63563162-1C78-4817-9E67-9899B9079B5B}">
      <dgm:prSet/>
      <dgm:spPr/>
      <dgm:t>
        <a:bodyPr/>
        <a:lstStyle/>
        <a:p>
          <a:endParaRPr lang="ru-RU"/>
        </a:p>
      </dgm:t>
    </dgm:pt>
    <dgm:pt modelId="{B4ECAFB4-3B1B-456C-AE06-6C6F1BFC1B1E}" type="sibTrans" cxnId="{63563162-1C78-4817-9E67-9899B9079B5B}">
      <dgm:prSet/>
      <dgm:spPr/>
      <dgm:t>
        <a:bodyPr/>
        <a:lstStyle/>
        <a:p>
          <a:endParaRPr lang="ru-RU"/>
        </a:p>
      </dgm:t>
    </dgm:pt>
    <dgm:pt modelId="{8961E8EA-EF24-469D-AF34-0DF6994ABC60}">
      <dgm:prSet/>
      <dgm:spPr/>
      <dgm:t>
        <a:bodyPr/>
        <a:lstStyle/>
        <a:p>
          <a:pPr rtl="0"/>
          <a:r>
            <a:rPr lang="ru-RU" dirty="0" smtClean="0">
              <a:hlinkClick xmlns:r="http://schemas.openxmlformats.org/officeDocument/2006/relationships" r:id="rId7"/>
            </a:rPr>
            <a:t>орден Дружбы народов</a:t>
          </a:r>
          <a:r>
            <a:rPr lang="ru-RU" dirty="0" smtClean="0"/>
            <a:t> (</a:t>
          </a:r>
          <a:r>
            <a:rPr lang="ru-RU" dirty="0" smtClean="0">
              <a:hlinkClick xmlns:r="http://schemas.openxmlformats.org/officeDocument/2006/relationships" r:id="rId8"/>
            </a:rPr>
            <a:t>1981</a:t>
          </a:r>
          <a:r>
            <a:rPr lang="ru-RU" dirty="0" smtClean="0"/>
            <a:t>) — </a:t>
          </a:r>
          <a:r>
            <a:rPr lang="ru-RU" i="1" dirty="0" smtClean="0"/>
            <a:t>к юбилею Союза писателей СССР</a:t>
          </a:r>
          <a:endParaRPr lang="ru-RU" dirty="0"/>
        </a:p>
      </dgm:t>
    </dgm:pt>
    <dgm:pt modelId="{FAFE14AE-C9CE-4721-ACA3-248628171D66}" type="parTrans" cxnId="{3A260F74-6CDB-4B1D-A702-E1413791ED8F}">
      <dgm:prSet/>
      <dgm:spPr/>
      <dgm:t>
        <a:bodyPr/>
        <a:lstStyle/>
        <a:p>
          <a:endParaRPr lang="ru-RU"/>
        </a:p>
      </dgm:t>
    </dgm:pt>
    <dgm:pt modelId="{AC4BC3BA-2C6B-4EC9-83BF-CBB5E700EE6C}" type="sibTrans" cxnId="{3A260F74-6CDB-4B1D-A702-E1413791ED8F}">
      <dgm:prSet/>
      <dgm:spPr/>
      <dgm:t>
        <a:bodyPr/>
        <a:lstStyle/>
        <a:p>
          <a:endParaRPr lang="ru-RU"/>
        </a:p>
      </dgm:t>
    </dgm:pt>
    <dgm:pt modelId="{CC8EB0D7-2A35-4BB6-ACAB-CB6D7E602EC7}">
      <dgm:prSet/>
      <dgm:spPr/>
      <dgm:t>
        <a:bodyPr/>
        <a:lstStyle/>
        <a:p>
          <a:pPr rtl="0"/>
          <a:r>
            <a:rPr lang="ru-RU" dirty="0" smtClean="0">
              <a:hlinkClick xmlns:r="http://schemas.openxmlformats.org/officeDocument/2006/relationships" r:id="rId9"/>
            </a:rPr>
            <a:t>орден Отечественной войны</a:t>
          </a:r>
          <a:r>
            <a:rPr lang="ru-RU" dirty="0" smtClean="0"/>
            <a:t> I степени (1985)</a:t>
          </a:r>
          <a:endParaRPr lang="ru-RU" dirty="0"/>
        </a:p>
      </dgm:t>
    </dgm:pt>
    <dgm:pt modelId="{48EE0676-28C5-4CAD-89D8-CB4CF3C88ABA}" type="parTrans" cxnId="{268C2AF1-2028-4E54-A013-5A5F79C5E1EE}">
      <dgm:prSet/>
      <dgm:spPr/>
      <dgm:t>
        <a:bodyPr/>
        <a:lstStyle/>
        <a:p>
          <a:endParaRPr lang="ru-RU"/>
        </a:p>
      </dgm:t>
    </dgm:pt>
    <dgm:pt modelId="{76D11E37-B156-49F0-AEBB-50A0E24F55BA}" type="sibTrans" cxnId="{268C2AF1-2028-4E54-A013-5A5F79C5E1EE}">
      <dgm:prSet/>
      <dgm:spPr/>
      <dgm:t>
        <a:bodyPr/>
        <a:lstStyle/>
        <a:p>
          <a:endParaRPr lang="ru-RU"/>
        </a:p>
      </dgm:t>
    </dgm:pt>
    <dgm:pt modelId="{320AF47B-57E6-446D-8827-65C7BB132B89}">
      <dgm:prSet/>
      <dgm:spPr/>
      <dgm:t>
        <a:bodyPr/>
        <a:lstStyle/>
        <a:p>
          <a:pPr rtl="0"/>
          <a:r>
            <a:rPr lang="ru-RU" dirty="0" smtClean="0">
              <a:hlinkClick xmlns:r="http://schemas.openxmlformats.org/officeDocument/2006/relationships" r:id="rId10"/>
            </a:rPr>
            <a:t>орден Дружбы</a:t>
          </a:r>
          <a:r>
            <a:rPr lang="ru-RU" dirty="0" smtClean="0"/>
            <a:t> — </a:t>
          </a:r>
          <a:r>
            <a:rPr lang="ru-RU" i="1" dirty="0" smtClean="0"/>
            <a:t>К 70-летию со дня рождения.</a:t>
          </a:r>
          <a:endParaRPr lang="ru-RU" dirty="0"/>
        </a:p>
      </dgm:t>
    </dgm:pt>
    <dgm:pt modelId="{FD0F62D3-980D-4A14-8C06-B1F7614FC30F}" type="parTrans" cxnId="{68F0EF8F-078C-4565-B936-4DC436A5C925}">
      <dgm:prSet/>
      <dgm:spPr/>
      <dgm:t>
        <a:bodyPr/>
        <a:lstStyle/>
        <a:p>
          <a:endParaRPr lang="ru-RU"/>
        </a:p>
      </dgm:t>
    </dgm:pt>
    <dgm:pt modelId="{3A47A356-B2E7-4B24-8D02-1A065F5229F4}" type="sibTrans" cxnId="{68F0EF8F-078C-4565-B936-4DC436A5C925}">
      <dgm:prSet/>
      <dgm:spPr/>
      <dgm:t>
        <a:bodyPr/>
        <a:lstStyle/>
        <a:p>
          <a:endParaRPr lang="ru-RU"/>
        </a:p>
      </dgm:t>
    </dgm:pt>
    <dgm:pt modelId="{42E2BB3D-B66F-4E99-8854-F7B8C8AA2FC3}">
      <dgm:prSet custT="1"/>
      <dgm:spPr/>
      <dgm:t>
        <a:bodyPr/>
        <a:lstStyle/>
        <a:p>
          <a:pPr rtl="0"/>
          <a:r>
            <a:rPr lang="ru-RU" sz="2000" dirty="0" smtClean="0">
              <a:hlinkClick xmlns:r="http://schemas.openxmlformats.org/officeDocument/2006/relationships" r:id="rId11"/>
            </a:rPr>
            <a:t>орден Красной Звезды</a:t>
          </a:r>
          <a:endParaRPr lang="ru-RU" sz="2000" dirty="0"/>
        </a:p>
      </dgm:t>
    </dgm:pt>
    <dgm:pt modelId="{7A29CBE7-50A1-4D91-8A6E-ABE5FE322482}" type="parTrans" cxnId="{3BE84FA2-E297-40B2-BE99-4A50CEA943FD}">
      <dgm:prSet/>
      <dgm:spPr/>
      <dgm:t>
        <a:bodyPr/>
        <a:lstStyle/>
        <a:p>
          <a:endParaRPr lang="ru-RU"/>
        </a:p>
      </dgm:t>
    </dgm:pt>
    <dgm:pt modelId="{CBF5F3D2-82C6-4EEF-84B9-B12A45BBBBB7}" type="sibTrans" cxnId="{3BE84FA2-E297-40B2-BE99-4A50CEA943FD}">
      <dgm:prSet/>
      <dgm:spPr/>
      <dgm:t>
        <a:bodyPr/>
        <a:lstStyle/>
        <a:p>
          <a:endParaRPr lang="ru-RU"/>
        </a:p>
      </dgm:t>
    </dgm:pt>
    <dgm:pt modelId="{76A07F76-B3DB-48C3-B2AC-5850997E4536}">
      <dgm:prSet/>
      <dgm:spPr/>
      <dgm:t>
        <a:bodyPr/>
        <a:lstStyle/>
        <a:p>
          <a:endParaRPr lang="ru-RU"/>
        </a:p>
      </dgm:t>
    </dgm:pt>
    <dgm:pt modelId="{7EE4AA5A-B0E8-4D48-A1EF-FD8DCE091F62}" type="parTrans" cxnId="{950362AA-311E-41DD-943F-543D44C144F9}">
      <dgm:prSet/>
      <dgm:spPr/>
      <dgm:t>
        <a:bodyPr/>
        <a:lstStyle/>
        <a:p>
          <a:endParaRPr lang="ru-RU"/>
        </a:p>
      </dgm:t>
    </dgm:pt>
    <dgm:pt modelId="{CDA2910F-3AAF-4327-9D9C-AAA380457D36}" type="sibTrans" cxnId="{950362AA-311E-41DD-943F-543D44C144F9}">
      <dgm:prSet/>
      <dgm:spPr/>
      <dgm:t>
        <a:bodyPr/>
        <a:lstStyle/>
        <a:p>
          <a:endParaRPr lang="ru-RU"/>
        </a:p>
      </dgm:t>
    </dgm:pt>
    <dgm:pt modelId="{AA153D73-CE65-40AF-97E2-7F9A07AFABAA}" type="pres">
      <dgm:prSet presAssocID="{57CA6786-38F9-4A05-BC48-08DF0DF74D40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998F076-A764-45A0-AF55-1A84E4EF75A6}" type="pres">
      <dgm:prSet presAssocID="{AB3F8786-E48E-4481-B4CF-8FD56F10637E}" presName="circ1" presStyleLbl="vennNode1" presStyleIdx="0" presStyleCnt="7"/>
      <dgm:spPr/>
    </dgm:pt>
    <dgm:pt modelId="{EA62A3BA-72DA-43C9-B9C8-2590D7177DB7}" type="pres">
      <dgm:prSet presAssocID="{AB3F8786-E48E-4481-B4CF-8FD56F10637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29F755-7EAA-4B16-BE92-C1EF4EF097BD}" type="pres">
      <dgm:prSet presAssocID="{AFCC85A7-DCC5-42E0-A523-1D8852D5349B}" presName="circ2" presStyleLbl="vennNode1" presStyleIdx="1" presStyleCnt="7"/>
      <dgm:spPr/>
    </dgm:pt>
    <dgm:pt modelId="{FBF2EB95-1682-4773-89BB-74220C4181F9}" type="pres">
      <dgm:prSet presAssocID="{AFCC85A7-DCC5-42E0-A523-1D8852D5349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A53B04-4C64-4196-89E5-7B9C120EA06C}" type="pres">
      <dgm:prSet presAssocID="{884FBAEA-9BA5-4CE6-BD7B-F086AB9E252C}" presName="circ3" presStyleLbl="vennNode1" presStyleIdx="2" presStyleCnt="7"/>
      <dgm:spPr/>
    </dgm:pt>
    <dgm:pt modelId="{0E4E3F83-42EE-40C5-A292-91D4D32B78AB}" type="pres">
      <dgm:prSet presAssocID="{884FBAEA-9BA5-4CE6-BD7B-F086AB9E252C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FE34AD-9EA4-47AE-9FC7-C5889C6E5A4B}" type="pres">
      <dgm:prSet presAssocID="{8961E8EA-EF24-469D-AF34-0DF6994ABC60}" presName="circ4" presStyleLbl="vennNode1" presStyleIdx="3" presStyleCnt="7"/>
      <dgm:spPr/>
    </dgm:pt>
    <dgm:pt modelId="{1CE704A7-6F58-47F0-AFA3-0625FDAB6AD4}" type="pres">
      <dgm:prSet presAssocID="{8961E8EA-EF24-469D-AF34-0DF6994ABC60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958EE3-536D-47B8-B20A-40211B9A76DC}" type="pres">
      <dgm:prSet presAssocID="{CC8EB0D7-2A35-4BB6-ACAB-CB6D7E602EC7}" presName="circ5" presStyleLbl="vennNode1" presStyleIdx="4" presStyleCnt="7"/>
      <dgm:spPr/>
    </dgm:pt>
    <dgm:pt modelId="{B6755095-C2AA-4265-B4F0-7897F7BD0D64}" type="pres">
      <dgm:prSet presAssocID="{CC8EB0D7-2A35-4BB6-ACAB-CB6D7E602EC7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6DF228-A2A1-4683-A69C-27115D6AEEA1}" type="pres">
      <dgm:prSet presAssocID="{320AF47B-57E6-446D-8827-65C7BB132B89}" presName="circ6" presStyleLbl="vennNode1" presStyleIdx="5" presStyleCnt="7"/>
      <dgm:spPr/>
    </dgm:pt>
    <dgm:pt modelId="{808E3583-8FA2-4E9A-85C7-DD01B065B852}" type="pres">
      <dgm:prSet presAssocID="{320AF47B-57E6-446D-8827-65C7BB132B89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97F348-5E5A-4ABD-9DB8-ABEC9ED70A98}" type="pres">
      <dgm:prSet presAssocID="{42E2BB3D-B66F-4E99-8854-F7B8C8AA2FC3}" presName="circ7" presStyleLbl="vennNode1" presStyleIdx="6" presStyleCnt="7"/>
      <dgm:spPr/>
    </dgm:pt>
    <dgm:pt modelId="{3CBD6B33-A727-418F-8B0E-3003104330DB}" type="pres">
      <dgm:prSet presAssocID="{42E2BB3D-B66F-4E99-8854-F7B8C8AA2FC3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AB44156-07DB-4866-A738-56C6029956B2}" type="presOf" srcId="{AFCC85A7-DCC5-42E0-A523-1D8852D5349B}" destId="{FBF2EB95-1682-4773-89BB-74220C4181F9}" srcOrd="0" destOrd="0" presId="urn:microsoft.com/office/officeart/2005/8/layout/venn1"/>
    <dgm:cxn modelId="{426E82E1-69A5-46BF-B5EB-652B38BFE088}" srcId="{57CA6786-38F9-4A05-BC48-08DF0DF74D40}" destId="{AFCC85A7-DCC5-42E0-A523-1D8852D5349B}" srcOrd="1" destOrd="0" parTransId="{6E793BD6-6F56-41C5-A486-1FA114589970}" sibTransId="{E3AEEE5C-112E-49F8-9E16-2F75469EBC03}"/>
    <dgm:cxn modelId="{68F0EF8F-078C-4565-B936-4DC436A5C925}" srcId="{57CA6786-38F9-4A05-BC48-08DF0DF74D40}" destId="{320AF47B-57E6-446D-8827-65C7BB132B89}" srcOrd="5" destOrd="0" parTransId="{FD0F62D3-980D-4A14-8C06-B1F7614FC30F}" sibTransId="{3A47A356-B2E7-4B24-8D02-1A065F5229F4}"/>
    <dgm:cxn modelId="{B18B2C0A-2D8E-4599-89CF-A653AAE195B1}" type="presOf" srcId="{AB3F8786-E48E-4481-B4CF-8FD56F10637E}" destId="{EA62A3BA-72DA-43C9-B9C8-2590D7177DB7}" srcOrd="0" destOrd="0" presId="urn:microsoft.com/office/officeart/2005/8/layout/venn1"/>
    <dgm:cxn modelId="{4489C18E-C350-4C6C-96C6-B6715330FD2C}" type="presOf" srcId="{42E2BB3D-B66F-4E99-8854-F7B8C8AA2FC3}" destId="{3CBD6B33-A727-418F-8B0E-3003104330DB}" srcOrd="0" destOrd="0" presId="urn:microsoft.com/office/officeart/2005/8/layout/venn1"/>
    <dgm:cxn modelId="{D45C0A51-18E7-4CE2-97ED-440F4056330D}" type="presOf" srcId="{8961E8EA-EF24-469D-AF34-0DF6994ABC60}" destId="{1CE704A7-6F58-47F0-AFA3-0625FDAB6AD4}" srcOrd="0" destOrd="0" presId="urn:microsoft.com/office/officeart/2005/8/layout/venn1"/>
    <dgm:cxn modelId="{B57449A4-8058-4FF0-BFDE-5BB275670DA0}" type="presOf" srcId="{57CA6786-38F9-4A05-BC48-08DF0DF74D40}" destId="{AA153D73-CE65-40AF-97E2-7F9A07AFABAA}" srcOrd="0" destOrd="0" presId="urn:microsoft.com/office/officeart/2005/8/layout/venn1"/>
    <dgm:cxn modelId="{63563162-1C78-4817-9E67-9899B9079B5B}" srcId="{57CA6786-38F9-4A05-BC48-08DF0DF74D40}" destId="{884FBAEA-9BA5-4CE6-BD7B-F086AB9E252C}" srcOrd="2" destOrd="0" parTransId="{A3376B77-FAE1-4139-ACBD-605A7409711B}" sibTransId="{B4ECAFB4-3B1B-456C-AE06-6C6F1BFC1B1E}"/>
    <dgm:cxn modelId="{48E18765-8BC4-4DA0-9C9A-54165CEF9103}" type="presOf" srcId="{CC8EB0D7-2A35-4BB6-ACAB-CB6D7E602EC7}" destId="{B6755095-C2AA-4265-B4F0-7897F7BD0D64}" srcOrd="0" destOrd="0" presId="urn:microsoft.com/office/officeart/2005/8/layout/venn1"/>
    <dgm:cxn modelId="{268C2AF1-2028-4E54-A013-5A5F79C5E1EE}" srcId="{57CA6786-38F9-4A05-BC48-08DF0DF74D40}" destId="{CC8EB0D7-2A35-4BB6-ACAB-CB6D7E602EC7}" srcOrd="4" destOrd="0" parTransId="{48EE0676-28C5-4CAD-89D8-CB4CF3C88ABA}" sibTransId="{76D11E37-B156-49F0-AEBB-50A0E24F55BA}"/>
    <dgm:cxn modelId="{3BE84FA2-E297-40B2-BE99-4A50CEA943FD}" srcId="{57CA6786-38F9-4A05-BC48-08DF0DF74D40}" destId="{42E2BB3D-B66F-4E99-8854-F7B8C8AA2FC3}" srcOrd="6" destOrd="0" parTransId="{7A29CBE7-50A1-4D91-8A6E-ABE5FE322482}" sibTransId="{CBF5F3D2-82C6-4EEF-84B9-B12A45BBBBB7}"/>
    <dgm:cxn modelId="{3A260F74-6CDB-4B1D-A702-E1413791ED8F}" srcId="{57CA6786-38F9-4A05-BC48-08DF0DF74D40}" destId="{8961E8EA-EF24-469D-AF34-0DF6994ABC60}" srcOrd="3" destOrd="0" parTransId="{FAFE14AE-C9CE-4721-ACA3-248628171D66}" sibTransId="{AC4BC3BA-2C6B-4EC9-83BF-CBB5E700EE6C}"/>
    <dgm:cxn modelId="{9E1CE385-02ED-44F0-AD49-348BECF7133E}" type="presOf" srcId="{884FBAEA-9BA5-4CE6-BD7B-F086AB9E252C}" destId="{0E4E3F83-42EE-40C5-A292-91D4D32B78AB}" srcOrd="0" destOrd="0" presId="urn:microsoft.com/office/officeart/2005/8/layout/venn1"/>
    <dgm:cxn modelId="{CAA8814A-3B0C-4C3D-81E0-F613FB7AC7FE}" type="presOf" srcId="{320AF47B-57E6-446D-8827-65C7BB132B89}" destId="{808E3583-8FA2-4E9A-85C7-DD01B065B852}" srcOrd="0" destOrd="0" presId="urn:microsoft.com/office/officeart/2005/8/layout/venn1"/>
    <dgm:cxn modelId="{744123DA-D3D1-4028-9100-BC107361B8CC}" srcId="{57CA6786-38F9-4A05-BC48-08DF0DF74D40}" destId="{AB3F8786-E48E-4481-B4CF-8FD56F10637E}" srcOrd="0" destOrd="0" parTransId="{867943C5-C32A-4CD6-BF21-F65F419DD4C8}" sibTransId="{CD05AD7F-DBF2-460D-A9CF-529ABFE7FB3F}"/>
    <dgm:cxn modelId="{950362AA-311E-41DD-943F-543D44C144F9}" srcId="{57CA6786-38F9-4A05-BC48-08DF0DF74D40}" destId="{76A07F76-B3DB-48C3-B2AC-5850997E4536}" srcOrd="7" destOrd="0" parTransId="{7EE4AA5A-B0E8-4D48-A1EF-FD8DCE091F62}" sibTransId="{CDA2910F-3AAF-4327-9D9C-AAA380457D36}"/>
    <dgm:cxn modelId="{BF9798CB-708B-4D7A-8EB5-7945B9EA8449}" type="presParOf" srcId="{AA153D73-CE65-40AF-97E2-7F9A07AFABAA}" destId="{4998F076-A764-45A0-AF55-1A84E4EF75A6}" srcOrd="0" destOrd="0" presId="urn:microsoft.com/office/officeart/2005/8/layout/venn1"/>
    <dgm:cxn modelId="{0501B041-E7B3-4AB0-8E97-254C6AA1BA27}" type="presParOf" srcId="{AA153D73-CE65-40AF-97E2-7F9A07AFABAA}" destId="{EA62A3BA-72DA-43C9-B9C8-2590D7177DB7}" srcOrd="1" destOrd="0" presId="urn:microsoft.com/office/officeart/2005/8/layout/venn1"/>
    <dgm:cxn modelId="{97FEC9F1-7A09-4EDB-BE4A-E4D7737977E3}" type="presParOf" srcId="{AA153D73-CE65-40AF-97E2-7F9A07AFABAA}" destId="{BF29F755-7EAA-4B16-BE92-C1EF4EF097BD}" srcOrd="2" destOrd="0" presId="urn:microsoft.com/office/officeart/2005/8/layout/venn1"/>
    <dgm:cxn modelId="{B0050527-9E45-4358-AF55-32BF39D9C3E0}" type="presParOf" srcId="{AA153D73-CE65-40AF-97E2-7F9A07AFABAA}" destId="{FBF2EB95-1682-4773-89BB-74220C4181F9}" srcOrd="3" destOrd="0" presId="urn:microsoft.com/office/officeart/2005/8/layout/venn1"/>
    <dgm:cxn modelId="{D0D81CFD-2B98-4697-B23B-0176965292C9}" type="presParOf" srcId="{AA153D73-CE65-40AF-97E2-7F9A07AFABAA}" destId="{ECA53B04-4C64-4196-89E5-7B9C120EA06C}" srcOrd="4" destOrd="0" presId="urn:microsoft.com/office/officeart/2005/8/layout/venn1"/>
    <dgm:cxn modelId="{237DF66A-F4D7-4E25-A31F-77FF5EDC3219}" type="presParOf" srcId="{AA153D73-CE65-40AF-97E2-7F9A07AFABAA}" destId="{0E4E3F83-42EE-40C5-A292-91D4D32B78AB}" srcOrd="5" destOrd="0" presId="urn:microsoft.com/office/officeart/2005/8/layout/venn1"/>
    <dgm:cxn modelId="{4E27D705-E467-4A5D-B6D9-D67BA7D9B97E}" type="presParOf" srcId="{AA153D73-CE65-40AF-97E2-7F9A07AFABAA}" destId="{83FE34AD-9EA4-47AE-9FC7-C5889C6E5A4B}" srcOrd="6" destOrd="0" presId="urn:microsoft.com/office/officeart/2005/8/layout/venn1"/>
    <dgm:cxn modelId="{71E0691F-7017-43EA-8BB5-0DE37B601490}" type="presParOf" srcId="{AA153D73-CE65-40AF-97E2-7F9A07AFABAA}" destId="{1CE704A7-6F58-47F0-AFA3-0625FDAB6AD4}" srcOrd="7" destOrd="0" presId="urn:microsoft.com/office/officeart/2005/8/layout/venn1"/>
    <dgm:cxn modelId="{B6A3BDCA-AE04-4936-90FE-C2BAABA02DCF}" type="presParOf" srcId="{AA153D73-CE65-40AF-97E2-7F9A07AFABAA}" destId="{50958EE3-536D-47B8-B20A-40211B9A76DC}" srcOrd="8" destOrd="0" presId="urn:microsoft.com/office/officeart/2005/8/layout/venn1"/>
    <dgm:cxn modelId="{3B5BAD81-9A9D-4901-AB0E-66904280BE12}" type="presParOf" srcId="{AA153D73-CE65-40AF-97E2-7F9A07AFABAA}" destId="{B6755095-C2AA-4265-B4F0-7897F7BD0D64}" srcOrd="9" destOrd="0" presId="urn:microsoft.com/office/officeart/2005/8/layout/venn1"/>
    <dgm:cxn modelId="{A2DDF131-A2F8-4BBA-B9FD-50FE75107C08}" type="presParOf" srcId="{AA153D73-CE65-40AF-97E2-7F9A07AFABAA}" destId="{FA6DF228-A2A1-4683-A69C-27115D6AEEA1}" srcOrd="10" destOrd="0" presId="urn:microsoft.com/office/officeart/2005/8/layout/venn1"/>
    <dgm:cxn modelId="{7C4D1C54-DBDA-48D1-8590-618113985F9D}" type="presParOf" srcId="{AA153D73-CE65-40AF-97E2-7F9A07AFABAA}" destId="{808E3583-8FA2-4E9A-85C7-DD01B065B852}" srcOrd="11" destOrd="0" presId="urn:microsoft.com/office/officeart/2005/8/layout/venn1"/>
    <dgm:cxn modelId="{E2E94257-6F67-46B7-BC7C-33925C2B6359}" type="presParOf" srcId="{AA153D73-CE65-40AF-97E2-7F9A07AFABAA}" destId="{EA97F348-5E5A-4ABD-9DB8-ABEC9ED70A98}" srcOrd="12" destOrd="0" presId="urn:microsoft.com/office/officeart/2005/8/layout/venn1"/>
    <dgm:cxn modelId="{4A241432-FF1B-42B9-A873-790FFF6C1778}" type="presParOf" srcId="{AA153D73-CE65-40AF-97E2-7F9A07AFABAA}" destId="{3CBD6B33-A727-418F-8B0E-3003104330DB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0D1FAC-97D2-4066-B11A-E59D4AADF9AA}">
      <dsp:nvSpPr>
        <dsp:cNvPr id="0" name=""/>
        <dsp:cNvSpPr/>
      </dsp:nvSpPr>
      <dsp:spPr>
        <a:xfrm rot="3608828">
          <a:off x="757899" y="4485043"/>
          <a:ext cx="1630255" cy="38759"/>
        </a:xfrm>
        <a:custGeom>
          <a:avLst/>
          <a:gdLst/>
          <a:ahLst/>
          <a:cxnLst/>
          <a:rect l="0" t="0" r="0" b="0"/>
          <a:pathLst>
            <a:path>
              <a:moveTo>
                <a:pt x="0" y="19379"/>
              </a:moveTo>
              <a:lnTo>
                <a:pt x="1630255" y="1937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39919D-6EEF-49B6-A99C-EFB4D4E9DB27}">
      <dsp:nvSpPr>
        <dsp:cNvPr id="0" name=""/>
        <dsp:cNvSpPr/>
      </dsp:nvSpPr>
      <dsp:spPr>
        <a:xfrm rot="1159279">
          <a:off x="1416261" y="3473045"/>
          <a:ext cx="607737" cy="38759"/>
        </a:xfrm>
        <a:custGeom>
          <a:avLst/>
          <a:gdLst/>
          <a:ahLst/>
          <a:cxnLst/>
          <a:rect l="0" t="0" r="0" b="0"/>
          <a:pathLst>
            <a:path>
              <a:moveTo>
                <a:pt x="0" y="19379"/>
              </a:moveTo>
              <a:lnTo>
                <a:pt x="607737" y="1937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E8EA9B-D5C5-49F4-8636-69FBCA5BC33D}">
      <dsp:nvSpPr>
        <dsp:cNvPr id="0" name=""/>
        <dsp:cNvSpPr/>
      </dsp:nvSpPr>
      <dsp:spPr>
        <a:xfrm rot="20265653">
          <a:off x="1422494" y="2842799"/>
          <a:ext cx="292566" cy="38759"/>
        </a:xfrm>
        <a:custGeom>
          <a:avLst/>
          <a:gdLst/>
          <a:ahLst/>
          <a:cxnLst/>
          <a:rect l="0" t="0" r="0" b="0"/>
          <a:pathLst>
            <a:path>
              <a:moveTo>
                <a:pt x="0" y="19379"/>
              </a:moveTo>
              <a:lnTo>
                <a:pt x="292566" y="1937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E27741-88B3-4A34-8FF4-9E7F28D39E73}">
      <dsp:nvSpPr>
        <dsp:cNvPr id="0" name=""/>
        <dsp:cNvSpPr/>
      </dsp:nvSpPr>
      <dsp:spPr>
        <a:xfrm rot="19121585">
          <a:off x="1137969" y="1821025"/>
          <a:ext cx="2374508" cy="38759"/>
        </a:xfrm>
        <a:custGeom>
          <a:avLst/>
          <a:gdLst/>
          <a:ahLst/>
          <a:cxnLst/>
          <a:rect l="0" t="0" r="0" b="0"/>
          <a:pathLst>
            <a:path>
              <a:moveTo>
                <a:pt x="0" y="19379"/>
              </a:moveTo>
              <a:lnTo>
                <a:pt x="2374508" y="1937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2C1E42-3501-4984-B29A-563EB693FAD8}">
      <dsp:nvSpPr>
        <dsp:cNvPr id="0" name=""/>
        <dsp:cNvSpPr/>
      </dsp:nvSpPr>
      <dsp:spPr>
        <a:xfrm flipH="1">
          <a:off x="5586085" y="2213789"/>
          <a:ext cx="1784415" cy="178441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61B092-0AD1-4F92-BCD3-DD7B522662BC}">
      <dsp:nvSpPr>
        <dsp:cNvPr id="0" name=""/>
        <dsp:cNvSpPr/>
      </dsp:nvSpPr>
      <dsp:spPr>
        <a:xfrm>
          <a:off x="1276902" y="906"/>
          <a:ext cx="5064941" cy="1070649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115" tIns="31115" rIns="31115" bIns="31115" numCol="1" spcCol="1270" anchor="ctr" anchorCtr="0">
          <a:noAutofit/>
        </a:bodyPr>
        <a:lstStyle/>
        <a:p>
          <a:pPr lvl="0" algn="ctr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b="1" kern="1200" dirty="0" smtClean="0">
              <a:solidFill>
                <a:srgbClr val="C00000"/>
              </a:solidFill>
              <a:hlinkClick xmlns:r="http://schemas.openxmlformats.org/officeDocument/2006/relationships" r:id="rId2"/>
            </a:rPr>
            <a:t>Романы</a:t>
          </a:r>
          <a:endParaRPr lang="ru-RU" sz="4900" b="1" kern="1200" dirty="0">
            <a:solidFill>
              <a:srgbClr val="C00000"/>
            </a:solidFill>
          </a:endParaRPr>
        </a:p>
      </dsp:txBody>
      <dsp:txXfrm>
        <a:off x="2018645" y="157699"/>
        <a:ext cx="3581455" cy="757063"/>
      </dsp:txXfrm>
    </dsp:sp>
    <dsp:sp modelId="{AC2F108D-685F-4DBD-9D60-737EC2CDE70B}">
      <dsp:nvSpPr>
        <dsp:cNvPr id="0" name=""/>
        <dsp:cNvSpPr/>
      </dsp:nvSpPr>
      <dsp:spPr>
        <a:xfrm>
          <a:off x="1020056" y="1313682"/>
          <a:ext cx="4431866" cy="1733584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«До будущей весны» </a:t>
          </a:r>
          <a:r>
            <a:rPr lang="ru-RU" sz="2400" kern="1200" dirty="0" smtClean="0"/>
            <a:t>(</a:t>
          </a:r>
          <a:r>
            <a:rPr lang="ru-RU" sz="2400" kern="1200" dirty="0" smtClean="0">
              <a:hlinkClick xmlns:r="http://schemas.openxmlformats.org/officeDocument/2006/relationships" r:id="rId3"/>
            </a:rPr>
            <a:t>1953</a:t>
          </a:r>
          <a:r>
            <a:rPr lang="ru-RU" sz="2400" kern="1200" dirty="0" smtClean="0"/>
            <a:t>)</a:t>
          </a:r>
          <a:endParaRPr lang="ru-RU" sz="2400" kern="1200" dirty="0"/>
        </a:p>
      </dsp:txBody>
      <dsp:txXfrm>
        <a:off x="1669088" y="1567559"/>
        <a:ext cx="3133802" cy="1225830"/>
      </dsp:txXfrm>
    </dsp:sp>
    <dsp:sp modelId="{9A3390F5-5DB4-407C-ABD2-5D5CF4D4D011}">
      <dsp:nvSpPr>
        <dsp:cNvPr id="0" name=""/>
        <dsp:cNvSpPr/>
      </dsp:nvSpPr>
      <dsp:spPr>
        <a:xfrm>
          <a:off x="903803" y="3452020"/>
          <a:ext cx="5471220" cy="1426661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«</a:t>
          </a:r>
          <a:r>
            <a:rPr lang="ru-RU" sz="2800" kern="1200" dirty="0" smtClean="0"/>
            <a:t>Тают снега» </a:t>
          </a:r>
          <a:r>
            <a:rPr lang="ru-RU" sz="2400" kern="1200" dirty="0" smtClean="0"/>
            <a:t>(</a:t>
          </a:r>
          <a:r>
            <a:rPr lang="ru-RU" sz="2400" kern="1200" dirty="0" smtClean="0">
              <a:hlinkClick xmlns:r="http://schemas.openxmlformats.org/officeDocument/2006/relationships" r:id="rId4"/>
            </a:rPr>
            <a:t>1958</a:t>
          </a:r>
          <a:r>
            <a:rPr lang="ru-RU" sz="2400" kern="1200" dirty="0" smtClean="0"/>
            <a:t>)</a:t>
          </a:r>
          <a:endParaRPr lang="ru-RU" sz="2400" kern="1200" dirty="0"/>
        </a:p>
      </dsp:txBody>
      <dsp:txXfrm>
        <a:off x="1705045" y="3660950"/>
        <a:ext cx="3868736" cy="1008801"/>
      </dsp:txXfrm>
    </dsp:sp>
    <dsp:sp modelId="{4E4A5AE5-FDF0-4383-8DF5-40855AE1E119}">
      <dsp:nvSpPr>
        <dsp:cNvPr id="0" name=""/>
        <dsp:cNvSpPr/>
      </dsp:nvSpPr>
      <dsp:spPr>
        <a:xfrm>
          <a:off x="634783" y="5193971"/>
          <a:ext cx="3460402" cy="1380666"/>
        </a:xfrm>
        <a:prstGeom prst="ellips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hlinkClick xmlns:r="http://schemas.openxmlformats.org/officeDocument/2006/relationships" r:id="rId5"/>
            </a:rPr>
            <a:t>«</a:t>
          </a:r>
          <a:r>
            <a:rPr lang="ru-RU" sz="2800" kern="1200" dirty="0" smtClean="0">
              <a:hlinkClick xmlns:r="http://schemas.openxmlformats.org/officeDocument/2006/relationships" r:id="rId5"/>
            </a:rPr>
            <a:t>Прокляты и убиты»</a:t>
          </a:r>
          <a:r>
            <a:rPr lang="ru-RU" sz="2800" kern="1200" dirty="0" smtClean="0"/>
            <a:t> (</a:t>
          </a:r>
          <a:r>
            <a:rPr lang="ru-RU" sz="2800" kern="1200" dirty="0" smtClean="0">
              <a:hlinkClick xmlns:r="http://schemas.openxmlformats.org/officeDocument/2006/relationships" r:id="rId6"/>
            </a:rPr>
            <a:t>1995</a:t>
          </a:r>
          <a:r>
            <a:rPr lang="ru-RU" sz="2800" kern="1200" dirty="0" smtClean="0"/>
            <a:t>)</a:t>
          </a:r>
          <a:endParaRPr lang="ru-RU" sz="2800" kern="1200" dirty="0"/>
        </a:p>
      </dsp:txBody>
      <dsp:txXfrm>
        <a:off x="1141547" y="5396165"/>
        <a:ext cx="2446874" cy="9762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57EC3C-FE16-4A3D-A214-93F3A95F7BC1}">
      <dsp:nvSpPr>
        <dsp:cNvPr id="0" name=""/>
        <dsp:cNvSpPr/>
      </dsp:nvSpPr>
      <dsp:spPr>
        <a:xfrm>
          <a:off x="1898" y="0"/>
          <a:ext cx="1990252" cy="635795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«Кража» (</a:t>
          </a:r>
          <a:r>
            <a:rPr lang="ru-RU" sz="2400" kern="1200" dirty="0" smtClean="0">
              <a:hlinkClick xmlns:r="http://schemas.openxmlformats.org/officeDocument/2006/relationships" r:id="rId1"/>
            </a:rPr>
            <a:t>1966</a:t>
          </a:r>
          <a:r>
            <a:rPr lang="ru-RU" sz="2400" kern="1200" dirty="0" smtClean="0"/>
            <a:t>)</a:t>
          </a:r>
          <a:endParaRPr lang="ru-RU" sz="2400" kern="1200" dirty="0"/>
        </a:p>
      </dsp:txBody>
      <dsp:txXfrm>
        <a:off x="1898" y="2543183"/>
        <a:ext cx="1990252" cy="2543183"/>
      </dsp:txXfrm>
    </dsp:sp>
    <dsp:sp modelId="{4D5E6B46-B66C-4878-9525-18812A01E6CA}">
      <dsp:nvSpPr>
        <dsp:cNvPr id="0" name=""/>
        <dsp:cNvSpPr/>
      </dsp:nvSpPr>
      <dsp:spPr>
        <a:xfrm>
          <a:off x="61606" y="381477"/>
          <a:ext cx="1870837" cy="2117200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C599DB-45A4-4CC1-9143-BCAC908086F2}">
      <dsp:nvSpPr>
        <dsp:cNvPr id="0" name=""/>
        <dsp:cNvSpPr/>
      </dsp:nvSpPr>
      <dsp:spPr>
        <a:xfrm>
          <a:off x="2051859" y="0"/>
          <a:ext cx="1990252" cy="6357958"/>
        </a:xfrm>
        <a:prstGeom prst="roundRect">
          <a:avLst>
            <a:gd name="adj" fmla="val 10000"/>
          </a:avLst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«Где-то гремит война» (</a:t>
          </a:r>
          <a:r>
            <a:rPr lang="ru-RU" sz="2400" kern="1200" dirty="0" smtClean="0">
              <a:hlinkClick xmlns:r="http://schemas.openxmlformats.org/officeDocument/2006/relationships" r:id="rId3"/>
            </a:rPr>
            <a:t>1967</a:t>
          </a:r>
          <a:r>
            <a:rPr lang="ru-RU" sz="2400" kern="1200" dirty="0" smtClean="0"/>
            <a:t>)</a:t>
          </a:r>
          <a:endParaRPr lang="ru-RU" sz="2400" kern="1200" dirty="0"/>
        </a:p>
      </dsp:txBody>
      <dsp:txXfrm>
        <a:off x="2051859" y="2543183"/>
        <a:ext cx="1990252" cy="2543183"/>
      </dsp:txXfrm>
    </dsp:sp>
    <dsp:sp modelId="{78B68218-DAC5-4BCE-BC3A-FDB2B1E7B1D7}">
      <dsp:nvSpPr>
        <dsp:cNvPr id="0" name=""/>
        <dsp:cNvSpPr/>
      </dsp:nvSpPr>
      <dsp:spPr>
        <a:xfrm>
          <a:off x="2111566" y="381477"/>
          <a:ext cx="1870837" cy="2117200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1BC58C-707F-4F1D-9840-2ED129D600A7}">
      <dsp:nvSpPr>
        <dsp:cNvPr id="0" name=""/>
        <dsp:cNvSpPr/>
      </dsp:nvSpPr>
      <dsp:spPr>
        <a:xfrm>
          <a:off x="4101819" y="0"/>
          <a:ext cx="1990252" cy="6357958"/>
        </a:xfrm>
        <a:prstGeom prst="roundRect">
          <a:avLst>
            <a:gd name="adj" fmla="val 10000"/>
          </a:avLst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«Последний поклон» (</a:t>
          </a:r>
          <a:r>
            <a:rPr lang="ru-RU" sz="2400" kern="1200" dirty="0" smtClean="0">
              <a:hlinkClick xmlns:r="http://schemas.openxmlformats.org/officeDocument/2006/relationships" r:id="rId4"/>
            </a:rPr>
            <a:t>1968</a:t>
          </a:r>
          <a:r>
            <a:rPr lang="ru-RU" sz="2400" kern="1200" dirty="0" smtClean="0"/>
            <a:t>)</a:t>
          </a:r>
          <a:endParaRPr lang="ru-RU" sz="2400" kern="1200" dirty="0"/>
        </a:p>
      </dsp:txBody>
      <dsp:txXfrm>
        <a:off x="4101819" y="2543183"/>
        <a:ext cx="1990252" cy="2543183"/>
      </dsp:txXfrm>
    </dsp:sp>
    <dsp:sp modelId="{3A8EC11D-7373-45D5-95E6-02F002A5118F}">
      <dsp:nvSpPr>
        <dsp:cNvPr id="0" name=""/>
        <dsp:cNvSpPr/>
      </dsp:nvSpPr>
      <dsp:spPr>
        <a:xfrm>
          <a:off x="4161527" y="381477"/>
          <a:ext cx="1870837" cy="2117200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9E882C-81E8-47C5-958A-B6C012292562}">
      <dsp:nvSpPr>
        <dsp:cNvPr id="0" name=""/>
        <dsp:cNvSpPr/>
      </dsp:nvSpPr>
      <dsp:spPr>
        <a:xfrm>
          <a:off x="6151780" y="0"/>
          <a:ext cx="1990252" cy="6357958"/>
        </a:xfrm>
        <a:prstGeom prst="roundRect">
          <a:avLst>
            <a:gd name="adj" fmla="val 1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«Слякотная осень» (</a:t>
          </a:r>
          <a:r>
            <a:rPr lang="ru-RU" sz="2400" kern="1200" dirty="0" smtClean="0">
              <a:hlinkClick xmlns:r="http://schemas.openxmlformats.org/officeDocument/2006/relationships" r:id="rId5"/>
            </a:rPr>
            <a:t>1970</a:t>
          </a:r>
          <a:r>
            <a:rPr lang="ru-RU" sz="2400" kern="1200" dirty="0" smtClean="0"/>
            <a:t>)</a:t>
          </a:r>
          <a:endParaRPr lang="ru-RU" sz="2400" kern="1200" dirty="0"/>
        </a:p>
      </dsp:txBody>
      <dsp:txXfrm>
        <a:off x="6151780" y="2543183"/>
        <a:ext cx="1990252" cy="2543183"/>
      </dsp:txXfrm>
    </dsp:sp>
    <dsp:sp modelId="{27B6A421-03C4-4EEE-95B9-990AF0481F5E}">
      <dsp:nvSpPr>
        <dsp:cNvPr id="0" name=""/>
        <dsp:cNvSpPr/>
      </dsp:nvSpPr>
      <dsp:spPr>
        <a:xfrm>
          <a:off x="6211487" y="381477"/>
          <a:ext cx="1870837" cy="2117200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7F477F-02C9-486D-AAE1-EBAB3EDC3FA8}">
      <dsp:nvSpPr>
        <dsp:cNvPr id="0" name=""/>
        <dsp:cNvSpPr/>
      </dsp:nvSpPr>
      <dsp:spPr>
        <a:xfrm>
          <a:off x="325757" y="5086366"/>
          <a:ext cx="7492417" cy="953693"/>
        </a:xfrm>
        <a:prstGeom prst="left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BBA995-67C2-4274-8523-268A3D4281A6}">
      <dsp:nvSpPr>
        <dsp:cNvPr id="0" name=""/>
        <dsp:cNvSpPr/>
      </dsp:nvSpPr>
      <dsp:spPr>
        <a:xfrm>
          <a:off x="964424" y="0"/>
          <a:ext cx="6429396" cy="6429396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8703D9-A9E0-4357-85B1-AA6C5F58BF61}">
      <dsp:nvSpPr>
        <dsp:cNvPr id="0" name=""/>
        <dsp:cNvSpPr/>
      </dsp:nvSpPr>
      <dsp:spPr>
        <a:xfrm>
          <a:off x="1575217" y="610792"/>
          <a:ext cx="2507464" cy="250746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rgbClr val="C00000"/>
              </a:solidFill>
            </a:rPr>
            <a:t>Повести</a:t>
          </a:r>
          <a:endParaRPr lang="ru-RU" sz="3600" kern="1200" dirty="0">
            <a:solidFill>
              <a:srgbClr val="C00000"/>
            </a:solidFill>
          </a:endParaRPr>
        </a:p>
      </dsp:txBody>
      <dsp:txXfrm>
        <a:off x="1697621" y="733196"/>
        <a:ext cx="2262656" cy="2262656"/>
      </dsp:txXfrm>
    </dsp:sp>
    <dsp:sp modelId="{A14E610E-4E06-4E12-84F5-C9B78154B3CD}">
      <dsp:nvSpPr>
        <dsp:cNvPr id="0" name=""/>
        <dsp:cNvSpPr/>
      </dsp:nvSpPr>
      <dsp:spPr>
        <a:xfrm>
          <a:off x="4275563" y="610792"/>
          <a:ext cx="2507464" cy="250746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«Перевал» (1959)</a:t>
          </a:r>
          <a:endParaRPr lang="ru-RU" sz="2900" kern="1200" dirty="0"/>
        </a:p>
      </dsp:txBody>
      <dsp:txXfrm>
        <a:off x="4397967" y="733196"/>
        <a:ext cx="2262656" cy="2262656"/>
      </dsp:txXfrm>
    </dsp:sp>
    <dsp:sp modelId="{F4A1AD78-DF5F-4504-BEE7-2266C342FAF1}">
      <dsp:nvSpPr>
        <dsp:cNvPr id="0" name=""/>
        <dsp:cNvSpPr/>
      </dsp:nvSpPr>
      <dsp:spPr>
        <a:xfrm>
          <a:off x="1575217" y="3311138"/>
          <a:ext cx="2507464" cy="250746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«Стародуб» (1960)</a:t>
          </a:r>
          <a:endParaRPr lang="ru-RU" sz="2900" kern="1200" dirty="0"/>
        </a:p>
      </dsp:txBody>
      <dsp:txXfrm>
        <a:off x="1697621" y="3433542"/>
        <a:ext cx="2262656" cy="2262656"/>
      </dsp:txXfrm>
    </dsp:sp>
    <dsp:sp modelId="{B752C7FB-A1B7-43B2-94F8-E0ACAF639C32}">
      <dsp:nvSpPr>
        <dsp:cNvPr id="0" name=""/>
        <dsp:cNvSpPr/>
      </dsp:nvSpPr>
      <dsp:spPr>
        <a:xfrm>
          <a:off x="4275563" y="3311138"/>
          <a:ext cx="2507464" cy="250746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«Звездопад» (</a:t>
          </a:r>
          <a:r>
            <a:rPr lang="ru-RU" sz="2900" kern="1200" dirty="0" smtClean="0">
              <a:hlinkClick xmlns:r="http://schemas.openxmlformats.org/officeDocument/2006/relationships" r:id="rId1"/>
            </a:rPr>
            <a:t>1960</a:t>
          </a:r>
          <a:r>
            <a:rPr lang="ru-RU" sz="2900" kern="1200" dirty="0" smtClean="0"/>
            <a:t>—</a:t>
          </a:r>
          <a:r>
            <a:rPr lang="ru-RU" sz="2900" kern="1200" dirty="0" smtClean="0">
              <a:hlinkClick xmlns:r="http://schemas.openxmlformats.org/officeDocument/2006/relationships" r:id="rId2"/>
            </a:rPr>
            <a:t>1972</a:t>
          </a:r>
          <a:r>
            <a:rPr lang="ru-RU" sz="2900" kern="1200" dirty="0" smtClean="0"/>
            <a:t>)</a:t>
          </a:r>
          <a:endParaRPr lang="ru-RU" sz="2900" kern="1200" dirty="0"/>
        </a:p>
      </dsp:txBody>
      <dsp:txXfrm>
        <a:off x="4397967" y="3433542"/>
        <a:ext cx="2262656" cy="226265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A5374C7-5381-4150-B1BC-05DC7DF8217F}" type="datetimeFigureOut">
              <a:rPr lang="ru-RU"/>
              <a:pPr>
                <a:defRPr/>
              </a:pPr>
              <a:t>24.10.2019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150B190-AC96-4436-B956-35FD783B07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6880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43C4E63-2EF6-4BA3-B78A-9CC210E31738}" type="slidenum">
              <a:rPr lang="ru-RU" smtClean="0"/>
              <a:pPr eaLnBrk="1" hangingPunct="1"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131609-C9EE-4882-9614-C31CD2C7FCC9}" type="slidenum">
              <a:rPr lang="ru-RU" smtClean="0"/>
              <a:pPr eaLnBrk="1" hangingPunct="1"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131609-C9EE-4882-9614-C31CD2C7FCC9}" type="slidenum">
              <a:rPr lang="ru-RU" smtClean="0"/>
              <a:pPr eaLnBrk="1" hangingPunct="1"/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131609-C9EE-4882-9614-C31CD2C7FCC9}" type="slidenum">
              <a:rPr lang="ru-RU" smtClean="0"/>
              <a:pPr eaLnBrk="1" hangingPunct="1"/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131609-C9EE-4882-9614-C31CD2C7FCC9}" type="slidenum">
              <a:rPr lang="ru-RU" smtClean="0"/>
              <a:pPr eaLnBrk="1" hangingPunct="1"/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131609-C9EE-4882-9614-C31CD2C7FCC9}" type="slidenum">
              <a:rPr lang="ru-RU" smtClean="0"/>
              <a:pPr eaLnBrk="1" hangingPunct="1"/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43C4E63-2EF6-4BA3-B78A-9CC210E31738}" type="slidenum">
              <a:rPr lang="ru-RU" smtClean="0"/>
              <a:pPr eaLnBrk="1" hangingPunct="1"/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43C4E63-2EF6-4BA3-B78A-9CC210E31738}" type="slidenum">
              <a:rPr lang="ru-RU" smtClean="0"/>
              <a:pPr eaLnBrk="1" hangingPunct="1"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131609-C9EE-4882-9614-C31CD2C7FCC9}" type="slidenum">
              <a:rPr lang="ru-RU" smtClean="0"/>
              <a:pPr eaLnBrk="1" hangingPunct="1"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131609-C9EE-4882-9614-C31CD2C7FCC9}" type="slidenum">
              <a:rPr lang="ru-RU" smtClean="0"/>
              <a:pPr eaLnBrk="1" hangingPunct="1"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131609-C9EE-4882-9614-C31CD2C7FCC9}" type="slidenum">
              <a:rPr lang="ru-RU" smtClean="0"/>
              <a:pPr eaLnBrk="1" hangingPunct="1"/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131609-C9EE-4882-9614-C31CD2C7FCC9}" type="slidenum">
              <a:rPr lang="ru-RU" smtClean="0"/>
              <a:pPr eaLnBrk="1" hangingPunct="1"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131609-C9EE-4882-9614-C31CD2C7FCC9}" type="slidenum">
              <a:rPr lang="ru-RU" smtClean="0"/>
              <a:pPr eaLnBrk="1" hangingPunct="1"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131609-C9EE-4882-9614-C31CD2C7FCC9}" type="slidenum">
              <a:rPr lang="ru-RU" smtClean="0"/>
              <a:pPr eaLnBrk="1" hangingPunct="1"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131609-C9EE-4882-9614-C31CD2C7FCC9}" type="slidenum">
              <a:rPr lang="ru-RU" smtClean="0"/>
              <a:pPr eaLnBrk="1" hangingPunct="1"/>
              <a:t>13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8F410-84A1-40B1-B3A3-02B07462C308}" type="datetimeFigureOut">
              <a:rPr lang="ru-RU"/>
              <a:pPr>
                <a:defRPr/>
              </a:pPr>
              <a:t>24.10.2019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5C379-9BA4-453B-90CB-A0DFFC672D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216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8018F-20D6-4CBA-8ED3-AD55C79EEABC}" type="datetimeFigureOut">
              <a:rPr lang="ru-RU"/>
              <a:pPr>
                <a:defRPr/>
              </a:pPr>
              <a:t>24.10.2019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FF63B-659C-44C3-BFF0-4A31CAA7F5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717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BA7F4-3849-4495-8A7E-930BECF3CE52}" type="datetimeFigureOut">
              <a:rPr lang="ru-RU"/>
              <a:pPr>
                <a:defRPr/>
              </a:pPr>
              <a:t>24.10.2019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57F33-AE2E-4500-897C-0CDFDF30E2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828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E7DC1-16D9-474D-9B23-5C262FD28DE8}" type="datetimeFigureOut">
              <a:rPr lang="ru-RU"/>
              <a:pPr>
                <a:defRPr/>
              </a:pPr>
              <a:t>24.10.2019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9479E-EC26-4477-9714-CDCFE0E65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476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5045B-3F46-4C08-8A8C-7374E70F7E12}" type="datetimeFigureOut">
              <a:rPr lang="ru-RU"/>
              <a:pPr>
                <a:defRPr/>
              </a:pPr>
              <a:t>24.10.2019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79A8A-32DB-449A-8322-0BFFC767E5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409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889FD-183A-4AD5-9B12-504B28C1F149}" type="datetimeFigureOut">
              <a:rPr lang="ru-RU"/>
              <a:pPr>
                <a:defRPr/>
              </a:pPr>
              <a:t>24.10.2019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4FC61-4105-4C44-82BC-51D64DEB5F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78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F703F-F98D-418B-89E3-43A593FDF71F}" type="datetimeFigureOut">
              <a:rPr lang="ru-RU"/>
              <a:pPr>
                <a:defRPr/>
              </a:pPr>
              <a:t>24.10.2019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8BDE0-A133-4D82-AE79-5152156C20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516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82CDA-C178-4744-AF51-47BA2700A93C}" type="datetimeFigureOut">
              <a:rPr lang="ru-RU"/>
              <a:pPr>
                <a:defRPr/>
              </a:pPr>
              <a:t>24.10.2019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B8ACF-C87E-445F-82F5-14B5E9FC0E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909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287CF-151B-4B85-ADF4-65C046198F43}" type="datetimeFigureOut">
              <a:rPr lang="ru-RU"/>
              <a:pPr>
                <a:defRPr/>
              </a:pPr>
              <a:t>24.10.2019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CAF3D-A095-4F81-A87F-66312F72F1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938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1FAD1-C2F2-461D-95E7-E123FD7FA444}" type="datetimeFigureOut">
              <a:rPr lang="ru-RU"/>
              <a:pPr>
                <a:defRPr/>
              </a:pPr>
              <a:t>24.10.2019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2CA03-4864-4F9C-965D-D905675F6A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120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FC383-4F25-4A75-9F60-6C556EFF2704}" type="datetimeFigureOut">
              <a:rPr lang="ru-RU"/>
              <a:pPr>
                <a:defRPr/>
              </a:pPr>
              <a:t>24.10.2019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EA0C6-74E0-4DC5-9398-3E99DDA235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791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E7C88C8-37DC-4356-AB75-EB3AD2D225B4}" type="datetimeFigureOut">
              <a:rPr lang="ru-RU"/>
              <a:pPr>
                <a:defRPr/>
              </a:pPr>
              <a:t>24.10.2019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CE8E5A-B1DC-4ED8-84F1-5E8D3D8B84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hyperlink" Target="http://s015.radikal.ru/i331/1010/fe/26c8c6eb009a.jpg" TargetMode="Externa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hyperlink" Target="http://ru.wikipedia.org/wiki/1_%D0%BC%D0%B0%D1%8F" TargetMode="External"/><Relationship Id="rId7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u.wikipedia.org/wiki/%D0%A4%D0%B0%D0%B9%D0%BB:%D0%9E%D0%B2%D1%81%D1%8F%D0%BD%D0%BA%D0%B0.jpg" TargetMode="External"/><Relationship Id="rId5" Type="http://schemas.openxmlformats.org/officeDocument/2006/relationships/hyperlink" Target="http://ru.wikipedia.org/wiki/%D0%9A%D1%80%D0%B0%D1%81%D0%BD%D0%BE%D1%8F%D1%80%D1%81%D0%BA%D0%B8%D0%B9_%D0%BA%D1%80%D0%B0%D0%B9" TargetMode="External"/><Relationship Id="rId4" Type="http://schemas.openxmlformats.org/officeDocument/2006/relationships/hyperlink" Target="http://ru.wikipedia.org/wiki/1924_%D0%B3%D0%BE%D0%B4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ultinfo.ru/brumfield/images/vol-25-53_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4.png"/><Relationship Id="rId4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hyperlink" Target="http://www.ruslania.com/pictures/big/9785699405398.jpg" TargetMode="External"/><Relationship Id="rId7" Type="http://schemas.openxmlformats.org/officeDocument/2006/relationships/hyperlink" Target="http://www.padabum.com/info/%D0%A5%D1%83%D0%B4%D0%BE%D0%B6%D0%B5%D1%81%D1%82%D0%B2%D0%B5%D0%BD%D0%BD%D0%B0%D1%8F%20%D0%BB%D0%B8%D1%82%D0%B5%D1%80%D0%B0%D1%82%D1%83%D1%80%D0%B0/%D0%A1%D0%BE%D0%B2%D1%80%D0%B5%D0%BC%D0%B5%D0%BD%D0%BD%D0%B0%D1%8F%20%D0%BF%D1%80%D0%BE%D0%B7%D0%B0/%D0%90%D1%81%D1%82%D0%B0%D1%84%D1%8C%D0%B5%D0%B2%20%D0%92%D0%B8%D0%BA%D1%82%D0%BE%D1%80/%D0%9F%D0%B5%D1%87%D0%B0%D0%BB%D1%8C%D0%BD%D1%8B%D0%B9%20%D0%B4%D0%B5%D1%82%D0%B5%D0%BA%D1%82%D0%B8%D0%B2%20(%D0%90%D1%81%D1%82%D0%B0%D1%84%D1%8C%D0%B5%D0%B2%20%D0%92%D0%B8%D0%BA%D1%82%D0%BE%D1%80).jpg" TargetMode="External"/><Relationship Id="rId12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hyperlink" Target="http://www.ruslania.com/pictures/big/9785170593248.jpg" TargetMode="External"/><Relationship Id="rId5" Type="http://schemas.openxmlformats.org/officeDocument/2006/relationships/hyperlink" Target="http://www.gornitsa.ru/images/products/book2/al_book_60292.jpg" TargetMode="External"/><Relationship Id="rId10" Type="http://schemas.openxmlformats.org/officeDocument/2006/relationships/image" Target="../media/image20.jpeg"/><Relationship Id="rId4" Type="http://schemas.openxmlformats.org/officeDocument/2006/relationships/image" Target="../media/image17.jpeg"/><Relationship Id="rId9" Type="http://schemas.openxmlformats.org/officeDocument/2006/relationships/hyperlink" Target="http://www.libex.ru/dimg/271b1.jpg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igmu2008.narod.ru/lapin/index.files/page0012.html" TargetMode="External"/><Relationship Id="rId3" Type="http://schemas.openxmlformats.org/officeDocument/2006/relationships/hyperlink" Target="http://fro196.narod.ru/library/astafiev/about/biography/album3.htm" TargetMode="External"/><Relationship Id="rId7" Type="http://schemas.openxmlformats.org/officeDocument/2006/relationships/hyperlink" Target="http://rc.do.am/photo/medali_vov/medal_quotza_osvobozhdenie_varshavyquot/48-0-948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cultinfo.ru/brumfield/images/vol-25-53.htm" TargetMode="External"/><Relationship Id="rId5" Type="http://schemas.openxmlformats.org/officeDocument/2006/relationships/hyperlink" Target="http://www.nrk.cross-ipk.ru/body/literature/Astafev/foto1.htm" TargetMode="External"/><Relationship Id="rId4" Type="http://schemas.openxmlformats.org/officeDocument/2006/relationships/hyperlink" Target="http://fro196.narod.ru/library/astafiev/about/biography/album2.htm" TargetMode="External"/><Relationship Id="rId9" Type="http://schemas.openxmlformats.org/officeDocument/2006/relationships/hyperlink" Target="http://photodesk.tomsk.ru/c227-13227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7.jpeg"/><Relationship Id="rId4" Type="http://schemas.openxmlformats.org/officeDocument/2006/relationships/hyperlink" Target="http://img.ngs.ru/relax/upload_files/24972/bc915eefa6e2499575b1d986570e4622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83568"/>
            <a:ext cx="9179743" cy="8541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806007-7f2d64ac29194b5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2485549"/>
            <a:ext cx="3543300" cy="34290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055" name="TextBox 6"/>
          <p:cNvSpPr txBox="1">
            <a:spLocks noChangeArrowheads="1"/>
          </p:cNvSpPr>
          <p:nvPr/>
        </p:nvSpPr>
        <p:spPr bwMode="auto">
          <a:xfrm>
            <a:off x="2071688" y="5857875"/>
            <a:ext cx="72151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2400" b="1">
              <a:latin typeface="Calibri" pitchFamily="34" charset="0"/>
            </a:endParaRPr>
          </a:p>
        </p:txBody>
      </p:sp>
      <p:pic>
        <p:nvPicPr>
          <p:cNvPr id="2057" name="Рисунок 8" descr="49949384_036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8" y="4500563"/>
            <a:ext cx="47625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043608" y="548680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«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>Проблемы нравственного выбора в русской литературе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»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84124" y="2485549"/>
            <a:ext cx="55923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7030A0"/>
                </a:solidFill>
              </a:rPr>
              <a:t>Творческая мастерская</a:t>
            </a:r>
            <a:endParaRPr lang="ru-RU" sz="3200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343343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752013" cy="724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Рисунок 7" descr="d3250fbf3dd1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3143250"/>
            <a:ext cx="2544762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22934" y="652046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836712"/>
            <a:ext cx="75608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i="1" dirty="0"/>
              <a:t>“На прокорм легка, </a:t>
            </a:r>
            <a:endParaRPr lang="ru-RU" sz="4800" i="1" dirty="0" smtClean="0"/>
          </a:p>
          <a:p>
            <a:r>
              <a:rPr lang="ru-RU" sz="4800" i="1" dirty="0" smtClean="0"/>
              <a:t>хотя </a:t>
            </a:r>
            <a:r>
              <a:rPr lang="ru-RU" sz="4800" i="1" dirty="0"/>
              <a:t>и объесть может</a:t>
            </a:r>
            <a:r>
              <a:rPr lang="ru-RU" sz="4800" i="1" dirty="0" smtClean="0"/>
              <a:t>.</a:t>
            </a:r>
          </a:p>
          <a:p>
            <a:r>
              <a:rPr lang="ru-RU" sz="4800" i="1" dirty="0" smtClean="0"/>
              <a:t> </a:t>
            </a:r>
            <a:r>
              <a:rPr lang="ru-RU" sz="4800" i="1" dirty="0"/>
              <a:t>Но не зловредна”. </a:t>
            </a:r>
            <a:endParaRPr lang="ru-RU" sz="4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22934" y="3623469"/>
            <a:ext cx="506362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- Кто </a:t>
            </a:r>
            <a:r>
              <a:rPr lang="ru-RU" sz="2800" dirty="0">
                <a:solidFill>
                  <a:srgbClr val="0070C0"/>
                </a:solidFill>
              </a:rPr>
              <a:t>бы мог написать эту </a:t>
            </a:r>
            <a:r>
              <a:rPr lang="ru-RU" sz="2800" dirty="0" smtClean="0">
                <a:solidFill>
                  <a:srgbClr val="0070C0"/>
                </a:solidFill>
              </a:rPr>
              <a:t>записку</a:t>
            </a:r>
            <a:r>
              <a:rPr lang="ru-RU" sz="2800" dirty="0">
                <a:solidFill>
                  <a:srgbClr val="0070C0"/>
                </a:solidFill>
              </a:rPr>
              <a:t>?</a:t>
            </a:r>
            <a:r>
              <a:rPr lang="ru-RU" sz="2800" dirty="0" smtClean="0">
                <a:solidFill>
                  <a:srgbClr val="0070C0"/>
                </a:solidFill>
              </a:rPr>
              <a:t> 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- Кому?</a:t>
            </a:r>
          </a:p>
          <a:p>
            <a:r>
              <a:rPr lang="ru-RU" sz="2800" dirty="0">
                <a:solidFill>
                  <a:srgbClr val="0070C0"/>
                </a:solidFill>
              </a:rPr>
              <a:t>-</a:t>
            </a:r>
            <a:r>
              <a:rPr lang="ru-RU" sz="2800" dirty="0" smtClean="0">
                <a:solidFill>
                  <a:srgbClr val="0070C0"/>
                </a:solidFill>
              </a:rPr>
              <a:t> </a:t>
            </a:r>
            <a:r>
              <a:rPr lang="ru-RU" sz="2800" dirty="0">
                <a:solidFill>
                  <a:srgbClr val="0070C0"/>
                </a:solidFill>
              </a:rPr>
              <a:t>О ком?</a:t>
            </a:r>
          </a:p>
        </p:txBody>
      </p:sp>
    </p:spTree>
    <p:extLst>
      <p:ext uri="{BB962C8B-B14F-4D97-AF65-F5344CB8AC3E}">
        <p14:creationId xmlns:p14="http://schemas.microsoft.com/office/powerpoint/2010/main" val="34813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752013" cy="724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Рисунок 7" descr="d3250fbf3dd1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474229"/>
            <a:ext cx="1924837" cy="2355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22934" y="652046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836712"/>
            <a:ext cx="75608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“</a:t>
            </a:r>
            <a:r>
              <a:rPr lang="ru-RU" sz="2400" i="1" dirty="0"/>
              <a:t>На прокорм легка, хотя и объесть может. Но не зловредна”. </a:t>
            </a:r>
            <a:endParaRPr lang="ru-RU" sz="2400" i="1" dirty="0" smtClean="0"/>
          </a:p>
          <a:p>
            <a:r>
              <a:rPr lang="ru-RU" sz="2400" i="1" dirty="0" smtClean="0"/>
              <a:t>Нет</a:t>
            </a:r>
            <a:r>
              <a:rPr lang="ru-RU" sz="2400" i="1" dirty="0"/>
              <a:t>, это не из Гоголя и не из Салтыкова-Щедрина, и не из прошлого века. В наши дни, в век, так сказать, </a:t>
            </a:r>
            <a:r>
              <a:rPr lang="ru-RU" sz="2400" i="1" dirty="0" err="1"/>
              <a:t>энтээра</a:t>
            </a:r>
            <a:r>
              <a:rPr lang="ru-RU" sz="2400" i="1" dirty="0"/>
              <a:t>, из старой русской деревни родной сынок, подбив продать домишко, привёз в город собственную мать, </a:t>
            </a:r>
            <a:r>
              <a:rPr lang="ru-RU" sz="2400" i="1" dirty="0" smtClean="0"/>
              <a:t>неграмотную, изношенную </a:t>
            </a:r>
            <a:r>
              <a:rPr lang="ru-RU" sz="2400" i="1" dirty="0"/>
              <a:t>в работе</a:t>
            </a:r>
            <a:r>
              <a:rPr lang="ru-RU" sz="4800" i="1" dirty="0"/>
              <a:t>, </a:t>
            </a:r>
            <a:r>
              <a:rPr lang="ru-RU" sz="2400" i="1" dirty="0"/>
              <a:t>и “забыл” её на вокзале. В карман выходной плюшевой жакетки матери вместо денег сынок </a:t>
            </a:r>
            <a:endParaRPr lang="ru-RU" sz="2400" i="1" dirty="0" smtClean="0"/>
          </a:p>
          <a:p>
            <a:r>
              <a:rPr lang="ru-RU" sz="2400" i="1" dirty="0" smtClean="0"/>
              <a:t>вложил </a:t>
            </a:r>
            <a:r>
              <a:rPr lang="ru-RU" sz="2400" i="1" dirty="0"/>
              <a:t>эту самую записку как </a:t>
            </a:r>
            <a:endParaRPr lang="ru-RU" sz="2400" i="1" dirty="0" smtClean="0"/>
          </a:p>
          <a:p>
            <a:r>
              <a:rPr lang="ru-RU" sz="2400" i="1" dirty="0" smtClean="0"/>
              <a:t>рекомендательное </a:t>
            </a:r>
            <a:r>
              <a:rPr lang="ru-RU" sz="2400" i="1" dirty="0"/>
              <a:t>письмо в няньки, </a:t>
            </a:r>
            <a:r>
              <a:rPr lang="ru-RU" sz="2400" i="1" dirty="0" smtClean="0"/>
              <a:t>        сторожихи</a:t>
            </a:r>
            <a:r>
              <a:rPr lang="ru-RU" sz="2400" i="1" dirty="0"/>
              <a:t>, домработницы.</a:t>
            </a:r>
            <a:r>
              <a:rPr lang="ru-RU" sz="4800" i="1" dirty="0"/>
              <a:t> 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0708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752013" cy="724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Рисунок 7" descr="d3250fbf3dd1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328479"/>
            <a:ext cx="2860941" cy="350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22934" y="652046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836712"/>
            <a:ext cx="756084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/>
              <a:t>Всё же жаль порою бывает, что отменена публичная порка. Для автора этой записки я сам нарубил бы виц и порол бы его, порол до крови, до визга, чтоб далеко и всем было слышно.</a:t>
            </a:r>
            <a:endParaRPr lang="ru-RU" sz="4000" dirty="0"/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35774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752013" cy="724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Рисунок 7" descr="d3250fbf3dd1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328479"/>
            <a:ext cx="2860941" cy="350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22934" y="652046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836713"/>
            <a:ext cx="32403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неграмотная </a:t>
            </a:r>
          </a:p>
          <a:p>
            <a:r>
              <a:rPr lang="ru-RU" sz="3600" dirty="0"/>
              <a:t>изношенная в работе</a:t>
            </a:r>
          </a:p>
          <a:p>
            <a:r>
              <a:rPr lang="ru-RU" sz="3600" dirty="0"/>
              <a:t>выходная плюшевая жакетка</a:t>
            </a:r>
          </a:p>
          <a:p>
            <a:r>
              <a:rPr lang="ru-RU" sz="3600" dirty="0"/>
              <a:t>из старой русской деревни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860033" y="652046"/>
            <a:ext cx="44451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3600" dirty="0" smtClean="0"/>
          </a:p>
          <a:p>
            <a:pPr lvl="0"/>
            <a:r>
              <a:rPr lang="ru-RU" sz="3600" dirty="0" smtClean="0"/>
              <a:t>привёз </a:t>
            </a:r>
            <a:r>
              <a:rPr lang="ru-RU" sz="3600" dirty="0"/>
              <a:t>в город</a:t>
            </a:r>
          </a:p>
          <a:p>
            <a:pPr lvl="0"/>
            <a:r>
              <a:rPr lang="ru-RU" sz="3600" dirty="0"/>
              <a:t>вложил записку</a:t>
            </a:r>
          </a:p>
          <a:p>
            <a:pPr lvl="0"/>
            <a:r>
              <a:rPr lang="ru-RU" sz="3600" dirty="0"/>
              <a:t>“забыл” на вокзале</a:t>
            </a:r>
          </a:p>
          <a:p>
            <a:pPr lvl="0"/>
            <a:r>
              <a:rPr lang="ru-RU" sz="3600" dirty="0"/>
              <a:t> рекомендательное   письмо</a:t>
            </a:r>
          </a:p>
        </p:txBody>
      </p:sp>
    </p:spTree>
    <p:extLst>
      <p:ext uri="{BB962C8B-B14F-4D97-AF65-F5344CB8AC3E}">
        <p14:creationId xmlns:p14="http://schemas.microsoft.com/office/powerpoint/2010/main" val="341652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752013" cy="724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Рисунок 7" descr="d3250fbf3dd1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328479"/>
            <a:ext cx="2860941" cy="350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22934" y="652046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836713"/>
            <a:ext cx="3240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860033" y="652046"/>
            <a:ext cx="44451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36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159878"/>
            <a:ext cx="7200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 От плохого сына отец седеет. </a:t>
            </a:r>
          </a:p>
          <a:p>
            <a:r>
              <a:rPr lang="ru-RU" sz="2800" dirty="0"/>
              <a:t> Что посеешь – то и пожнёшь. </a:t>
            </a:r>
          </a:p>
          <a:p>
            <a:r>
              <a:rPr lang="ru-RU" sz="2800" dirty="0"/>
              <a:t> Маленькие дети тяжелы на коленях, а большие – на сердце.</a:t>
            </a:r>
          </a:p>
          <a:p>
            <a:r>
              <a:rPr lang="ru-RU" sz="2800" dirty="0"/>
              <a:t> Без матушки родной и цветы не цветут цветно. </a:t>
            </a:r>
          </a:p>
          <a:p>
            <a:r>
              <a:rPr lang="ru-RU" sz="2800" dirty="0"/>
              <a:t> Что в детстве воспитаешь, на то в старости обопрешься.  </a:t>
            </a:r>
          </a:p>
        </p:txBody>
      </p:sp>
    </p:spTree>
    <p:extLst>
      <p:ext uri="{BB962C8B-B14F-4D97-AF65-F5344CB8AC3E}">
        <p14:creationId xmlns:p14="http://schemas.microsoft.com/office/powerpoint/2010/main" val="72095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2013" cy="724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Рисунок 7" descr="d3250fbf3dd1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7238" y="3732634"/>
            <a:ext cx="2544762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 flipH="1">
            <a:off x="1547663" y="692696"/>
            <a:ext cx="2808311" cy="3816424"/>
          </a:xfrm>
          <a:prstGeom prst="ellipse">
            <a:avLst/>
          </a:prstGeom>
          <a:blipFill rotWithShape="0">
            <a:blip r:embed="rId5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" name="Прямоугольник 1"/>
          <p:cNvSpPr/>
          <p:nvPr/>
        </p:nvSpPr>
        <p:spPr>
          <a:xfrm>
            <a:off x="4644008" y="548680"/>
            <a:ext cx="475252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Кодекс доброго </a:t>
            </a:r>
            <a:r>
              <a:rPr lang="ru-RU" sz="2400" b="1" dirty="0" smtClean="0"/>
              <a:t>человека</a:t>
            </a:r>
          </a:p>
          <a:p>
            <a:endParaRPr lang="ru-RU" b="1" dirty="0" smtClean="0"/>
          </a:p>
          <a:p>
            <a:pPr algn="ctr"/>
            <a:r>
              <a:rPr lang="ru-RU" sz="2000" b="1" dirty="0" smtClean="0"/>
              <a:t>Я </a:t>
            </a:r>
            <a:r>
              <a:rPr lang="ru-RU" sz="2000" b="1" dirty="0"/>
              <a:t>– </a:t>
            </a:r>
            <a:r>
              <a:rPr lang="ru-RU" sz="2000" b="1" i="1" dirty="0"/>
              <a:t>человек!</a:t>
            </a:r>
            <a:endParaRPr lang="ru-RU" sz="2000" dirty="0"/>
          </a:p>
          <a:p>
            <a:r>
              <a:rPr lang="ru-RU" sz="2000" b="1" dirty="0"/>
              <a:t>- Всегда готов встать рядом!</a:t>
            </a:r>
            <a:endParaRPr lang="ru-RU" sz="2000" dirty="0"/>
          </a:p>
          <a:p>
            <a:r>
              <a:rPr lang="ru-RU" sz="2000" b="1" dirty="0"/>
              <a:t>- Протянуть руку помощи!</a:t>
            </a:r>
            <a:endParaRPr lang="ru-RU" sz="2000" dirty="0"/>
          </a:p>
          <a:p>
            <a:r>
              <a:rPr lang="ru-RU" sz="2000" b="1" dirty="0"/>
              <a:t>- Подставить плечи под груз тревог и забот своих близких.</a:t>
            </a:r>
            <a:endParaRPr lang="ru-RU" sz="2000" dirty="0"/>
          </a:p>
          <a:p>
            <a:r>
              <a:rPr lang="ru-RU" sz="2000" b="1" dirty="0"/>
              <a:t>- Обернуться к отставшим.</a:t>
            </a:r>
            <a:endParaRPr lang="ru-RU" sz="2000" dirty="0"/>
          </a:p>
          <a:p>
            <a:r>
              <a:rPr lang="ru-RU" sz="2000" b="1" dirty="0"/>
              <a:t>- Сохранить чувство благодарности и признательности своим родным и близким.</a:t>
            </a:r>
            <a:endParaRPr lang="ru-RU" sz="2000" dirty="0"/>
          </a:p>
          <a:p>
            <a:r>
              <a:rPr lang="ru-RU" sz="2000" b="1" dirty="0"/>
              <a:t>- Пронести через всю жизнь дружбу и любовь.</a:t>
            </a:r>
            <a:endParaRPr lang="ru-RU" sz="2000" dirty="0"/>
          </a:p>
          <a:p>
            <a:r>
              <a:rPr lang="ru-RU" sz="2000" b="1" dirty="0"/>
              <a:t>- Учиться быть добрым другом, гражданином Мира.)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601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752013" cy="724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Рисунок 7" descr="d3250fbf3dd1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328479"/>
            <a:ext cx="2860941" cy="350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22934" y="652046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836712"/>
            <a:ext cx="741682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 От плохого сына отец седеет. </a:t>
            </a:r>
          </a:p>
          <a:p>
            <a:r>
              <a:rPr lang="ru-RU" sz="3200" dirty="0"/>
              <a:t> Что посеешь – то и пожнёшь. </a:t>
            </a:r>
          </a:p>
          <a:p>
            <a:r>
              <a:rPr lang="ru-RU" sz="3200" dirty="0"/>
              <a:t> Маленькие дети тяжелы на коленях, а большие – на сердце.</a:t>
            </a:r>
          </a:p>
          <a:p>
            <a:r>
              <a:rPr lang="ru-RU" sz="3200" dirty="0"/>
              <a:t> Без матушки родной и цветы не цветут цветно. </a:t>
            </a:r>
          </a:p>
          <a:p>
            <a:r>
              <a:rPr lang="ru-RU" sz="3200" dirty="0"/>
              <a:t> Что в детстве воспитаешь, на то в старости обопрешься.  </a:t>
            </a:r>
          </a:p>
        </p:txBody>
      </p:sp>
      <p:pic>
        <p:nvPicPr>
          <p:cNvPr id="2050" name="Picture 2" descr="C:\Users\1\Desktop\1c3f6a543e497d4260e5902d4868d90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364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752013" cy="724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Рисунок 7" descr="d3250fbf3dd1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328479"/>
            <a:ext cx="2860941" cy="350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22934" y="652046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836712"/>
            <a:ext cx="75608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dirty="0"/>
          </a:p>
          <a:p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548680"/>
            <a:ext cx="66064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«Итак, во всем, как хотите, чтобы с вами поступали люди, так поступайте и вы с ними…» </a:t>
            </a:r>
            <a:endParaRPr lang="ru-RU" sz="4000" dirty="0" smtClean="0"/>
          </a:p>
          <a:p>
            <a:pPr algn="r"/>
            <a:r>
              <a:rPr lang="ru-RU" sz="2800" dirty="0" smtClean="0"/>
              <a:t>(</a:t>
            </a:r>
            <a:r>
              <a:rPr lang="ru-RU" sz="2800" dirty="0"/>
              <a:t>Библия, Новый Завет, </a:t>
            </a:r>
            <a:endParaRPr lang="ru-RU" sz="2800" dirty="0" smtClean="0"/>
          </a:p>
          <a:p>
            <a:pPr algn="r"/>
            <a:r>
              <a:rPr lang="ru-RU" sz="2800" dirty="0" smtClean="0"/>
              <a:t>Евангелие </a:t>
            </a:r>
            <a:r>
              <a:rPr lang="ru-RU" sz="2800" dirty="0"/>
              <a:t>от Матфея).      </a:t>
            </a:r>
          </a:p>
        </p:txBody>
      </p:sp>
    </p:spTree>
    <p:extLst>
      <p:ext uri="{BB962C8B-B14F-4D97-AF65-F5344CB8AC3E}">
        <p14:creationId xmlns:p14="http://schemas.microsoft.com/office/powerpoint/2010/main" val="89658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2013" cy="724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Прямоугольник 4"/>
          <p:cNvSpPr>
            <a:spLocks noChangeArrowheads="1"/>
          </p:cNvSpPr>
          <p:nvPr/>
        </p:nvSpPr>
        <p:spPr bwMode="auto">
          <a:xfrm>
            <a:off x="4572000" y="857250"/>
            <a:ext cx="4714875" cy="637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dirty="0"/>
              <a:t>"</a:t>
            </a:r>
            <a:r>
              <a:rPr lang="ru-RU" sz="2400" i="1" dirty="0"/>
              <a:t>Жизнь человек выбирает не сам по себе, она определяется ему </a:t>
            </a:r>
            <a:r>
              <a:rPr lang="ru-RU" sz="2400" i="1" dirty="0" err="1"/>
              <a:t>судьбою</a:t>
            </a:r>
            <a:r>
              <a:rPr lang="ru-RU" sz="2400" i="1" dirty="0"/>
              <a:t>. Если бы мне дано было повторить жизнь, я бы выбрал ту же самую. И лишь одно я просил бы у судьбы - оставить со мною мою маму. Берегите матерей, люди! Берегите! Они бывают только раз и не возвращаются, и никто их заменить не может! Говорит это вам человек, который имеет право на доверие - он пережил свою мать."</a:t>
            </a:r>
            <a:endParaRPr lang="ru-RU" sz="2400" dirty="0"/>
          </a:p>
          <a:p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12298" name="Рисунок 7" descr="d3250fbf3dd1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7238" y="3732634"/>
            <a:ext cx="2544762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 flipH="1">
            <a:off x="1547663" y="692696"/>
            <a:ext cx="2808311" cy="3816424"/>
          </a:xfrm>
          <a:prstGeom prst="ellipse">
            <a:avLst/>
          </a:prstGeom>
          <a:blipFill rotWithShape="0">
            <a:blip r:embed="rId5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94644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2013" cy="724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Рисунок 7" descr="02327206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4667250"/>
            <a:ext cx="476250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7664" y="980728"/>
            <a:ext cx="46085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2400" i="1" dirty="0"/>
              <a:t>Все течет, все изменяется. Так было. </a:t>
            </a:r>
            <a:endParaRPr lang="ru-RU" sz="2400" i="1" dirty="0" smtClean="0"/>
          </a:p>
          <a:p>
            <a:pPr marL="0" indent="0">
              <a:buNone/>
            </a:pPr>
            <a:r>
              <a:rPr lang="ru-RU" sz="2400" i="1" dirty="0" smtClean="0"/>
              <a:t>Так </a:t>
            </a:r>
            <a:r>
              <a:rPr lang="ru-RU" sz="2400" i="1" dirty="0"/>
              <a:t>есть. </a:t>
            </a:r>
            <a:endParaRPr lang="ru-RU" sz="2400" i="1" dirty="0" smtClean="0"/>
          </a:p>
          <a:p>
            <a:pPr marL="0" indent="0">
              <a:buNone/>
            </a:pPr>
            <a:r>
              <a:rPr lang="ru-RU" sz="2400" i="1" dirty="0" smtClean="0"/>
              <a:t>Так </a:t>
            </a:r>
            <a:r>
              <a:rPr lang="ru-RU" sz="2400" i="1" dirty="0"/>
              <a:t>будет.</a:t>
            </a:r>
            <a:endParaRPr lang="ru-RU" sz="2400" dirty="0"/>
          </a:p>
          <a:p>
            <a:pPr marL="0" indent="0">
              <a:buNone/>
            </a:pPr>
            <a:r>
              <a:rPr lang="ru-RU" sz="2400" i="1" dirty="0"/>
              <a:t>Так что же я ищу? </a:t>
            </a:r>
            <a:endParaRPr lang="ru-RU" sz="2400" i="1" dirty="0" smtClean="0"/>
          </a:p>
          <a:p>
            <a:pPr marL="0" indent="0">
              <a:buNone/>
            </a:pPr>
            <a:r>
              <a:rPr lang="ru-RU" sz="2400" i="1" dirty="0" smtClean="0"/>
              <a:t>Отчего </a:t>
            </a:r>
            <a:r>
              <a:rPr lang="ru-RU" sz="2400" i="1" dirty="0"/>
              <a:t>мучаюсь? </a:t>
            </a:r>
            <a:endParaRPr lang="ru-RU" sz="2400" i="1" dirty="0" smtClean="0"/>
          </a:p>
          <a:p>
            <a:pPr marL="0" indent="0">
              <a:buNone/>
            </a:pPr>
            <a:r>
              <a:rPr lang="ru-RU" sz="2400" i="1" dirty="0" smtClean="0"/>
              <a:t>Почему</a:t>
            </a:r>
            <a:r>
              <a:rPr lang="ru-RU" sz="2400" i="1" dirty="0"/>
              <a:t>? </a:t>
            </a:r>
            <a:endParaRPr lang="ru-RU" sz="2400" i="1" dirty="0" smtClean="0"/>
          </a:p>
          <a:p>
            <a:pPr marL="0" indent="0">
              <a:buNone/>
            </a:pPr>
            <a:r>
              <a:rPr lang="ru-RU" sz="2400" i="1" dirty="0" smtClean="0"/>
              <a:t>Зачем</a:t>
            </a:r>
            <a:r>
              <a:rPr lang="ru-RU" sz="2400" i="1" dirty="0"/>
              <a:t>?</a:t>
            </a:r>
            <a:endParaRPr lang="ru-RU" sz="2400" dirty="0"/>
          </a:p>
          <a:p>
            <a:pPr marL="0" indent="0" algn="r">
              <a:buNone/>
            </a:pPr>
            <a:r>
              <a:rPr lang="ru-RU" sz="2400" i="1" dirty="0" err="1"/>
              <a:t>В.П.Астафьев</a:t>
            </a:r>
            <a:endParaRPr lang="ru-RU" sz="2400" i="1" dirty="0"/>
          </a:p>
        </p:txBody>
      </p:sp>
      <p:pic>
        <p:nvPicPr>
          <p:cNvPr id="8" name="Picture 2" descr="Картинка 590 из 12410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67189" y="692696"/>
            <a:ext cx="3071834" cy="4429156"/>
          </a:xfrm>
          <a:prstGeom prst="rect">
            <a:avLst/>
          </a:prstGeom>
          <a:noFill/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1790389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83568"/>
            <a:ext cx="9179743" cy="8541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806007-7f2d64ac29194b5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2485549"/>
            <a:ext cx="3543300" cy="34290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055" name="TextBox 6"/>
          <p:cNvSpPr txBox="1">
            <a:spLocks noChangeArrowheads="1"/>
          </p:cNvSpPr>
          <p:nvPr/>
        </p:nvSpPr>
        <p:spPr bwMode="auto">
          <a:xfrm>
            <a:off x="2071688" y="5857875"/>
            <a:ext cx="72151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2400" b="1">
              <a:latin typeface="Calibri" pitchFamily="34" charset="0"/>
            </a:endParaRPr>
          </a:p>
        </p:txBody>
      </p:sp>
      <p:pic>
        <p:nvPicPr>
          <p:cNvPr id="2057" name="Рисунок 8" descr="49949384_036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8" y="4500563"/>
            <a:ext cx="47625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771800" y="548680"/>
            <a:ext cx="58326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«ЗАПИСКА. </a:t>
            </a:r>
          </a:p>
          <a:p>
            <a:pPr algn="ctr"/>
            <a:endParaRPr lang="ru-RU" sz="3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РАЗГОВОР О ЧУВСТВАХ И ПОСТУПКАХ»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53348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2013" cy="724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Прямоугольник 8"/>
          <p:cNvSpPr>
            <a:spLocks noChangeArrowheads="1"/>
          </p:cNvSpPr>
          <p:nvPr/>
        </p:nvSpPr>
        <p:spPr bwMode="auto">
          <a:xfrm>
            <a:off x="1285875" y="4500563"/>
            <a:ext cx="78581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Виктор Астафьев родился </a:t>
            </a:r>
            <a:r>
              <a:rPr lang="ru-RU" sz="2400" b="1">
                <a:solidFill>
                  <a:srgbClr val="C00000"/>
                </a:solidFill>
                <a:latin typeface="Calibri" pitchFamily="34" charset="0"/>
                <a:hlinkClick r:id="rId3" action="ppaction://hlinkfile" tooltip="1 мая"/>
              </a:rPr>
              <a:t>1 мая</a:t>
            </a:r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ru-RU" sz="2400" b="1">
                <a:solidFill>
                  <a:srgbClr val="C00000"/>
                </a:solidFill>
                <a:latin typeface="Calibri" pitchFamily="34" charset="0"/>
                <a:hlinkClick r:id="rId4" action="ppaction://hlinkfile" tooltip="1924 год"/>
              </a:rPr>
              <a:t>1924 года</a:t>
            </a:r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 в селе Овсянка (</a:t>
            </a:r>
            <a:r>
              <a:rPr lang="ru-RU" sz="2400" b="1">
                <a:solidFill>
                  <a:srgbClr val="C00000"/>
                </a:solidFill>
                <a:latin typeface="Calibri" pitchFamily="34" charset="0"/>
                <a:hlinkClick r:id="rId5" action="ppaction://hlinkfile" tooltip="Красноярский край"/>
              </a:rPr>
              <a:t>Красноярский край</a:t>
            </a:r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)</a:t>
            </a:r>
            <a:r>
              <a:rPr lang="ru-RU" sz="2400" b="1">
                <a:solidFill>
                  <a:srgbClr val="C00000"/>
                </a:solidFill>
              </a:rPr>
              <a:t> в семье Лидии Ильиничны Потылициной и Петра Павловича Астафьева</a:t>
            </a:r>
            <a:r>
              <a:rPr lang="ru-RU" sz="2400"/>
              <a:t>.</a:t>
            </a:r>
            <a:endParaRPr lang="ru-RU" sz="2400" b="1">
              <a:latin typeface="Calibri" pitchFamily="34" charset="0"/>
            </a:endParaRPr>
          </a:p>
        </p:txBody>
      </p:sp>
      <p:pic>
        <p:nvPicPr>
          <p:cNvPr id="3082" name="Picture 10" descr="http://upload.wikimedia.org/wikipedia/ru/thumb/f/f3/%D0%9E%D0%B2%D1%81%D1%8F%D0%BD%D0%BA%D0%B0.jpg/240px-%D0%9E%D0%B2%D1%81%D1%8F%D0%BD%D0%BA%D0%B0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85852" y="571480"/>
            <a:ext cx="7143800" cy="392909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2214563" y="642938"/>
            <a:ext cx="5500687" cy="46196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400" dirty="0"/>
              <a:t>     </a:t>
            </a:r>
            <a:r>
              <a:rPr lang="ru-RU" sz="2400" dirty="0"/>
              <a:t>Овсянка — родное село писателя</a:t>
            </a:r>
          </a:p>
        </p:txBody>
      </p:sp>
      <p:pic>
        <p:nvPicPr>
          <p:cNvPr id="8" name="Picture 12" descr="art-Ovsyank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8" y="1428750"/>
            <a:ext cx="5688012" cy="461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70" decel="100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770" decel="100000"/>
                                        <p:tgtEl>
                                          <p:spTgt spid="308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  <p:bldP spid="3077" grpId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2013" cy="724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4" descr="Картинка 22 из 19163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1857375"/>
            <a:ext cx="300037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566345" y="3623469"/>
            <a:ext cx="3286125" cy="4619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dirty="0"/>
              <a:t>Дом В.П.Астафьева</a:t>
            </a:r>
          </a:p>
        </p:txBody>
      </p:sp>
      <p:sp>
        <p:nvSpPr>
          <p:cNvPr id="8" name="Стрелка влево 7"/>
          <p:cNvSpPr/>
          <p:nvPr/>
        </p:nvSpPr>
        <p:spPr>
          <a:xfrm>
            <a:off x="4429125" y="3656807"/>
            <a:ext cx="977900" cy="4841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04" name="Прямоугольник 9"/>
          <p:cNvSpPr>
            <a:spLocks noChangeArrowheads="1"/>
          </p:cNvSpPr>
          <p:nvPr/>
        </p:nvSpPr>
        <p:spPr bwMode="auto">
          <a:xfrm>
            <a:off x="1285875" y="4429125"/>
            <a:ext cx="78581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4105" name="Рисунок 9" descr="02327206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5357813"/>
            <a:ext cx="6929438" cy="169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Овал 9"/>
          <p:cNvSpPr/>
          <p:nvPr/>
        </p:nvSpPr>
        <p:spPr>
          <a:xfrm flipH="1">
            <a:off x="5076056" y="908720"/>
            <a:ext cx="2432486" cy="2288471"/>
          </a:xfrm>
          <a:prstGeom prst="ellipse">
            <a:avLst/>
          </a:prstGeom>
          <a:blipFill rotWithShape="0">
            <a:blip r:embed="rId6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410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2013" cy="724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357313" y="4714875"/>
            <a:ext cx="7786687" cy="184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>
                <a:solidFill>
                  <a:srgbClr val="C00000"/>
                </a:solidFill>
              </a:rPr>
              <a:t>В 1951 в газете «Чусовский рабочий» был опубликован его первый рассказ «Гражданский человек». В Перми вышла и первая книга Астафьева «До будущей весны» (1953). </a:t>
            </a:r>
            <a:r>
              <a:rPr lang="ru-RU"/>
              <a:t/>
            </a:r>
            <a:br>
              <a:rPr lang="ru-RU"/>
            </a:br>
            <a:endParaRPr lang="ru-RU"/>
          </a:p>
        </p:txBody>
      </p:sp>
      <p:pic>
        <p:nvPicPr>
          <p:cNvPr id="14342" name="Picture 6" descr="Картинка 30 из 1217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6354">
            <a:off x="1357313" y="571500"/>
            <a:ext cx="24384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8" descr="Картинка 39 из 1217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5" y="428625"/>
            <a:ext cx="28575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10" descr="Картинка 53 из 1217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64627">
            <a:off x="6765925" y="476250"/>
            <a:ext cx="2457450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8" name="Picture 12" descr="Картинка 73 из 1217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21556">
            <a:off x="2214563" y="2857500"/>
            <a:ext cx="28575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0" name="Picture 14" descr="Картинка 124 из 1217">
            <a:hlinkClick r:id="rId1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66237">
            <a:off x="6197600" y="2909888"/>
            <a:ext cx="246697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3729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2013" cy="724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Схема 5"/>
          <p:cNvGraphicFramePr/>
          <p:nvPr/>
        </p:nvGraphicFramePr>
        <p:xfrm>
          <a:off x="1142976" y="357166"/>
          <a:ext cx="8286808" cy="6500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0598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2013" cy="724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Схема 6"/>
          <p:cNvGraphicFramePr/>
          <p:nvPr/>
        </p:nvGraphicFramePr>
        <p:xfrm>
          <a:off x="1142976" y="500042"/>
          <a:ext cx="8143932" cy="6357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95415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2013" cy="724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Схема 9"/>
          <p:cNvGraphicFramePr/>
          <p:nvPr/>
        </p:nvGraphicFramePr>
        <p:xfrm>
          <a:off x="1071538" y="428604"/>
          <a:ext cx="8358246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68204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2013" cy="724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Схема 5"/>
          <p:cNvGraphicFramePr/>
          <p:nvPr/>
        </p:nvGraphicFramePr>
        <p:xfrm>
          <a:off x="1142976" y="428604"/>
          <a:ext cx="8215370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00518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2013" cy="724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Схема 5"/>
          <p:cNvGraphicFramePr/>
          <p:nvPr/>
        </p:nvGraphicFramePr>
        <p:xfrm>
          <a:off x="1142976" y="428604"/>
          <a:ext cx="81439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23561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2013" cy="724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Схема 12"/>
          <p:cNvGraphicFramePr/>
          <p:nvPr/>
        </p:nvGraphicFramePr>
        <p:xfrm>
          <a:off x="1214414" y="500042"/>
          <a:ext cx="7929586" cy="6357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2013" cy="724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Схема 5"/>
          <p:cNvGraphicFramePr/>
          <p:nvPr/>
        </p:nvGraphicFramePr>
        <p:xfrm>
          <a:off x="1357290" y="714356"/>
          <a:ext cx="7929618" cy="5929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-531440"/>
            <a:ext cx="9752013" cy="724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Рисунок 7" descr="02327206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4667250"/>
            <a:ext cx="476250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79454" y="908720"/>
            <a:ext cx="412499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Записка - небольшой листок бумаги с краткой информацией, используемый при невозможности прямой коммуникации, написанный в неофициальной или полуофициальной обстановке, предназначенный для чтения конкретному адресату. </a:t>
            </a:r>
            <a:endParaRPr lang="ru-RU" sz="2000" dirty="0" smtClean="0"/>
          </a:p>
          <a:p>
            <a:endParaRPr lang="ru-RU" dirty="0"/>
          </a:p>
          <a:p>
            <a:r>
              <a:rPr lang="ru-RU" dirty="0" smtClean="0"/>
              <a:t>(</a:t>
            </a:r>
            <a:r>
              <a:rPr lang="ru-RU" dirty="0"/>
              <a:t>Толковый словарь </a:t>
            </a:r>
            <a:r>
              <a:rPr lang="ru-RU" dirty="0" err="1"/>
              <a:t>С.Ожегова</a:t>
            </a:r>
            <a:r>
              <a:rPr lang="ru-RU" dirty="0"/>
              <a:t>). </a:t>
            </a:r>
          </a:p>
        </p:txBody>
      </p:sp>
      <p:pic>
        <p:nvPicPr>
          <p:cNvPr id="1026" name="Picture 2" descr="C:\Users\1\Desktop\i.web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83798"/>
            <a:ext cx="2747554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16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2013" cy="724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1571625" y="1357313"/>
            <a:ext cx="7072313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latin typeface="Calibri" pitchFamily="34" charset="0"/>
              </a:rPr>
              <a:t> 1.</a:t>
            </a:r>
            <a:r>
              <a:rPr lang="en-US">
                <a:latin typeface="Calibri" pitchFamily="34" charset="0"/>
                <a:hlinkClick r:id="rId3"/>
              </a:rPr>
              <a:t> http://fro196.narod.ru/library/astafiev/about/biography/album3.htm</a:t>
            </a:r>
            <a:r>
              <a:rPr lang="en-US">
                <a:latin typeface="Calibri" pitchFamily="34" charset="0"/>
              </a:rPr>
              <a:t> </a:t>
            </a:r>
            <a:endParaRPr lang="ru-RU">
              <a:latin typeface="Calibri" pitchFamily="34" charset="0"/>
            </a:endParaRPr>
          </a:p>
          <a:p>
            <a:pPr eaLnBrk="1" hangingPunct="1"/>
            <a:r>
              <a:rPr lang="ru-RU">
                <a:latin typeface="Calibri" pitchFamily="34" charset="0"/>
              </a:rPr>
              <a:t>2. </a:t>
            </a:r>
            <a:r>
              <a:rPr lang="en-US">
                <a:latin typeface="Calibri" pitchFamily="34" charset="0"/>
                <a:hlinkClick r:id="rId4"/>
              </a:rPr>
              <a:t>http://fro196.narod.ru/library/astafiev/about/biography/album2.htm</a:t>
            </a:r>
            <a:endParaRPr lang="ru-RU">
              <a:latin typeface="Calibri" pitchFamily="34" charset="0"/>
            </a:endParaRPr>
          </a:p>
          <a:p>
            <a:pPr eaLnBrk="1" hangingPunct="1"/>
            <a:r>
              <a:rPr lang="ru-RU">
                <a:latin typeface="Calibri" pitchFamily="34" charset="0"/>
              </a:rPr>
              <a:t>3. </a:t>
            </a:r>
          </a:p>
          <a:p>
            <a:pPr eaLnBrk="1" hangingPunct="1"/>
            <a:r>
              <a:rPr lang="en-US">
                <a:latin typeface="Calibri" pitchFamily="34" charset="0"/>
              </a:rPr>
              <a:t> </a:t>
            </a:r>
            <a:endParaRPr lang="ru-RU">
              <a:latin typeface="Calibri" pitchFamily="34" charset="0"/>
            </a:endParaRPr>
          </a:p>
          <a:p>
            <a:pPr eaLnBrk="1" hangingPunct="1"/>
            <a:endParaRPr lang="ru-RU">
              <a:latin typeface="Calibri" pitchFamily="34" charset="0"/>
            </a:endParaRPr>
          </a:p>
          <a:p>
            <a:pPr eaLnBrk="1" hangingPunct="1"/>
            <a:endParaRPr lang="ru-RU">
              <a:latin typeface="Calibri" pitchFamily="34" charset="0"/>
            </a:endParaRPr>
          </a:p>
        </p:txBody>
      </p:sp>
      <p:sp>
        <p:nvSpPr>
          <p:cNvPr id="24582" name="Rectangle 4"/>
          <p:cNvSpPr>
            <a:spLocks noChangeArrowheads="1"/>
          </p:cNvSpPr>
          <p:nvPr/>
        </p:nvSpPr>
        <p:spPr bwMode="auto">
          <a:xfrm>
            <a:off x="0" y="0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/>
              <a:t>. </a:t>
            </a:r>
          </a:p>
        </p:txBody>
      </p:sp>
      <p:sp>
        <p:nvSpPr>
          <p:cNvPr id="24583" name="Rectangle 5"/>
          <p:cNvSpPr>
            <a:spLocks noChangeArrowheads="1"/>
          </p:cNvSpPr>
          <p:nvPr/>
        </p:nvSpPr>
        <p:spPr bwMode="auto">
          <a:xfrm>
            <a:off x="0" y="0"/>
            <a:ext cx="2492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/>
              <a:t> </a:t>
            </a:r>
          </a:p>
        </p:txBody>
      </p:sp>
      <p:sp>
        <p:nvSpPr>
          <p:cNvPr id="24584" name="Rectangle 6"/>
          <p:cNvSpPr>
            <a:spLocks noChangeArrowheads="1"/>
          </p:cNvSpPr>
          <p:nvPr/>
        </p:nvSpPr>
        <p:spPr bwMode="auto">
          <a:xfrm>
            <a:off x="0" y="0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/>
              <a:t>. </a:t>
            </a:r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1571625" y="1928813"/>
            <a:ext cx="771525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t"/>
            <a:r>
              <a:rPr lang="ru-RU" b="1" u="sng">
                <a:solidFill>
                  <a:srgbClr val="006600"/>
                </a:solidFill>
                <a:hlinkClick r:id="rId5"/>
              </a:rPr>
              <a:t>  </a:t>
            </a:r>
            <a:r>
              <a:rPr lang="ru-RU" u="sng">
                <a:solidFill>
                  <a:srgbClr val="006600"/>
                </a:solidFill>
                <a:hlinkClick r:id="rId5"/>
              </a:rPr>
              <a:t> http://www.nrk.cross-ipk.ru/body/literature/Astafev/foto1.htm</a:t>
            </a:r>
            <a:endParaRPr lang="ru-RU" u="sng">
              <a:solidFill>
                <a:srgbClr val="006600"/>
              </a:solidFill>
            </a:endParaRPr>
          </a:p>
          <a:p>
            <a:pPr fontAlgn="t"/>
            <a:r>
              <a:rPr lang="ru-RU">
                <a:solidFill>
                  <a:srgbClr val="006600"/>
                </a:solidFill>
              </a:rPr>
              <a:t>4.</a:t>
            </a:r>
            <a:r>
              <a:rPr lang="en-US">
                <a:latin typeface="Calibri" pitchFamily="34" charset="0"/>
                <a:hlinkClick r:id="rId6"/>
              </a:rPr>
              <a:t> http://www.cultinfo.ru/brumfield/images/vol-25-53.htm</a:t>
            </a:r>
            <a:r>
              <a:rPr lang="en-US">
                <a:latin typeface="Calibri" pitchFamily="34" charset="0"/>
              </a:rPr>
              <a:t> </a:t>
            </a:r>
          </a:p>
          <a:p>
            <a:pPr fontAlgn="t"/>
            <a:r>
              <a:rPr lang="ru-RU">
                <a:solidFill>
                  <a:srgbClr val="006600"/>
                </a:solidFill>
                <a:latin typeface="Calibri" pitchFamily="34" charset="0"/>
              </a:rPr>
              <a:t>5.</a:t>
            </a:r>
            <a:r>
              <a:rPr lang="en-US">
                <a:hlinkClick r:id="rId7"/>
              </a:rPr>
              <a:t>http://rc.do.am/photo/medali_vov/medal_quotza_osvobozhdenie_varshavyquot/48-0-948</a:t>
            </a:r>
            <a:endParaRPr lang="ru-RU"/>
          </a:p>
          <a:p>
            <a:pPr fontAlgn="t"/>
            <a:r>
              <a:rPr lang="ru-RU"/>
              <a:t>6. </a:t>
            </a:r>
            <a:r>
              <a:rPr lang="en-US">
                <a:hlinkClick r:id="rId8"/>
              </a:rPr>
              <a:t>http://igmu2008.narod.ru/lapin/index.files/page0012.html</a:t>
            </a:r>
            <a:r>
              <a:rPr lang="en-US"/>
              <a:t> </a:t>
            </a:r>
            <a:endParaRPr lang="ru-RU"/>
          </a:p>
          <a:p>
            <a:pPr fontAlgn="t"/>
            <a:r>
              <a:rPr lang="ru-RU">
                <a:solidFill>
                  <a:srgbClr val="006600"/>
                </a:solidFill>
              </a:rPr>
              <a:t>7. </a:t>
            </a:r>
            <a:r>
              <a:rPr lang="en-US">
                <a:hlinkClick r:id="rId9"/>
              </a:rPr>
              <a:t>http://photodesk.tomsk.ru/c227-13227.html</a:t>
            </a:r>
            <a:endParaRPr lang="ru-RU"/>
          </a:p>
          <a:p>
            <a:pPr fontAlgn="t"/>
            <a:r>
              <a:rPr lang="ru-RU">
                <a:solidFill>
                  <a:srgbClr val="006600"/>
                </a:solidFill>
              </a:rPr>
              <a:t>8. </a:t>
            </a:r>
            <a:r>
              <a:rPr lang="en-US">
                <a:hlinkClick r:id="rId4"/>
              </a:rPr>
              <a:t>http://fro196.narod.ru/library/astafiev/about/biography/album2.htm</a:t>
            </a:r>
            <a:r>
              <a:rPr lang="en-US"/>
              <a:t> </a:t>
            </a:r>
            <a:endParaRPr lang="ru-RU"/>
          </a:p>
          <a:p>
            <a:pPr fontAlgn="t"/>
            <a:endParaRPr lang="ru-RU">
              <a:solidFill>
                <a:srgbClr val="006600"/>
              </a:solidFill>
            </a:endParaRPr>
          </a:p>
          <a:p>
            <a:pPr fontAlgn="t"/>
            <a:endParaRPr lang="ru-RU" u="sng">
              <a:solidFill>
                <a:srgbClr val="006600"/>
              </a:solidFill>
            </a:endParaRPr>
          </a:p>
          <a:p>
            <a:pPr fontAlgn="t"/>
            <a:r>
              <a:rPr lang="ru-RU"/>
              <a:t> </a:t>
            </a:r>
          </a:p>
          <a:p>
            <a:pPr eaLnBrk="0" hangingPunct="0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-531440"/>
            <a:ext cx="9752013" cy="724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Рисунок 7" descr="02327206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4667250"/>
            <a:ext cx="476250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1\Desktop\i.web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83798"/>
            <a:ext cx="2747554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83968" y="476672"/>
            <a:ext cx="43204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Структура записки: </a:t>
            </a:r>
          </a:p>
          <a:p>
            <a:pPr marL="342900" indent="-342900" algn="ctr">
              <a:buAutoNum type="arabicParenR"/>
            </a:pPr>
            <a:r>
              <a:rPr lang="ru-RU" sz="2400" dirty="0" smtClean="0"/>
              <a:t>обращение </a:t>
            </a:r>
            <a:r>
              <a:rPr lang="ru-RU" sz="2400" dirty="0"/>
              <a:t>(к кому</a:t>
            </a:r>
            <a:r>
              <a:rPr lang="ru-RU" sz="2400" dirty="0" smtClean="0"/>
              <a:t>),</a:t>
            </a:r>
          </a:p>
          <a:p>
            <a:pPr marL="342900" indent="-342900" algn="ctr">
              <a:buAutoNum type="arabicParenR"/>
            </a:pPr>
            <a:r>
              <a:rPr lang="ru-RU" sz="2400" dirty="0" smtClean="0"/>
              <a:t>изложение </a:t>
            </a:r>
            <a:r>
              <a:rPr lang="ru-RU" sz="2400" dirty="0"/>
              <a:t>информации, </a:t>
            </a:r>
            <a:endParaRPr lang="ru-RU" sz="2400" dirty="0" smtClean="0"/>
          </a:p>
          <a:p>
            <a:pPr marL="342900" indent="-342900" algn="ctr">
              <a:buAutoNum type="arabicParenR"/>
            </a:pPr>
            <a:r>
              <a:rPr lang="ru-RU" sz="2400" dirty="0" smtClean="0"/>
              <a:t>подпись </a:t>
            </a:r>
          </a:p>
          <a:p>
            <a:endParaRPr lang="ru-RU" sz="2400" dirty="0"/>
          </a:p>
          <a:p>
            <a:r>
              <a:rPr lang="ru-RU" sz="2400" dirty="0" smtClean="0"/>
              <a:t>Причем </a:t>
            </a:r>
            <a:r>
              <a:rPr lang="ru-RU" sz="2400" dirty="0"/>
              <a:t>могут встречаться записки, которые  имеют</a:t>
            </a:r>
            <a:r>
              <a:rPr lang="ru-RU" sz="2400" dirty="0" smtClean="0"/>
              <a:t>:</a:t>
            </a:r>
          </a:p>
          <a:p>
            <a:r>
              <a:rPr lang="ru-RU" sz="2400" dirty="0" smtClean="0"/>
              <a:t>- </a:t>
            </a:r>
            <a:r>
              <a:rPr lang="ru-RU" sz="2400" dirty="0"/>
              <a:t>только информацию, </a:t>
            </a:r>
            <a:endParaRPr lang="ru-RU" sz="2400" dirty="0" smtClean="0"/>
          </a:p>
          <a:p>
            <a:pPr marL="342900" indent="-342900">
              <a:buFontTx/>
              <a:buChar char="-"/>
            </a:pPr>
            <a:r>
              <a:rPr lang="ru-RU" sz="2400" dirty="0" smtClean="0"/>
              <a:t>только </a:t>
            </a:r>
            <a:r>
              <a:rPr lang="ru-RU" sz="2400" dirty="0"/>
              <a:t>информацию и подпись, </a:t>
            </a:r>
            <a:endParaRPr lang="ru-RU" sz="2400" dirty="0" smtClean="0"/>
          </a:p>
          <a:p>
            <a:pPr marL="342900" indent="-342900">
              <a:buFontTx/>
              <a:buChar char="-"/>
            </a:pPr>
            <a:r>
              <a:rPr lang="ru-RU" sz="2400" dirty="0" smtClean="0"/>
              <a:t>только </a:t>
            </a:r>
            <a:r>
              <a:rPr lang="ru-RU" sz="2400" dirty="0"/>
              <a:t>обращение и информацию. </a:t>
            </a:r>
          </a:p>
        </p:txBody>
      </p:sp>
    </p:spTree>
    <p:extLst>
      <p:ext uri="{BB962C8B-B14F-4D97-AF65-F5344CB8AC3E}">
        <p14:creationId xmlns:p14="http://schemas.microsoft.com/office/powerpoint/2010/main" val="197838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752013" cy="724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Рисунок 7" descr="d3250fbf3dd1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3143250"/>
            <a:ext cx="2544762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22934" y="652046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836712"/>
            <a:ext cx="75608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i="1" dirty="0"/>
              <a:t>“На прокорм легка, </a:t>
            </a:r>
            <a:endParaRPr lang="ru-RU" sz="4800" i="1" dirty="0" smtClean="0"/>
          </a:p>
          <a:p>
            <a:r>
              <a:rPr lang="ru-RU" sz="4800" i="1" dirty="0" smtClean="0"/>
              <a:t>хотя </a:t>
            </a:r>
            <a:r>
              <a:rPr lang="ru-RU" sz="4800" i="1" dirty="0"/>
              <a:t>и объесть может</a:t>
            </a:r>
            <a:r>
              <a:rPr lang="ru-RU" sz="4800" i="1" dirty="0" smtClean="0"/>
              <a:t>.</a:t>
            </a:r>
          </a:p>
          <a:p>
            <a:r>
              <a:rPr lang="ru-RU" sz="4800" i="1" dirty="0" smtClean="0"/>
              <a:t> </a:t>
            </a:r>
            <a:r>
              <a:rPr lang="ru-RU" sz="4800" i="1" dirty="0"/>
              <a:t>Но не зловредна”.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00324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43608"/>
            <a:ext cx="9179743" cy="8541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806007-7f2d64ac29194b5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2485549"/>
            <a:ext cx="3543300" cy="34290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055" name="TextBox 6"/>
          <p:cNvSpPr txBox="1">
            <a:spLocks noChangeArrowheads="1"/>
          </p:cNvSpPr>
          <p:nvPr/>
        </p:nvSpPr>
        <p:spPr bwMode="auto">
          <a:xfrm>
            <a:off x="2071688" y="5857875"/>
            <a:ext cx="72151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2400" b="1">
              <a:latin typeface="Calibri" pitchFamily="34" charset="0"/>
            </a:endParaRPr>
          </a:p>
        </p:txBody>
      </p:sp>
      <p:pic>
        <p:nvPicPr>
          <p:cNvPr id="2" name="Picture 2" descr="Картинка 1 из 19163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12581" y="216446"/>
            <a:ext cx="3500462" cy="300039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057" name="Рисунок 8" descr="49949384_036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8" y="4500563"/>
            <a:ext cx="47625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11560" y="216446"/>
            <a:ext cx="59766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«</a:t>
            </a:r>
            <a:r>
              <a:rPr lang="ru-RU" sz="2800" b="1" dirty="0"/>
              <a:t>Проблемы нравственного выбора в русской литературе»</a:t>
            </a:r>
            <a:endParaRPr lang="ru-RU" sz="2800" dirty="0"/>
          </a:p>
          <a:p>
            <a:pPr algn="ctr"/>
            <a:endParaRPr lang="ru-RU" sz="2800" b="1" dirty="0" smtClean="0"/>
          </a:p>
          <a:p>
            <a:pPr algn="ctr"/>
            <a:r>
              <a:rPr lang="ru-RU" sz="2800" b="1" i="1" dirty="0" smtClean="0"/>
              <a:t>(</a:t>
            </a:r>
            <a:r>
              <a:rPr lang="ru-RU" sz="2800" b="1" i="1" dirty="0"/>
              <a:t>по рассказу “Записка” </a:t>
            </a:r>
            <a:endParaRPr lang="ru-RU" sz="2800" b="1" i="1" dirty="0" smtClean="0"/>
          </a:p>
          <a:p>
            <a:pPr algn="ctr"/>
            <a:r>
              <a:rPr lang="ru-RU" sz="2800" b="1" i="1" dirty="0" smtClean="0"/>
              <a:t>из </a:t>
            </a:r>
            <a:r>
              <a:rPr lang="ru-RU" sz="2800" b="1" i="1" dirty="0"/>
              <a:t>сборника “</a:t>
            </a:r>
            <a:r>
              <a:rPr lang="ru-RU" sz="2800" b="1" i="1" dirty="0" err="1"/>
              <a:t>Затеси</a:t>
            </a:r>
            <a:r>
              <a:rPr lang="ru-RU" sz="2800" b="1" i="1" dirty="0"/>
              <a:t>” </a:t>
            </a:r>
            <a:endParaRPr lang="ru-RU" sz="2800" b="1" i="1" dirty="0" smtClean="0"/>
          </a:p>
          <a:p>
            <a:pPr algn="ctr"/>
            <a:r>
              <a:rPr lang="ru-RU" sz="2800" b="1" i="1" dirty="0" smtClean="0"/>
              <a:t>В.П</a:t>
            </a:r>
            <a:r>
              <a:rPr lang="ru-RU" sz="2800" b="1" i="1" dirty="0"/>
              <a:t>. Астафьева)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342507185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2013" cy="724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Прямоугольник 4"/>
          <p:cNvSpPr>
            <a:spLocks noChangeArrowheads="1"/>
          </p:cNvSpPr>
          <p:nvPr/>
        </p:nvSpPr>
        <p:spPr bwMode="auto">
          <a:xfrm>
            <a:off x="4572000" y="857250"/>
            <a:ext cx="4714875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dirty="0" err="1"/>
              <a:t>Затесь</a:t>
            </a:r>
            <a:r>
              <a:rPr lang="ru-RU" sz="2400" dirty="0"/>
              <a:t> (в предисловии к сборнику “</a:t>
            </a:r>
            <a:r>
              <a:rPr lang="ru-RU" sz="2400" dirty="0" err="1"/>
              <a:t>Затеси</a:t>
            </a:r>
            <a:r>
              <a:rPr lang="ru-RU" sz="2400" dirty="0"/>
              <a:t>”) - </a:t>
            </a:r>
            <a:r>
              <a:rPr lang="ru-RU" sz="2400" dirty="0" err="1"/>
              <a:t>стёс</a:t>
            </a:r>
            <a:r>
              <a:rPr lang="ru-RU" sz="2400" dirty="0"/>
              <a:t>, сделанный на дереве топором или другим острым предметом, делали его таёжники, чтобы не потерять дорогу.</a:t>
            </a:r>
          </a:p>
          <a:p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12298" name="Рисунок 7" descr="d3250fbf3dd1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3143250"/>
            <a:ext cx="2544762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 flipH="1">
            <a:off x="1547663" y="692696"/>
            <a:ext cx="2808311" cy="3816424"/>
          </a:xfrm>
          <a:prstGeom prst="ellipse">
            <a:avLst/>
          </a:prstGeom>
          <a:blipFill rotWithShape="0">
            <a:blip r:embed="rId5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15830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2013" cy="724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4" name="Picture 2" descr="http://www.litra.ru/public/photo/writer/004649912269422792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571480"/>
            <a:ext cx="3214710" cy="321471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199" name="Рисунок 7" descr="62862048_8d4eaf70ba8c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571500"/>
            <a:ext cx="251460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Рисунок 8" descr="62862048_8d4eaf70ba8c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13" y="571500"/>
            <a:ext cx="2500312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3688" y="4221088"/>
            <a:ext cx="691276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«Это неточно. Рассказов как таковых в книге было мало, остальные –миниатюры – не тянули на рассказы, они были вне жанра. Одна из миниатюр и называется «Записка</a:t>
            </a:r>
            <a:r>
              <a:rPr lang="ru-RU" sz="2400" dirty="0" smtClean="0"/>
              <a:t>».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32003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2013" cy="724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Рисунок 7" descr="d3250fbf3dd1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3143250"/>
            <a:ext cx="2544762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7664" y="836712"/>
            <a:ext cx="741682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sz="3200" b="1" dirty="0"/>
              <a:t>Вопросы для размышления</a:t>
            </a:r>
            <a:r>
              <a:rPr lang="ru-RU" sz="3200" b="1" dirty="0" smtClean="0"/>
              <a:t>:</a:t>
            </a:r>
          </a:p>
          <a:p>
            <a:pPr marL="0" indent="0" algn="ctr">
              <a:buNone/>
            </a:pPr>
            <a:endParaRPr lang="ru-RU" sz="3200" dirty="0"/>
          </a:p>
          <a:p>
            <a:pPr lvl="0" algn="ctr"/>
            <a:r>
              <a:rPr lang="ru-RU" sz="3200" dirty="0"/>
              <a:t>что обычно пишут в </a:t>
            </a:r>
            <a:r>
              <a:rPr lang="ru-RU" sz="3200" dirty="0" smtClean="0"/>
              <a:t>записке</a:t>
            </a:r>
            <a:r>
              <a:rPr lang="ru-RU" sz="3200" dirty="0"/>
              <a:t>?</a:t>
            </a:r>
            <a:endParaRPr lang="ru-RU" sz="3200" dirty="0" smtClean="0"/>
          </a:p>
          <a:p>
            <a:pPr lvl="0" algn="ctr"/>
            <a:endParaRPr lang="ru-RU" sz="3200" dirty="0"/>
          </a:p>
          <a:p>
            <a:pPr lvl="0" algn="ctr"/>
            <a:r>
              <a:rPr lang="ru-RU" sz="3200" dirty="0"/>
              <a:t>кому и когда пишут записку</a:t>
            </a:r>
            <a:r>
              <a:rPr lang="ru-RU" sz="3200" dirty="0" smtClean="0"/>
              <a:t>?</a:t>
            </a:r>
          </a:p>
          <a:p>
            <a:pPr lvl="0" algn="ctr"/>
            <a:endParaRPr lang="ru-RU" sz="3200" dirty="0"/>
          </a:p>
          <a:p>
            <a:pPr algn="ctr"/>
            <a:r>
              <a:rPr lang="ru-RU" sz="3200" dirty="0"/>
              <a:t>о чём может быть рассказ с таким </a:t>
            </a:r>
            <a:r>
              <a:rPr lang="ru-RU" sz="3200" dirty="0" smtClean="0"/>
              <a:t>названием?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081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851</TotalTime>
  <Words>1004</Words>
  <Application>Microsoft Office PowerPoint</Application>
  <PresentationFormat>Экран (4:3)</PresentationFormat>
  <Paragraphs>156</Paragraphs>
  <Slides>30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RePack by Diakov</cp:lastModifiedBy>
  <cp:revision>67</cp:revision>
  <dcterms:created xsi:type="dcterms:W3CDTF">2011-06-28T14:52:26Z</dcterms:created>
  <dcterms:modified xsi:type="dcterms:W3CDTF">2019-10-24T18:58:34Z</dcterms:modified>
</cp:coreProperties>
</file>