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6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67011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616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98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3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8454959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30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95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48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88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20007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67020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421A5F0-031F-4B15-887F-44B24B089EBB}" type="datetimeFigureOut">
              <a:rPr lang="ru-RU" smtClean="0"/>
              <a:t>20.10.2018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09EE91F-6819-49E9-950B-3121C288AF1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39530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606" y="4599893"/>
            <a:ext cx="8361229" cy="2098226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79656" y="5991367"/>
            <a:ext cx="6831673" cy="279447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МБОУ «Гимназия №22»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49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17587" y="234811"/>
            <a:ext cx="6655713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МБОУ «Гимназия №22» </a:t>
            </a:r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sz="3600" dirty="0" smtClean="0"/>
          </a:p>
          <a:p>
            <a:r>
              <a:rPr lang="ru-RU" sz="3600" dirty="0" smtClean="0"/>
              <a:t>Мастер-класс на тему: «Игровые технологии в </a:t>
            </a:r>
            <a:r>
              <a:rPr lang="ru-RU" sz="3600" dirty="0" err="1" smtClean="0"/>
              <a:t>Google</a:t>
            </a:r>
            <a:r>
              <a:rPr lang="ru-RU" sz="3600" dirty="0" smtClean="0"/>
              <a:t> </a:t>
            </a:r>
            <a:r>
              <a:rPr lang="ru-RU" sz="3600" dirty="0" err="1" smtClean="0"/>
              <a:t>Class</a:t>
            </a:r>
            <a:r>
              <a:rPr lang="ru-RU" sz="3600" dirty="0" smtClean="0"/>
              <a:t> при</a:t>
            </a:r>
            <a:br>
              <a:rPr lang="ru-RU" sz="3600" dirty="0" smtClean="0"/>
            </a:br>
            <a:r>
              <a:rPr lang="ru-RU" sz="3600" dirty="0" smtClean="0"/>
              <a:t>обучении чтению на уроках английского языка»</a:t>
            </a:r>
          </a:p>
          <a:p>
            <a:endParaRPr lang="ru-RU" sz="3600" dirty="0"/>
          </a:p>
          <a:p>
            <a:endParaRPr lang="ru-RU" sz="3600" dirty="0" smtClean="0"/>
          </a:p>
          <a:p>
            <a:r>
              <a:rPr lang="ru-RU" sz="2400" dirty="0" smtClean="0"/>
              <a:t>Подготовили: учитель английского языка Кочеткова Наталья Валерьевна, </a:t>
            </a:r>
          </a:p>
          <a:p>
            <a:r>
              <a:rPr lang="ru-RU" sz="2400" dirty="0" smtClean="0"/>
              <a:t>учитель английского языка </a:t>
            </a:r>
          </a:p>
          <a:p>
            <a:r>
              <a:rPr lang="ru-RU" sz="2400" dirty="0" smtClean="0"/>
              <a:t>Долганова Диана </a:t>
            </a:r>
            <a:r>
              <a:rPr lang="ru-RU" sz="2400" dirty="0" err="1" smtClean="0"/>
              <a:t>Ринатовна</a:t>
            </a:r>
            <a:endParaRPr lang="ru-RU" sz="2400" dirty="0" smtClean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4172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746" y="249071"/>
            <a:ext cx="9601200" cy="14859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4842"/>
            <a:ext cx="12192000" cy="7633900"/>
          </a:xfrm>
        </p:spPr>
      </p:pic>
      <p:sp>
        <p:nvSpPr>
          <p:cNvPr id="5" name="Прямоугольник 4"/>
          <p:cNvSpPr/>
          <p:nvPr/>
        </p:nvSpPr>
        <p:spPr>
          <a:xfrm>
            <a:off x="5009131" y="2338884"/>
            <a:ext cx="66597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Создайте свой курс.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6996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4842"/>
            <a:ext cx="12368215" cy="7738281"/>
          </a:xfrm>
        </p:spPr>
      </p:pic>
    </p:spTree>
    <p:extLst>
      <p:ext uri="{BB962C8B-B14F-4D97-AF65-F5344CB8AC3E}">
        <p14:creationId xmlns:p14="http://schemas.microsoft.com/office/powerpoint/2010/main" val="355501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246961"/>
          </a:xfrm>
        </p:spPr>
      </p:pic>
    </p:spTree>
    <p:extLst>
      <p:ext uri="{BB962C8B-B14F-4D97-AF65-F5344CB8AC3E}">
        <p14:creationId xmlns:p14="http://schemas.microsoft.com/office/powerpoint/2010/main" val="115395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288" y="-382136"/>
            <a:ext cx="12404288" cy="7615450"/>
          </a:xfrm>
        </p:spPr>
      </p:pic>
    </p:spTree>
    <p:extLst>
      <p:ext uri="{BB962C8B-B14F-4D97-AF65-F5344CB8AC3E}">
        <p14:creationId xmlns:p14="http://schemas.microsoft.com/office/powerpoint/2010/main" val="202995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15403"/>
            <a:ext cx="12192000" cy="8775510"/>
          </a:xfrm>
        </p:spPr>
      </p:pic>
    </p:spTree>
    <p:extLst>
      <p:ext uri="{BB962C8B-B14F-4D97-AF65-F5344CB8AC3E}">
        <p14:creationId xmlns:p14="http://schemas.microsoft.com/office/powerpoint/2010/main" val="50195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64876"/>
            <a:ext cx="12342125" cy="9022876"/>
          </a:xfrm>
        </p:spPr>
      </p:pic>
    </p:spTree>
    <p:extLst>
      <p:ext uri="{BB962C8B-B14F-4D97-AF65-F5344CB8AC3E}">
        <p14:creationId xmlns:p14="http://schemas.microsoft.com/office/powerpoint/2010/main" val="295399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42495"/>
          </a:xfrm>
        </p:spPr>
      </p:pic>
    </p:spTree>
    <p:extLst>
      <p:ext uri="{BB962C8B-B14F-4D97-AF65-F5344CB8AC3E}">
        <p14:creationId xmlns:p14="http://schemas.microsoft.com/office/powerpoint/2010/main" val="34798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8489"/>
            <a:ext cx="12192000" cy="7642746"/>
          </a:xfrm>
        </p:spPr>
      </p:pic>
    </p:spTree>
    <p:extLst>
      <p:ext uri="{BB962C8B-B14F-4D97-AF65-F5344CB8AC3E}">
        <p14:creationId xmlns:p14="http://schemas.microsoft.com/office/powerpoint/2010/main" val="405207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8424" y="259308"/>
            <a:ext cx="9594376" cy="622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5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0531" y="416746"/>
            <a:ext cx="3405117" cy="1485900"/>
          </a:xfrm>
        </p:spPr>
        <p:txBody>
          <a:bodyPr>
            <a:normAutofit fontScale="90000"/>
          </a:bodyPr>
          <a:lstStyle/>
          <a:p>
            <a:r>
              <a:rPr lang="ru-RU" dirty="0"/>
              <a:t>Форма </a:t>
            </a:r>
            <a:r>
              <a:rPr lang="ru-RU" dirty="0" err="1"/>
              <a:t>Google</a:t>
            </a:r>
            <a:r>
              <a:rPr lang="ru-RU" dirty="0"/>
              <a:t> - это инструмент, обеспечивающий обратную связь.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388" y="191069"/>
            <a:ext cx="6264321" cy="6535776"/>
          </a:xfrm>
        </p:spPr>
      </p:pic>
    </p:spTree>
    <p:extLst>
      <p:ext uri="{BB962C8B-B14F-4D97-AF65-F5344CB8AC3E}">
        <p14:creationId xmlns:p14="http://schemas.microsoft.com/office/powerpoint/2010/main" val="395023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2042" y="685800"/>
            <a:ext cx="6544101" cy="3581400"/>
          </a:xfrm>
        </p:spPr>
        <p:txBody>
          <a:bodyPr>
            <a:noAutofit/>
          </a:bodyPr>
          <a:lstStyle/>
          <a:p>
            <a:r>
              <a:rPr lang="ru-RU" sz="3600" dirty="0"/>
              <a:t>Одной из целей изучения иностранного языка в начальной школе является формирование умения общаться на иностранном языке на элементарном уровне с учётом речевых возможностей и потребностей младших школьников в устной и письменной формах.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490" y="1575747"/>
            <a:ext cx="52006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80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формы в </a:t>
            </a:r>
            <a:r>
              <a:rPr lang="ru-RU" dirty="0" err="1"/>
              <a:t>Google</a:t>
            </a:r>
            <a:r>
              <a:rPr lang="ru-RU" dirty="0"/>
              <a:t> Диске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75778"/>
            <a:ext cx="9601200" cy="5286349"/>
          </a:xfrm>
        </p:spPr>
      </p:pic>
    </p:spTree>
    <p:extLst>
      <p:ext uri="{BB962C8B-B14F-4D97-AF65-F5344CB8AC3E}">
        <p14:creationId xmlns:p14="http://schemas.microsoft.com/office/powerpoint/2010/main" val="272770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4997" y="112594"/>
            <a:ext cx="9601200" cy="14859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.</a:t>
            </a:r>
            <a:endParaRPr lang="ru-RU" sz="40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7" y="0"/>
            <a:ext cx="11782567" cy="6745406"/>
          </a:xfrm>
        </p:spPr>
      </p:pic>
    </p:spTree>
    <p:extLst>
      <p:ext uri="{BB962C8B-B14F-4D97-AF65-F5344CB8AC3E}">
        <p14:creationId xmlns:p14="http://schemas.microsoft.com/office/powerpoint/2010/main" val="339401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338" y="139890"/>
            <a:ext cx="9601200" cy="1485900"/>
          </a:xfrm>
        </p:spPr>
        <p:txBody>
          <a:bodyPr>
            <a:noAutofit/>
          </a:bodyPr>
          <a:lstStyle/>
          <a:p>
            <a:r>
              <a:rPr lang="ru-RU" sz="3200" dirty="0"/>
              <a:t>В заключение хочется отметить, что работа в </a:t>
            </a:r>
            <a:r>
              <a:rPr lang="ru-RU" sz="3200" dirty="0" err="1"/>
              <a:t>Google</a:t>
            </a:r>
            <a:r>
              <a:rPr lang="ru-RU" sz="3200" dirty="0"/>
              <a:t> </a:t>
            </a:r>
            <a:r>
              <a:rPr lang="ru-RU" sz="3200" dirty="0" err="1"/>
              <a:t>Class</a:t>
            </a:r>
            <a:r>
              <a:rPr lang="ru-RU" sz="3200" dirty="0"/>
              <a:t> является не только хорошим подспорьем учителю для сбора и анализа информации, но и способствует более успешному усвоению </a:t>
            </a:r>
            <a:r>
              <a:rPr lang="ru-RU" sz="3200" dirty="0" smtClean="0"/>
              <a:t>материала</a:t>
            </a:r>
            <a:r>
              <a:rPr lang="en-US" sz="3200" dirty="0"/>
              <a:t>.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84" y="2129051"/>
            <a:ext cx="8739116" cy="4838131"/>
          </a:xfrm>
        </p:spPr>
      </p:pic>
    </p:spTree>
    <p:extLst>
      <p:ext uri="{BB962C8B-B14F-4D97-AF65-F5344CB8AC3E}">
        <p14:creationId xmlns:p14="http://schemas.microsoft.com/office/powerpoint/2010/main" val="419300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614" y="455139"/>
            <a:ext cx="10301153" cy="57943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866" y="-781796"/>
            <a:ext cx="4134134" cy="41341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81" y="4039737"/>
            <a:ext cx="3106004" cy="254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2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349" y="1354540"/>
            <a:ext cx="9601200" cy="1485900"/>
          </a:xfrm>
        </p:spPr>
        <p:txBody>
          <a:bodyPr>
            <a:noAutofit/>
          </a:bodyPr>
          <a:lstStyle/>
          <a:p>
            <a:r>
              <a:rPr lang="en-US" sz="5400" dirty="0" smtClean="0"/>
              <a:t>O</a:t>
            </a:r>
            <a:r>
              <a:rPr lang="ru-RU" sz="5400" dirty="0" err="1" smtClean="0"/>
              <a:t>сновная</a:t>
            </a:r>
            <a:r>
              <a:rPr lang="ru-RU" sz="5400" dirty="0" smtClean="0"/>
              <a:t> цель: </a:t>
            </a:r>
            <a:br>
              <a:rPr lang="ru-RU" sz="5400" dirty="0" smtClean="0"/>
            </a:br>
            <a:r>
              <a:rPr lang="ru-RU" sz="5400" dirty="0" smtClean="0"/>
              <a:t>научить технике </a:t>
            </a:r>
            <a:br>
              <a:rPr lang="ru-RU" sz="5400" dirty="0" smtClean="0"/>
            </a:br>
            <a:r>
              <a:rPr lang="ru-RU" sz="5400" dirty="0" smtClean="0"/>
              <a:t>чтения </a:t>
            </a:r>
            <a:br>
              <a:rPr lang="ru-RU" sz="5400" dirty="0" smtClean="0"/>
            </a:br>
            <a:r>
              <a:rPr lang="ru-RU" sz="5400" dirty="0" smtClean="0"/>
              <a:t>на английском </a:t>
            </a:r>
            <a:br>
              <a:rPr lang="ru-RU" sz="5400" dirty="0" smtClean="0"/>
            </a:br>
            <a:r>
              <a:rPr lang="ru-RU" sz="5400" dirty="0" smtClean="0"/>
              <a:t>языке.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488" y="1023014"/>
            <a:ext cx="4823631" cy="4823631"/>
          </a:xfrm>
        </p:spPr>
      </p:pic>
    </p:spTree>
    <p:extLst>
      <p:ext uri="{BB962C8B-B14F-4D97-AF65-F5344CB8AC3E}">
        <p14:creationId xmlns:p14="http://schemas.microsoft.com/office/powerpoint/2010/main" val="119053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2853" y="465730"/>
            <a:ext cx="9601200" cy="1485900"/>
          </a:xfrm>
        </p:spPr>
        <p:txBody>
          <a:bodyPr/>
          <a:lstStyle/>
          <a:p>
            <a:r>
              <a:rPr lang="ru-RU" dirty="0" smtClean="0"/>
              <a:t>Что </a:t>
            </a:r>
            <a:r>
              <a:rPr lang="ru-RU" dirty="0"/>
              <a:t>же такое </a:t>
            </a:r>
            <a:r>
              <a:rPr lang="ru-RU" dirty="0" err="1"/>
              <a:t>Google</a:t>
            </a:r>
            <a:r>
              <a:rPr lang="ru-RU" dirty="0"/>
              <a:t> </a:t>
            </a:r>
            <a:r>
              <a:rPr lang="ru-RU" dirty="0" err="1"/>
              <a:t>Class</a:t>
            </a:r>
            <a:r>
              <a:rPr lang="ru-RU" dirty="0"/>
              <a:t>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630" y="1630026"/>
            <a:ext cx="8827063" cy="4622374"/>
          </a:xfrm>
        </p:spPr>
      </p:pic>
    </p:spTree>
    <p:extLst>
      <p:ext uri="{BB962C8B-B14F-4D97-AF65-F5344CB8AC3E}">
        <p14:creationId xmlns:p14="http://schemas.microsoft.com/office/powerpoint/2010/main" val="14659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Google</a:t>
            </a:r>
            <a:r>
              <a:rPr lang="ru-RU" dirty="0"/>
              <a:t> </a:t>
            </a:r>
            <a:r>
              <a:rPr lang="ru-RU" dirty="0" err="1"/>
              <a:t>Classroom</a:t>
            </a:r>
            <a:r>
              <a:rPr lang="ru-RU" dirty="0"/>
              <a:t> - это новый сервис  для </a:t>
            </a:r>
            <a:r>
              <a:rPr lang="ru-RU" dirty="0" smtClean="0"/>
              <a:t>образования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011" y="2381535"/>
            <a:ext cx="8620377" cy="4087504"/>
          </a:xfrm>
        </p:spPr>
      </p:pic>
    </p:spTree>
    <p:extLst>
      <p:ext uri="{BB962C8B-B14F-4D97-AF65-F5344CB8AC3E}">
        <p14:creationId xmlns:p14="http://schemas.microsoft.com/office/powerpoint/2010/main" val="302264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4871" y="631208"/>
            <a:ext cx="9601200" cy="14859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Задачи:</a:t>
            </a:r>
            <a:br>
              <a:rPr lang="ru-RU" sz="2800" dirty="0" smtClean="0"/>
            </a:br>
            <a:r>
              <a:rPr lang="ru-RU" sz="2800" dirty="0" smtClean="0"/>
              <a:t>1</a:t>
            </a:r>
            <a:r>
              <a:rPr lang="ru-RU" sz="2800" dirty="0"/>
              <a:t>)	Установка приложения и регистрация преподавателей</a:t>
            </a:r>
            <a:br>
              <a:rPr lang="ru-RU" sz="2800" dirty="0"/>
            </a:br>
            <a:r>
              <a:rPr lang="ru-RU" sz="2800" dirty="0"/>
              <a:t>2)	Взаимодействие с родителями  учащихся  при создании аккаунта на ….@gmail.com  для дальнейшего сотрудничества на платформе</a:t>
            </a:r>
            <a:br>
              <a:rPr lang="ru-RU" sz="2800" dirty="0"/>
            </a:br>
            <a:r>
              <a:rPr lang="ru-RU" sz="2800" dirty="0"/>
              <a:t>3)	Приглашение детей на курс</a:t>
            </a:r>
            <a:br>
              <a:rPr lang="ru-RU" sz="2800" dirty="0"/>
            </a:br>
            <a:r>
              <a:rPr lang="ru-RU" sz="2800" dirty="0"/>
              <a:t>4)	Создание курса </a:t>
            </a:r>
            <a:br>
              <a:rPr lang="ru-RU" sz="2800" dirty="0"/>
            </a:br>
            <a:r>
              <a:rPr lang="ru-RU" sz="2800" dirty="0"/>
              <a:t>5)	Обучение работе учеников</a:t>
            </a:r>
            <a:br>
              <a:rPr lang="ru-RU" sz="2800" dirty="0"/>
            </a:br>
            <a:r>
              <a:rPr lang="ru-RU" sz="2800" dirty="0"/>
              <a:t>6)	Выполнение  заданий </a:t>
            </a:r>
            <a:br>
              <a:rPr lang="ru-RU" sz="2800" dirty="0"/>
            </a:br>
            <a:r>
              <a:rPr lang="ru-RU" sz="2800" dirty="0"/>
              <a:t>7)	Контроль и анализ выполненных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заданий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553" y="3057099"/>
            <a:ext cx="4544704" cy="3206085"/>
          </a:xfrm>
        </p:spPr>
      </p:pic>
    </p:spTree>
    <p:extLst>
      <p:ext uri="{BB962C8B-B14F-4D97-AF65-F5344CB8AC3E}">
        <p14:creationId xmlns:p14="http://schemas.microsoft.com/office/powerpoint/2010/main" val="128871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7702" y="399197"/>
            <a:ext cx="9601200" cy="1485900"/>
          </a:xfrm>
        </p:spPr>
        <p:txBody>
          <a:bodyPr/>
          <a:lstStyle/>
          <a:p>
            <a:r>
              <a:rPr lang="ru-RU" dirty="0" smtClean="0"/>
              <a:t>Создание </a:t>
            </a:r>
            <a:r>
              <a:rPr lang="ru-RU" dirty="0"/>
              <a:t>аккаунта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Google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8519" y="2115403"/>
            <a:ext cx="6107374" cy="4216021"/>
          </a:xfrm>
        </p:spPr>
        <p:txBody>
          <a:bodyPr>
            <a:normAutofit/>
          </a:bodyPr>
          <a:lstStyle/>
          <a:p>
            <a:r>
              <a:rPr lang="ru-RU" sz="2400" dirty="0"/>
              <a:t>Аккаунт </a:t>
            </a:r>
            <a:r>
              <a:rPr lang="ru-RU" sz="2400" dirty="0" err="1"/>
              <a:t>Google</a:t>
            </a:r>
            <a:r>
              <a:rPr lang="ru-RU" sz="2400" dirty="0"/>
              <a:t> - это ваша личная учетная запись в системе сервисов </a:t>
            </a:r>
            <a:r>
              <a:rPr lang="ru-RU" sz="2400" dirty="0" err="1" smtClean="0"/>
              <a:t>Google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Для </a:t>
            </a:r>
            <a:r>
              <a:rPr lang="ru-RU" sz="2400" dirty="0"/>
              <a:t>того, чтобы создать аккаунт </a:t>
            </a:r>
            <a:r>
              <a:rPr lang="ru-RU" sz="2400" dirty="0" err="1"/>
              <a:t>Google</a:t>
            </a:r>
            <a:r>
              <a:rPr lang="ru-RU" sz="2400" dirty="0"/>
              <a:t>, перейдите по ссылке https://accounts.google.com/signup и заполните все необходимые поля.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303" y="-300251"/>
            <a:ext cx="4544136" cy="758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1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После регистрации почтового ящика в правом верхнем углу у вас появится иконка доступа к сервисам </a:t>
            </a:r>
            <a:r>
              <a:rPr lang="ru-RU" dirty="0" err="1" smtClean="0"/>
              <a:t>Google</a:t>
            </a:r>
            <a:r>
              <a:rPr lang="ru-RU" dirty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357" y="3631939"/>
            <a:ext cx="6702898" cy="1526915"/>
          </a:xfrm>
        </p:spPr>
      </p:pic>
    </p:spTree>
    <p:extLst>
      <p:ext uri="{BB962C8B-B14F-4D97-AF65-F5344CB8AC3E}">
        <p14:creationId xmlns:p14="http://schemas.microsoft.com/office/powerpoint/2010/main" val="193470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17310"/>
            <a:ext cx="10406418" cy="14859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Нажмите </a:t>
            </a:r>
            <a:r>
              <a:rPr lang="ru-RU" dirty="0"/>
              <a:t>ее и начните пользоваться сервисами </a:t>
            </a:r>
            <a:r>
              <a:rPr lang="ru-RU" dirty="0" err="1"/>
              <a:t>Google</a:t>
            </a:r>
            <a:r>
              <a:rPr lang="ru-RU" dirty="0"/>
              <a:t>, выберите иконку «Класс».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04" y="1803210"/>
            <a:ext cx="11129113" cy="47691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08" y="1589859"/>
            <a:ext cx="3800901" cy="505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3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Желтый и оранжевый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204</TotalTime>
  <Words>193</Words>
  <Application>Microsoft Office PowerPoint</Application>
  <PresentationFormat>Широкоэкранный</PresentationFormat>
  <Paragraphs>28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Franklin Gothic Book</vt:lpstr>
      <vt:lpstr>Crop</vt:lpstr>
      <vt:lpstr> </vt:lpstr>
      <vt:lpstr>Презентация PowerPoint</vt:lpstr>
      <vt:lpstr>Oсновная цель:  научить технике  чтения  на английском  языке.</vt:lpstr>
      <vt:lpstr>Что же такое Google Class?</vt:lpstr>
      <vt:lpstr> Google Classroom - это новый сервис  для образования.</vt:lpstr>
      <vt:lpstr>Задачи: 1) Установка приложения и регистрация преподавателей 2) Взаимодействие с родителями  учащихся  при создании аккаунта на ….@gmail.com  для дальнейшего сотрудничества на платформе 3) Приглашение детей на курс 4) Создание курса  5) Обучение работе учеников 6) Выполнение  заданий  7) Контроль и анализ выполненных  заданий </vt:lpstr>
      <vt:lpstr>Создание аккаунта  Google</vt:lpstr>
      <vt:lpstr>После регистрации почтового ящика в правом верхнем углу у вас появится иконка доступа к сервисам Google. </vt:lpstr>
      <vt:lpstr>Нажмите ее и начните пользоваться сервисами Google, выберите иконку «Класс».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Форма Google - это инструмент, обеспечивающий обратную связь. </vt:lpstr>
      <vt:lpstr>Создание формы в Google Диске</vt:lpstr>
      <vt:lpstr>.</vt:lpstr>
      <vt:lpstr>В заключение хочется отметить, что работа в Google Class является не только хорошим подспорьем учителю для сбора и анализа информации, но и способствует более успешному усвоению материала.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Windows User</dc:creator>
  <cp:lastModifiedBy>Windows User</cp:lastModifiedBy>
  <cp:revision>12</cp:revision>
  <dcterms:created xsi:type="dcterms:W3CDTF">2018-10-20T19:47:41Z</dcterms:created>
  <dcterms:modified xsi:type="dcterms:W3CDTF">2018-10-20T23:12:04Z</dcterms:modified>
</cp:coreProperties>
</file>