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4"/>
  </p:sldMasterIdLst>
  <p:handoutMasterIdLst>
    <p:handoutMasterId r:id="rId20"/>
  </p:handoutMasterIdLst>
  <p:sldIdLst>
    <p:sldId id="262" r:id="rId5"/>
    <p:sldId id="271" r:id="rId6"/>
    <p:sldId id="272" r:id="rId7"/>
    <p:sldId id="273" r:id="rId8"/>
    <p:sldId id="274" r:id="rId9"/>
    <p:sldId id="275" r:id="rId10"/>
    <p:sldId id="277" r:id="rId11"/>
    <p:sldId id="276" r:id="rId12"/>
    <p:sldId id="261" r:id="rId13"/>
    <p:sldId id="263" r:id="rId14"/>
    <p:sldId id="265" r:id="rId15"/>
    <p:sldId id="270" r:id="rId16"/>
    <p:sldId id="279" r:id="rId17"/>
    <p:sldId id="280" r:id="rId18"/>
    <p:sldId id="278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FF"/>
    <a:srgbClr val="FEB114"/>
    <a:srgbClr val="FFF6BA"/>
    <a:srgbClr val="F9B22C"/>
    <a:srgbClr val="CBB1FF"/>
    <a:srgbClr val="E5E3F3"/>
    <a:srgbClr val="FFE150"/>
    <a:srgbClr val="AD6F64"/>
    <a:srgbClr val="52D0D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3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8.png"/><Relationship Id="rId7" Type="http://schemas.openxmlformats.org/officeDocument/2006/relationships/image" Target="../media/image7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29.png"/><Relationship Id="rId9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1.png"/><Relationship Id="rId7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12.png"/><Relationship Id="rId9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5.png"/><Relationship Id="rId7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6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8.png"/><Relationship Id="rId7" Type="http://schemas.openxmlformats.org/officeDocument/2006/relationships/image" Target="../media/image6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5.png"/><Relationship Id="rId10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9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20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21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3.png"/><Relationship Id="rId7" Type="http://schemas.openxmlformats.org/officeDocument/2006/relationships/image" Target="../media/image9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5.png"/><Relationship Id="rId7" Type="http://schemas.openxmlformats.org/officeDocument/2006/relationships/image" Target="../media/image8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13.png"/><Relationship Id="rId4" Type="http://schemas.openxmlformats.org/officeDocument/2006/relationships/image" Target="../media/image7.pn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19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3.png"/><Relationship Id="rId7" Type="http://schemas.openxmlformats.org/officeDocument/2006/relationships/image" Target="../media/image8.pn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ctrTitle"/>
          </p:nvPr>
        </p:nvSpPr>
        <p:spPr>
          <a:xfrm>
            <a:off x="1332121" y="1068404"/>
            <a:ext cx="9144000" cy="1434163"/>
          </a:xfrm>
          <a:prstGeom prst="rect">
            <a:avLst/>
          </a:prstGeom>
          <a:ln>
            <a:solidFill>
              <a:srgbClr val="9966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txBody>
          <a:bodyPr lIns="0" tIns="0" rIns="0" bIns="0" anchor="ctr"/>
          <a:lstStyle>
            <a:lvl1pPr algn="ctr">
              <a:defRPr sz="4400" b="1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4367" y="3012847"/>
            <a:ext cx="2822590" cy="34475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263" y="6024436"/>
            <a:ext cx="5551716" cy="63896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9961" y="4560037"/>
            <a:ext cx="1948772" cy="186923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02632">
            <a:off x="224356" y="1858403"/>
            <a:ext cx="999250" cy="111804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1165" y="2725474"/>
            <a:ext cx="953184" cy="106488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879" y="4564920"/>
            <a:ext cx="1575977" cy="1864347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092553">
            <a:off x="8906609" y="3057735"/>
            <a:ext cx="1025779" cy="106405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3213" y="133475"/>
            <a:ext cx="1694227" cy="142077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67359">
            <a:off x="2831308" y="204024"/>
            <a:ext cx="1325102" cy="583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6294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673" y="676492"/>
            <a:ext cx="8789463" cy="3433480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850479" y="1856232"/>
            <a:ext cx="6019850" cy="1073847"/>
          </a:xfrm>
          <a:prstGeom prst="rect">
            <a:avLst/>
          </a:prstGeom>
        </p:spPr>
        <p:txBody>
          <a:bodyPr anchor="ctr"/>
          <a:lstStyle>
            <a:lvl1pPr algn="ctr">
              <a:defRPr sz="4800" b="1">
                <a:solidFill>
                  <a:srgbClr val="FFE15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0121" y="3299826"/>
            <a:ext cx="2766662" cy="3488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7776" y="4173041"/>
            <a:ext cx="2541585" cy="243784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2977" y="981054"/>
            <a:ext cx="1219200" cy="13620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523" y="4479719"/>
            <a:ext cx="1951436" cy="23085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47246"/>
            <a:ext cx="971876" cy="100814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715" y="4342558"/>
            <a:ext cx="974406" cy="1090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4676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3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5" grpId="2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7916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1868607" y="728650"/>
            <a:ext cx="8192138" cy="2012351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728788" y="2944866"/>
            <a:ext cx="433195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728788" y="3765234"/>
            <a:ext cx="433195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5728788" y="4585602"/>
            <a:ext cx="433195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440" y="93727"/>
            <a:ext cx="1210188" cy="53288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302" y="3059864"/>
            <a:ext cx="2730600" cy="34868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622" y="5918230"/>
            <a:ext cx="4631398" cy="62850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0745" y="4450329"/>
            <a:ext cx="2390218" cy="229265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65065">
            <a:off x="446928" y="2480896"/>
            <a:ext cx="1105332" cy="123673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2125" y="1862002"/>
            <a:ext cx="946493" cy="1057410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50" y="4355341"/>
            <a:ext cx="516931" cy="720983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6070" y="95817"/>
            <a:ext cx="1460862" cy="1225074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88" y="885524"/>
            <a:ext cx="839414" cy="870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6286921" y="968866"/>
            <a:ext cx="4776158" cy="3330356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995493" y="968866"/>
            <a:ext cx="3280776" cy="595731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995493" y="1665673"/>
            <a:ext cx="3280776" cy="595731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995493" y="2362480"/>
            <a:ext cx="3280776" cy="595731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06" y="2916454"/>
            <a:ext cx="610828" cy="8874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188" y="6025931"/>
            <a:ext cx="6373649" cy="6448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706" y="4388562"/>
            <a:ext cx="2521699" cy="241877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79" y="644878"/>
            <a:ext cx="912336" cy="102079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909" y="48112"/>
            <a:ext cx="913569" cy="10206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9174" y="3428999"/>
            <a:ext cx="460556" cy="64235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1837" y="98118"/>
            <a:ext cx="1303988" cy="109352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381" y="4298651"/>
            <a:ext cx="734300" cy="76169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67" y="3182409"/>
            <a:ext cx="3799071" cy="348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6847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1904103" y="914256"/>
            <a:ext cx="7645966" cy="1736953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902294" y="2857432"/>
            <a:ext cx="3787547" cy="57202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902294" y="3567785"/>
            <a:ext cx="3787547" cy="57202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902294" y="4289743"/>
            <a:ext cx="3787547" cy="57202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9344" y="2822804"/>
            <a:ext cx="3146726" cy="359367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2019" y="5966014"/>
            <a:ext cx="6185241" cy="74200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38848" y="4071486"/>
            <a:ext cx="2599904" cy="24937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7908" y="2177053"/>
            <a:ext cx="847554" cy="9483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826" y="202695"/>
            <a:ext cx="439436" cy="6084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032" y="2357018"/>
            <a:ext cx="1095955" cy="122438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885" y="159527"/>
            <a:ext cx="491442" cy="41839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0295" y="159527"/>
            <a:ext cx="1799980" cy="150945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000" y="22282"/>
            <a:ext cx="715710" cy="74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7766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57169" y="843738"/>
            <a:ext cx="4776158" cy="3330356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61709" y="882206"/>
            <a:ext cx="3280776" cy="728696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61709" y="1687791"/>
            <a:ext cx="3280776" cy="728696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61709" y="2498843"/>
            <a:ext cx="3280776" cy="728696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384" y="978491"/>
            <a:ext cx="991402" cy="110926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049" y="1944072"/>
            <a:ext cx="488804" cy="67680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200" y="15125"/>
            <a:ext cx="790039" cy="8826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4529" y="4410037"/>
            <a:ext cx="447568" cy="38103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67" y="4410037"/>
            <a:ext cx="1890731" cy="223669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9728" y="223625"/>
            <a:ext cx="1415300" cy="118686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702" y="4410037"/>
            <a:ext cx="969936" cy="100612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848041" y="3290361"/>
            <a:ext cx="2732400" cy="352487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470" y="5973573"/>
            <a:ext cx="4990354" cy="677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9485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907108" y="593896"/>
            <a:ext cx="8192138" cy="2012351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767289" y="2810112"/>
            <a:ext cx="433195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767289" y="3630480"/>
            <a:ext cx="433195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5767289" y="4450848"/>
            <a:ext cx="433195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645919" y="3191847"/>
            <a:ext cx="3062191" cy="3488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056" y="6050665"/>
            <a:ext cx="4913190" cy="7531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7659" y="3907873"/>
            <a:ext cx="2757395" cy="26448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18" y="3915187"/>
            <a:ext cx="925290" cy="103528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110" y="3203228"/>
            <a:ext cx="670261" cy="93483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229"/>
            <a:ext cx="1758659" cy="147480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181" y="1309036"/>
            <a:ext cx="1146987" cy="1189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8340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253242" y="177344"/>
            <a:ext cx="4776158" cy="3330356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05707" y="495400"/>
            <a:ext cx="3280776" cy="864000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705707" y="1460981"/>
            <a:ext cx="3280776" cy="864000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05707" y="2426562"/>
            <a:ext cx="3280776" cy="864000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102032" y="3369600"/>
            <a:ext cx="2876400" cy="3488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7818" y="6057045"/>
            <a:ext cx="5807006" cy="62369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416" y="4020408"/>
            <a:ext cx="2238375" cy="26479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3173" y="3849818"/>
            <a:ext cx="723900" cy="10096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7847" y="89905"/>
            <a:ext cx="1826275" cy="153150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7848" y="1587794"/>
            <a:ext cx="1355430" cy="140600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8750" y="3849818"/>
            <a:ext cx="982300" cy="1097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4261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904103" y="914256"/>
            <a:ext cx="7645966" cy="1736953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902294" y="2857432"/>
            <a:ext cx="3787547" cy="57202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902294" y="3567785"/>
            <a:ext cx="3787547" cy="57202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902294" y="4289743"/>
            <a:ext cx="3787547" cy="57202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3350" y="3256318"/>
            <a:ext cx="2728022" cy="3488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4195" y="6170623"/>
            <a:ext cx="4375841" cy="50362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007" y="767446"/>
            <a:ext cx="1003784" cy="11231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40" y="4076172"/>
            <a:ext cx="2238375" cy="26479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3254" y="3056376"/>
            <a:ext cx="723900" cy="100965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1372" y="157246"/>
            <a:ext cx="1805421" cy="151402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5432" y="2333104"/>
            <a:ext cx="1276350" cy="132397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1051" y="157245"/>
            <a:ext cx="472260" cy="65389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2214" y="5185650"/>
            <a:ext cx="547571" cy="46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2668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8696" y="3332124"/>
            <a:ext cx="2764800" cy="34884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240" y="6143486"/>
            <a:ext cx="4045324" cy="620128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5237767" y="352849"/>
            <a:ext cx="4776158" cy="3330356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533480" y="402158"/>
            <a:ext cx="3280776" cy="864000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533480" y="1367739"/>
            <a:ext cx="3280776" cy="864000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33480" y="2333320"/>
            <a:ext cx="3280776" cy="864000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5" y="1750430"/>
            <a:ext cx="783772" cy="87694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4015" y="3785283"/>
            <a:ext cx="3267075" cy="313372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6621" y="4066674"/>
            <a:ext cx="723900" cy="100965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2883" y="3428999"/>
            <a:ext cx="1139580" cy="118210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1627" y="182705"/>
            <a:ext cx="1869463" cy="156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9528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81" r:id="rId2"/>
    <p:sldLayoutId id="2147483697" r:id="rId3"/>
    <p:sldLayoutId id="2147483696" r:id="rId4"/>
    <p:sldLayoutId id="2147483695" r:id="rId5"/>
    <p:sldLayoutId id="2147483694" r:id="rId6"/>
    <p:sldLayoutId id="2147483693" r:id="rId7"/>
    <p:sldLayoutId id="2147483692" r:id="rId8"/>
    <p:sldLayoutId id="2147483698" r:id="rId9"/>
    <p:sldLayoutId id="2147483686" r:id="rId10"/>
    <p:sldLayoutId id="2147483690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audio" Target="../media/audio3.wav"/><Relationship Id="rId7" Type="http://schemas.openxmlformats.org/officeDocument/2006/relationships/image" Target="../media/image5.png"/><Relationship Id="rId12" Type="http://schemas.openxmlformats.org/officeDocument/2006/relationships/image" Target="../media/image16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15.png"/><Relationship Id="rId10" Type="http://schemas.openxmlformats.org/officeDocument/2006/relationships/image" Target="../media/image9.png"/><Relationship Id="rId4" Type="http://schemas.openxmlformats.org/officeDocument/2006/relationships/image" Target="../media/image14.png"/><Relationship Id="rId9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audio" Target="../media/audio3.wav"/><Relationship Id="rId7" Type="http://schemas.openxmlformats.org/officeDocument/2006/relationships/image" Target="../media/image5.png"/><Relationship Id="rId12" Type="http://schemas.openxmlformats.org/officeDocument/2006/relationships/image" Target="../media/image8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18.png"/><Relationship Id="rId10" Type="http://schemas.openxmlformats.org/officeDocument/2006/relationships/image" Target="../media/image20.png"/><Relationship Id="rId4" Type="http://schemas.openxmlformats.org/officeDocument/2006/relationships/image" Target="../media/image17.png"/><Relationship Id="rId9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audio" Target="../media/audio3.wav"/><Relationship Id="rId7" Type="http://schemas.openxmlformats.org/officeDocument/2006/relationships/image" Target="../media/image4.png"/><Relationship Id="rId12" Type="http://schemas.openxmlformats.org/officeDocument/2006/relationships/image" Target="../media/image8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2.png"/><Relationship Id="rId11" Type="http://schemas.openxmlformats.org/officeDocument/2006/relationships/image" Target="../media/image9.png"/><Relationship Id="rId5" Type="http://schemas.openxmlformats.org/officeDocument/2006/relationships/image" Target="../media/image11.png"/><Relationship Id="rId10" Type="http://schemas.openxmlformats.org/officeDocument/2006/relationships/image" Target="../media/image13.png"/><Relationship Id="rId4" Type="http://schemas.openxmlformats.org/officeDocument/2006/relationships/image" Target="../media/image10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8247" y="1286119"/>
            <a:ext cx="9144000" cy="1434163"/>
          </a:xfrm>
        </p:spPr>
        <p:txBody>
          <a:bodyPr/>
          <a:lstStyle/>
          <a:p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Что такое имя прилагательное?</a:t>
            </a:r>
            <a:endParaRPr lang="ru-RU" sz="8800" b="0" dirty="0"/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5B1946A1-E75E-1672-C26E-BB91931E8918}"/>
              </a:ext>
            </a:extLst>
          </p:cNvPr>
          <p:cNvSpPr txBox="1">
            <a:spLocks/>
          </p:cNvSpPr>
          <p:nvPr/>
        </p:nvSpPr>
        <p:spPr>
          <a:xfrm>
            <a:off x="1358247" y="0"/>
            <a:ext cx="9144000" cy="1434163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txBody>
          <a:bodyPr lIns="0" tIns="0" rIns="0" bIns="0" anchor="ctr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9966FF"/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ЧОУ «Рыбинская православная гимназия имени преподобного Серафима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Вырицкого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  <a:endParaRPr lang="ru-RU" sz="5400" b="0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B52025D-82CD-C64A-47AA-0264CF29DDE0}"/>
              </a:ext>
            </a:extLst>
          </p:cNvPr>
          <p:cNvSpPr txBox="1">
            <a:spLocks/>
          </p:cNvSpPr>
          <p:nvPr/>
        </p:nvSpPr>
        <p:spPr>
          <a:xfrm>
            <a:off x="2912726" y="4593772"/>
            <a:ext cx="9144000" cy="1434163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txBody>
          <a:bodyPr lIns="0" tIns="0" rIns="0" bIns="0" anchor="ctr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9966FF"/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pPr algn="r"/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Подготовила учитель начальных классов</a:t>
            </a:r>
          </a:p>
          <a:p>
            <a:pPr algn="r"/>
            <a:r>
              <a:rPr lang="ru-RU" sz="2400" dirty="0">
                <a:latin typeface="Times New Roman" panose="02020603050405020304" pitchFamily="18" charset="0"/>
              </a:rPr>
              <a:t>Колесниченко М.А.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4345234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2018570" y="1717032"/>
            <a:ext cx="3257700" cy="611408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dirty="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Какой? Какая? Какие? Какое?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018570" y="985610"/>
            <a:ext cx="3257700" cy="607189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000" dirty="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Кто? Что?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018570" y="2452673"/>
            <a:ext cx="3257700" cy="605829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000" dirty="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Что делать? Что сделать?</a:t>
            </a: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6346481" y="968866"/>
            <a:ext cx="4776158" cy="3330356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9966FF"/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 dirty="0"/>
              <a:t>На какие вопросы отвечает имя прилагательное?</a:t>
            </a:r>
          </a:p>
        </p:txBody>
      </p:sp>
      <p:pic>
        <p:nvPicPr>
          <p:cNvPr id="41" name="Рисунок 4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06" y="2916454"/>
            <a:ext cx="610828" cy="887430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188" y="6025931"/>
            <a:ext cx="6373649" cy="644878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706" y="4388562"/>
            <a:ext cx="2521699" cy="2418773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79" y="644878"/>
            <a:ext cx="912336" cy="1020795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909" y="48112"/>
            <a:ext cx="913569" cy="1020628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9174" y="3428999"/>
            <a:ext cx="460556" cy="642354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1837" y="98118"/>
            <a:ext cx="1303988" cy="1093520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381" y="4298651"/>
            <a:ext cx="734300" cy="76169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49" y="3184130"/>
            <a:ext cx="3799071" cy="348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2539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E67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2143122" y="4514635"/>
            <a:ext cx="434036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000" dirty="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Красный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143123" y="3681743"/>
            <a:ext cx="434036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000" dirty="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Краснота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143123" y="2846867"/>
            <a:ext cx="434036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000" dirty="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Краснеть</a:t>
            </a:r>
          </a:p>
        </p:txBody>
      </p:sp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2143124" y="730996"/>
            <a:ext cx="8439755" cy="1878449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AD6F64"/>
                </a:solidFill>
                <a:latin typeface="Garamond" panose="02020404030301010803" pitchFamily="18" charset="0"/>
                <a:cs typeface="Segoe UI Light" panose="020B0502040204020203" pitchFamily="34" charset="0"/>
              </a:defRPr>
            </a:lvl1pPr>
          </a:lstStyle>
          <a:p>
            <a:r>
              <a:rPr lang="ru-RU" dirty="0">
                <a:solidFill>
                  <a:srgbClr val="9966FF"/>
                </a:solidFill>
                <a:latin typeface="Segoe UI Light" panose="020B0502040204020203" pitchFamily="34" charset="0"/>
              </a:rPr>
              <a:t>Найди имя прилагательное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9344" y="2822804"/>
            <a:ext cx="3146726" cy="359367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2019" y="5966014"/>
            <a:ext cx="6185241" cy="74200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38848" y="4071486"/>
            <a:ext cx="2599904" cy="2493785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7908" y="2177053"/>
            <a:ext cx="847554" cy="94831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826" y="202695"/>
            <a:ext cx="439436" cy="60845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032" y="2357018"/>
            <a:ext cx="1095955" cy="1224387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885" y="159527"/>
            <a:ext cx="491442" cy="418390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0295" y="159527"/>
            <a:ext cx="1799980" cy="1509457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000" y="22282"/>
            <a:ext cx="715710" cy="74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1329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E67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МОЛОДЕЦ!</a:t>
            </a:r>
          </a:p>
        </p:txBody>
      </p:sp>
    </p:spTree>
    <p:extLst>
      <p:ext uri="{BB962C8B-B14F-4D97-AF65-F5344CB8AC3E}">
        <p14:creationId xmlns:p14="http://schemas.microsoft.com/office/powerpoint/2010/main" val="17377880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418040E-346D-C625-62AA-BBB0C7C83EDD}"/>
              </a:ext>
            </a:extLst>
          </p:cNvPr>
          <p:cNvSpPr txBox="1"/>
          <p:nvPr/>
        </p:nvSpPr>
        <p:spPr>
          <a:xfrm>
            <a:off x="3177246" y="306551"/>
            <a:ext cx="61781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99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 свою сегодняшнюю работу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FECAB66-2FF1-B18B-4EBF-6E002F21B4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846" y="1052691"/>
            <a:ext cx="5822533" cy="3877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93128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418040E-346D-C625-62AA-BBB0C7C83EDD}"/>
              </a:ext>
            </a:extLst>
          </p:cNvPr>
          <p:cNvSpPr txBox="1"/>
          <p:nvPr/>
        </p:nvSpPr>
        <p:spPr>
          <a:xfrm>
            <a:off x="3840587" y="100363"/>
            <a:ext cx="50963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>
                <a:solidFill>
                  <a:srgbClr val="99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D5A3D15-685B-86B8-0122-5F886C3EE16D}"/>
              </a:ext>
            </a:extLst>
          </p:cNvPr>
          <p:cNvSpPr txBox="1"/>
          <p:nvPr/>
        </p:nvSpPr>
        <p:spPr>
          <a:xfrm>
            <a:off x="2808702" y="1205753"/>
            <a:ext cx="716010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99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Учебник, с. 86 – выучить определение.</a:t>
            </a:r>
          </a:p>
          <a:p>
            <a:r>
              <a:rPr lang="ru-RU" sz="3200" dirty="0">
                <a:solidFill>
                  <a:srgbClr val="99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Рабочая тетрадь – с. 42, упражнение 90.</a:t>
            </a:r>
          </a:p>
        </p:txBody>
      </p:sp>
    </p:spTree>
    <p:extLst>
      <p:ext uri="{BB962C8B-B14F-4D97-AF65-F5344CB8AC3E}">
        <p14:creationId xmlns:p14="http://schemas.microsoft.com/office/powerpoint/2010/main" val="41095688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222262-B1BC-C20E-6226-4278DDDD9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>
                <a:solidFill>
                  <a:srgbClr val="FFFF00"/>
                </a:solidFill>
              </a:rPr>
              <a:t>Урок окончен!</a:t>
            </a:r>
          </a:p>
        </p:txBody>
      </p:sp>
    </p:spTree>
    <p:extLst>
      <p:ext uri="{BB962C8B-B14F-4D97-AF65-F5344CB8AC3E}">
        <p14:creationId xmlns:p14="http://schemas.microsoft.com/office/powerpoint/2010/main" val="11527699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57FB36-6F78-13FD-3D2A-8959E52B3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6113" y="1617950"/>
            <a:ext cx="8192138" cy="2012351"/>
          </a:xfrm>
          <a:noFill/>
          <a:ln>
            <a:noFill/>
          </a:ln>
        </p:spPr>
        <p:txBody>
          <a:bodyPr>
            <a:noAutofit/>
          </a:bodyPr>
          <a:lstStyle/>
          <a:p>
            <a:r>
              <a:rPr lang="ru-RU" sz="3200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Проверь-ка, дружок,</a:t>
            </a:r>
            <a:br>
              <a:rPr lang="ru-RU" sz="3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  Ты готов начать урок?</a:t>
            </a:r>
            <a:br>
              <a:rPr lang="ru-RU" sz="3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  Все ль на месте,</a:t>
            </a:r>
            <a:br>
              <a:rPr lang="ru-RU" sz="3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  Все ль в порядке:</a:t>
            </a:r>
            <a:br>
              <a:rPr lang="ru-RU" sz="3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  Учебник, ручка и тетрадка?</a:t>
            </a:r>
            <a:br>
              <a:rPr lang="ru-RU" sz="3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Проверим готовность к уроку</a:t>
            </a:r>
            <a:br>
              <a:rPr lang="ru-RU" sz="2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4475376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57FB36-6F78-13FD-3D2A-8959E52B3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8675" y="867989"/>
            <a:ext cx="8192138" cy="359919"/>
          </a:xfrm>
          <a:noFill/>
          <a:ln>
            <a:noFill/>
          </a:ln>
        </p:spPr>
        <p:txBody>
          <a:bodyPr>
            <a:noAutofit/>
          </a:bodyPr>
          <a:lstStyle/>
          <a:p>
            <a:r>
              <a:rPr lang="ru-RU" sz="4800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Минутка чистописания</a:t>
            </a:r>
            <a:br>
              <a:rPr lang="ru-RU" sz="3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endParaRPr lang="ru-RU" sz="6600" dirty="0"/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A2363D36-277D-DFCC-94E1-44B5F604077E}"/>
              </a:ext>
            </a:extLst>
          </p:cNvPr>
          <p:cNvCxnSpPr>
            <a:cxnSpLocks/>
          </p:cNvCxnSpPr>
          <p:nvPr/>
        </p:nvCxnSpPr>
        <p:spPr>
          <a:xfrm>
            <a:off x="1738675" y="1349829"/>
            <a:ext cx="913833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0CFAC805-62DB-92E9-1F26-DAF1BD7EA631}"/>
              </a:ext>
            </a:extLst>
          </p:cNvPr>
          <p:cNvCxnSpPr>
            <a:cxnSpLocks/>
          </p:cNvCxnSpPr>
          <p:nvPr/>
        </p:nvCxnSpPr>
        <p:spPr>
          <a:xfrm>
            <a:off x="1738675" y="1658984"/>
            <a:ext cx="913833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A2C80DBB-6678-B940-A9CE-12A84669D2E0}"/>
              </a:ext>
            </a:extLst>
          </p:cNvPr>
          <p:cNvCxnSpPr>
            <a:cxnSpLocks/>
          </p:cNvCxnSpPr>
          <p:nvPr/>
        </p:nvCxnSpPr>
        <p:spPr>
          <a:xfrm>
            <a:off x="1738674" y="2242458"/>
            <a:ext cx="91383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E26E36AC-C5F0-EA35-997E-2712D3133E6D}"/>
              </a:ext>
            </a:extLst>
          </p:cNvPr>
          <p:cNvCxnSpPr>
            <a:cxnSpLocks/>
          </p:cNvCxnSpPr>
          <p:nvPr/>
        </p:nvCxnSpPr>
        <p:spPr>
          <a:xfrm>
            <a:off x="1738673" y="2538549"/>
            <a:ext cx="913833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8D204580-5117-F7EB-4375-93878D1FCF3A}"/>
              </a:ext>
            </a:extLst>
          </p:cNvPr>
          <p:cNvCxnSpPr>
            <a:cxnSpLocks/>
          </p:cNvCxnSpPr>
          <p:nvPr/>
        </p:nvCxnSpPr>
        <p:spPr>
          <a:xfrm>
            <a:off x="3841796" y="3122024"/>
            <a:ext cx="703521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EEF91132-0E83-9AB6-1533-94E59B4A6F68}"/>
              </a:ext>
            </a:extLst>
          </p:cNvPr>
          <p:cNvCxnSpPr>
            <a:cxnSpLocks/>
          </p:cNvCxnSpPr>
          <p:nvPr/>
        </p:nvCxnSpPr>
        <p:spPr>
          <a:xfrm>
            <a:off x="3841796" y="3411584"/>
            <a:ext cx="7035210" cy="174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14D21CD5-60D2-84A1-6828-EB3A7CEFF062}"/>
              </a:ext>
            </a:extLst>
          </p:cNvPr>
          <p:cNvCxnSpPr>
            <a:cxnSpLocks/>
          </p:cNvCxnSpPr>
          <p:nvPr/>
        </p:nvCxnSpPr>
        <p:spPr>
          <a:xfrm>
            <a:off x="3841796" y="3997236"/>
            <a:ext cx="703521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DC0D7E85-4062-CD45-9E9D-3582DD71BB81}"/>
              </a:ext>
            </a:extLst>
          </p:cNvPr>
          <p:cNvCxnSpPr>
            <a:cxnSpLocks/>
          </p:cNvCxnSpPr>
          <p:nvPr/>
        </p:nvCxnSpPr>
        <p:spPr>
          <a:xfrm>
            <a:off x="3841796" y="4286796"/>
            <a:ext cx="703521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9C6B301-55A9-D05F-DB30-4E45A2118E18}"/>
              </a:ext>
            </a:extLst>
          </p:cNvPr>
          <p:cNvSpPr txBox="1"/>
          <p:nvPr/>
        </p:nvSpPr>
        <p:spPr>
          <a:xfrm>
            <a:off x="1950720" y="762000"/>
            <a:ext cx="1157689" cy="12157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300" dirty="0">
                <a:latin typeface="Propisi" panose="02000508030000020003" pitchFamily="2" charset="0"/>
                <a:cs typeface="Times New Roman" panose="02020603050405020304" pitchFamily="18" charset="0"/>
              </a:rPr>
              <a:t>Я </a:t>
            </a:r>
            <a:r>
              <a:rPr lang="ru-RU" sz="7300" dirty="0" err="1">
                <a:latin typeface="Propisi" panose="02000508030000020003" pitchFamily="2" charset="0"/>
                <a:cs typeface="Times New Roman" panose="02020603050405020304" pitchFamily="18" charset="0"/>
              </a:rPr>
              <a:t>я</a:t>
            </a:r>
            <a:endParaRPr lang="ru-RU" sz="7300" dirty="0">
              <a:latin typeface="Propisi" panose="02000508030000020003" pitchFamily="2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B0109A9-A9E2-2A76-C0FC-00A2E900F93E}"/>
              </a:ext>
            </a:extLst>
          </p:cNvPr>
          <p:cNvSpPr txBox="1"/>
          <p:nvPr/>
        </p:nvSpPr>
        <p:spPr>
          <a:xfrm>
            <a:off x="1766374" y="1658984"/>
            <a:ext cx="2063385" cy="12157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300" dirty="0">
                <a:latin typeface="Propisi" panose="02000508030000020003" pitchFamily="2" charset="0"/>
                <a:cs typeface="Times New Roman" panose="02020603050405020304" pitchFamily="18" charset="0"/>
              </a:rPr>
              <a:t>Ял ям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2F757EF-B227-1522-43CC-8C230D3E51BE}"/>
              </a:ext>
            </a:extLst>
          </p:cNvPr>
          <p:cNvSpPr txBox="1"/>
          <p:nvPr/>
        </p:nvSpPr>
        <p:spPr>
          <a:xfrm>
            <a:off x="3829759" y="2527228"/>
            <a:ext cx="1571264" cy="12157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300" dirty="0">
                <a:latin typeface="Propisi" panose="02000508030000020003" pitchFamily="2" charset="0"/>
                <a:cs typeface="Times New Roman" panose="02020603050405020304" pitchFamily="18" charset="0"/>
              </a:rPr>
              <a:t>язык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B8999C-A17A-7CB7-1EC7-7E9F7CBA9C59}"/>
              </a:ext>
            </a:extLst>
          </p:cNvPr>
          <p:cNvSpPr txBox="1"/>
          <p:nvPr/>
        </p:nvSpPr>
        <p:spPr>
          <a:xfrm>
            <a:off x="3829759" y="3406792"/>
            <a:ext cx="7346883" cy="12157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300" dirty="0">
                <a:latin typeface="Propisi" panose="02000508030000020003" pitchFamily="2" charset="0"/>
                <a:cs typeface="Times New Roman" panose="02020603050405020304" pitchFamily="18" charset="0"/>
              </a:rPr>
              <a:t>Я изучаю русский язык.</a:t>
            </a:r>
          </a:p>
        </p:txBody>
      </p:sp>
    </p:spTree>
    <p:extLst>
      <p:ext uri="{BB962C8B-B14F-4D97-AF65-F5344CB8AC3E}">
        <p14:creationId xmlns:p14="http://schemas.microsoft.com/office/powerpoint/2010/main" val="3925645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57FB36-6F78-13FD-3D2A-8959E52B3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6374" y="395550"/>
            <a:ext cx="8192138" cy="359919"/>
          </a:xfrm>
          <a:noFill/>
          <a:ln>
            <a:noFill/>
          </a:ln>
        </p:spPr>
        <p:txBody>
          <a:bodyPr>
            <a:noAutofit/>
          </a:bodyPr>
          <a:lstStyle/>
          <a:p>
            <a:r>
              <a:rPr lang="ru-RU" sz="4800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Части речи</a:t>
            </a:r>
            <a:endParaRPr lang="ru-RU" sz="6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91C0B2-36BC-19B7-DE9E-6174078C6D89}"/>
              </a:ext>
            </a:extLst>
          </p:cNvPr>
          <p:cNvSpPr txBox="1"/>
          <p:nvPr/>
        </p:nvSpPr>
        <p:spPr>
          <a:xfrm>
            <a:off x="1523999" y="923109"/>
            <a:ext cx="60749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99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части речи ты уже знаешь?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64658D-CC6A-C3A7-310B-1934BA1C6B1E}"/>
              </a:ext>
            </a:extLst>
          </p:cNvPr>
          <p:cNvSpPr txBox="1"/>
          <p:nvPr/>
        </p:nvSpPr>
        <p:spPr>
          <a:xfrm>
            <a:off x="1523999" y="1507884"/>
            <a:ext cx="73535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99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Спиши предложение. Укажи части речи.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E6ECD78-5864-1CF3-7961-85F050EE6E1B}"/>
              </a:ext>
            </a:extLst>
          </p:cNvPr>
          <p:cNvSpPr txBox="1"/>
          <p:nvPr/>
        </p:nvSpPr>
        <p:spPr>
          <a:xfrm>
            <a:off x="4561497" y="2773228"/>
            <a:ext cx="68263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99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 какой части речи нет в списанном предложении?</a:t>
            </a:r>
          </a:p>
        </p:txBody>
      </p: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4E87AEEC-0633-5BBB-1194-89C4EF2EA78F}"/>
              </a:ext>
            </a:extLst>
          </p:cNvPr>
          <p:cNvCxnSpPr>
            <a:cxnSpLocks/>
          </p:cNvCxnSpPr>
          <p:nvPr/>
        </p:nvCxnSpPr>
        <p:spPr>
          <a:xfrm>
            <a:off x="1619794" y="2255499"/>
            <a:ext cx="913833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4FEFA9BF-02B0-D05F-7FC1-8916086B9828}"/>
              </a:ext>
            </a:extLst>
          </p:cNvPr>
          <p:cNvCxnSpPr>
            <a:cxnSpLocks/>
          </p:cNvCxnSpPr>
          <p:nvPr/>
        </p:nvCxnSpPr>
        <p:spPr>
          <a:xfrm>
            <a:off x="1619794" y="2564654"/>
            <a:ext cx="913833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689F988D-B701-3F2D-BB81-9364B650F8CD}"/>
              </a:ext>
            </a:extLst>
          </p:cNvPr>
          <p:cNvSpPr txBox="1"/>
          <p:nvPr/>
        </p:nvSpPr>
        <p:spPr>
          <a:xfrm>
            <a:off x="1619794" y="1675524"/>
            <a:ext cx="4044697" cy="12157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300" dirty="0">
                <a:latin typeface="Propisi" panose="02000508030000020003" pitchFamily="2" charset="0"/>
                <a:cs typeface="Times New Roman" panose="02020603050405020304" pitchFamily="18" charset="0"/>
              </a:rPr>
              <a:t>Кот играет.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66102A4-30B6-D7DE-80ED-E13873651818}"/>
              </a:ext>
            </a:extLst>
          </p:cNvPr>
          <p:cNvSpPr txBox="1"/>
          <p:nvPr/>
        </p:nvSpPr>
        <p:spPr>
          <a:xfrm>
            <a:off x="2194560" y="1861826"/>
            <a:ext cx="22076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Propisi" panose="02000508030000020003" pitchFamily="2" charset="0"/>
                <a:cs typeface="Times New Roman" panose="02020603050405020304" pitchFamily="18" charset="0"/>
              </a:rPr>
              <a:t>сущ.                 гл.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13BAC72-1139-076F-FBB0-A0F40DE958F9}"/>
              </a:ext>
            </a:extLst>
          </p:cNvPr>
          <p:cNvSpPr txBox="1"/>
          <p:nvPr/>
        </p:nvSpPr>
        <p:spPr>
          <a:xfrm>
            <a:off x="4561497" y="4184829"/>
            <a:ext cx="68263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99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Имени прилагательного.</a:t>
            </a:r>
          </a:p>
        </p:txBody>
      </p:sp>
    </p:spTree>
    <p:extLst>
      <p:ext uri="{BB962C8B-B14F-4D97-AF65-F5344CB8AC3E}">
        <p14:creationId xmlns:p14="http://schemas.microsoft.com/office/powerpoint/2010/main" val="12277130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57FB36-6F78-13FD-3D2A-8959E52B3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6373" y="395550"/>
            <a:ext cx="8605535" cy="359919"/>
          </a:xfrm>
          <a:noFill/>
          <a:ln>
            <a:noFill/>
          </a:ln>
        </p:spPr>
        <p:txBody>
          <a:bodyPr>
            <a:noAutofit/>
          </a:bodyPr>
          <a:lstStyle/>
          <a:p>
            <a:r>
              <a:rPr lang="ru-RU" sz="4800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имя прилагательное?</a:t>
            </a:r>
            <a:endParaRPr lang="ru-RU" sz="66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C5E38AA-BB4A-FCFE-6796-FF9D57F9AA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6937" y="1692942"/>
            <a:ext cx="6363802" cy="168816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418040E-346D-C625-62AA-BBB0C7C83EDD}"/>
              </a:ext>
            </a:extLst>
          </p:cNvPr>
          <p:cNvSpPr txBox="1"/>
          <p:nvPr/>
        </p:nvSpPr>
        <p:spPr>
          <a:xfrm>
            <a:off x="1515290" y="931818"/>
            <a:ext cx="87673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99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Открой учебник на с. 86. Прочитай определение.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2889A22-920C-FCF2-B8B0-7C488FCBB60A}"/>
              </a:ext>
            </a:extLst>
          </p:cNvPr>
          <p:cNvSpPr txBox="1"/>
          <p:nvPr/>
        </p:nvSpPr>
        <p:spPr>
          <a:xfrm>
            <a:off x="3724126" y="3429000"/>
            <a:ext cx="68866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99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Что обозначает имя прилагательное?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FEC1BD-AB8A-5D87-3D15-E286DB8ED17B}"/>
              </a:ext>
            </a:extLst>
          </p:cNvPr>
          <p:cNvSpPr txBox="1"/>
          <p:nvPr/>
        </p:nvSpPr>
        <p:spPr>
          <a:xfrm>
            <a:off x="4220514" y="3889029"/>
            <a:ext cx="65585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99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 какие вопросы отвечает эта часть речи?</a:t>
            </a:r>
          </a:p>
        </p:txBody>
      </p:sp>
    </p:spTree>
    <p:extLst>
      <p:ext uri="{BB962C8B-B14F-4D97-AF65-F5344CB8AC3E}">
        <p14:creationId xmlns:p14="http://schemas.microsoft.com/office/powerpoint/2010/main" val="40951377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418040E-346D-C625-62AA-BBB0C7C83EDD}"/>
              </a:ext>
            </a:extLst>
          </p:cNvPr>
          <p:cNvSpPr txBox="1"/>
          <p:nvPr/>
        </p:nvSpPr>
        <p:spPr>
          <a:xfrm>
            <a:off x="4192496" y="84704"/>
            <a:ext cx="45147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>
                <a:solidFill>
                  <a:srgbClr val="99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149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F711E91-84DA-E4B4-1377-482DE4FA9F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7486" y="915701"/>
            <a:ext cx="6943725" cy="1800225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5CFB95BB-6D9D-EBDB-8891-3AD385EC71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2496" y="2631365"/>
            <a:ext cx="7207023" cy="965275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C6D7763-128A-5215-5955-1BCC68A0E0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9913" y="3763555"/>
            <a:ext cx="7302817" cy="965275"/>
          </a:xfrm>
          <a:prstGeom prst="rect">
            <a:avLst/>
          </a:prstGeom>
        </p:spPr>
      </p:pic>
      <p:sp>
        <p:nvSpPr>
          <p:cNvPr id="17" name="Полилиния: фигура 16">
            <a:extLst>
              <a:ext uri="{FF2B5EF4-FFF2-40B4-BE49-F238E27FC236}">
                <a16:creationId xmlns:a16="http://schemas.microsoft.com/office/drawing/2014/main" id="{B8DB36E6-D7F6-A489-CDD5-066C96B9569E}"/>
              </a:ext>
            </a:extLst>
          </p:cNvPr>
          <p:cNvSpPr/>
          <p:nvPr/>
        </p:nvSpPr>
        <p:spPr>
          <a:xfrm>
            <a:off x="2055223" y="1680755"/>
            <a:ext cx="1062446" cy="113211"/>
          </a:xfrm>
          <a:custGeom>
            <a:avLst/>
            <a:gdLst>
              <a:gd name="connsiteX0" fmla="*/ 0 w 1436915"/>
              <a:gd name="connsiteY0" fmla="*/ 95794 h 113230"/>
              <a:gd name="connsiteX1" fmla="*/ 148046 w 1436915"/>
              <a:gd name="connsiteY1" fmla="*/ 0 h 113230"/>
              <a:gd name="connsiteX2" fmla="*/ 296092 w 1436915"/>
              <a:gd name="connsiteY2" fmla="*/ 95794 h 113230"/>
              <a:gd name="connsiteX3" fmla="*/ 452846 w 1436915"/>
              <a:gd name="connsiteY3" fmla="*/ 17417 h 113230"/>
              <a:gd name="connsiteX4" fmla="*/ 592183 w 1436915"/>
              <a:gd name="connsiteY4" fmla="*/ 104502 h 113230"/>
              <a:gd name="connsiteX5" fmla="*/ 757646 w 1436915"/>
              <a:gd name="connsiteY5" fmla="*/ 26125 h 113230"/>
              <a:gd name="connsiteX6" fmla="*/ 888275 w 1436915"/>
              <a:gd name="connsiteY6" fmla="*/ 113211 h 113230"/>
              <a:gd name="connsiteX7" fmla="*/ 1045029 w 1436915"/>
              <a:gd name="connsiteY7" fmla="*/ 34834 h 113230"/>
              <a:gd name="connsiteX8" fmla="*/ 1175657 w 1436915"/>
              <a:gd name="connsiteY8" fmla="*/ 113211 h 113230"/>
              <a:gd name="connsiteX9" fmla="*/ 1314995 w 1436915"/>
              <a:gd name="connsiteY9" fmla="*/ 34834 h 113230"/>
              <a:gd name="connsiteX10" fmla="*/ 1436915 w 1436915"/>
              <a:gd name="connsiteY10" fmla="*/ 104502 h 113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36915" h="113230">
                <a:moveTo>
                  <a:pt x="0" y="95794"/>
                </a:moveTo>
                <a:cubicBezTo>
                  <a:pt x="49348" y="47897"/>
                  <a:pt x="98697" y="0"/>
                  <a:pt x="148046" y="0"/>
                </a:cubicBezTo>
                <a:cubicBezTo>
                  <a:pt x="197395" y="0"/>
                  <a:pt x="245292" y="92891"/>
                  <a:pt x="296092" y="95794"/>
                </a:cubicBezTo>
                <a:cubicBezTo>
                  <a:pt x="346892" y="98697"/>
                  <a:pt x="403498" y="15966"/>
                  <a:pt x="452846" y="17417"/>
                </a:cubicBezTo>
                <a:cubicBezTo>
                  <a:pt x="502194" y="18868"/>
                  <a:pt x="541383" y="103051"/>
                  <a:pt x="592183" y="104502"/>
                </a:cubicBezTo>
                <a:cubicBezTo>
                  <a:pt x="642983" y="105953"/>
                  <a:pt x="708297" y="24673"/>
                  <a:pt x="757646" y="26125"/>
                </a:cubicBezTo>
                <a:cubicBezTo>
                  <a:pt x="806995" y="27576"/>
                  <a:pt x="840378" y="111760"/>
                  <a:pt x="888275" y="113211"/>
                </a:cubicBezTo>
                <a:cubicBezTo>
                  <a:pt x="936172" y="114662"/>
                  <a:pt x="997132" y="34834"/>
                  <a:pt x="1045029" y="34834"/>
                </a:cubicBezTo>
                <a:cubicBezTo>
                  <a:pt x="1092926" y="34834"/>
                  <a:pt x="1130663" y="113211"/>
                  <a:pt x="1175657" y="113211"/>
                </a:cubicBezTo>
                <a:cubicBezTo>
                  <a:pt x="1220651" y="113211"/>
                  <a:pt x="1271452" y="36285"/>
                  <a:pt x="1314995" y="34834"/>
                </a:cubicBezTo>
                <a:cubicBezTo>
                  <a:pt x="1358538" y="33383"/>
                  <a:pt x="1397726" y="68942"/>
                  <a:pt x="1436915" y="104502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олилиния: фигура 17">
            <a:extLst>
              <a:ext uri="{FF2B5EF4-FFF2-40B4-BE49-F238E27FC236}">
                <a16:creationId xmlns:a16="http://schemas.microsoft.com/office/drawing/2014/main" id="{0C14C853-A708-D5A5-D5E7-021CF14650BE}"/>
              </a:ext>
            </a:extLst>
          </p:cNvPr>
          <p:cNvSpPr/>
          <p:nvPr/>
        </p:nvSpPr>
        <p:spPr>
          <a:xfrm>
            <a:off x="5264331" y="1641870"/>
            <a:ext cx="1062446" cy="113211"/>
          </a:xfrm>
          <a:custGeom>
            <a:avLst/>
            <a:gdLst>
              <a:gd name="connsiteX0" fmla="*/ 0 w 1436915"/>
              <a:gd name="connsiteY0" fmla="*/ 95794 h 113230"/>
              <a:gd name="connsiteX1" fmla="*/ 148046 w 1436915"/>
              <a:gd name="connsiteY1" fmla="*/ 0 h 113230"/>
              <a:gd name="connsiteX2" fmla="*/ 296092 w 1436915"/>
              <a:gd name="connsiteY2" fmla="*/ 95794 h 113230"/>
              <a:gd name="connsiteX3" fmla="*/ 452846 w 1436915"/>
              <a:gd name="connsiteY3" fmla="*/ 17417 h 113230"/>
              <a:gd name="connsiteX4" fmla="*/ 592183 w 1436915"/>
              <a:gd name="connsiteY4" fmla="*/ 104502 h 113230"/>
              <a:gd name="connsiteX5" fmla="*/ 757646 w 1436915"/>
              <a:gd name="connsiteY5" fmla="*/ 26125 h 113230"/>
              <a:gd name="connsiteX6" fmla="*/ 888275 w 1436915"/>
              <a:gd name="connsiteY6" fmla="*/ 113211 h 113230"/>
              <a:gd name="connsiteX7" fmla="*/ 1045029 w 1436915"/>
              <a:gd name="connsiteY7" fmla="*/ 34834 h 113230"/>
              <a:gd name="connsiteX8" fmla="*/ 1175657 w 1436915"/>
              <a:gd name="connsiteY8" fmla="*/ 113211 h 113230"/>
              <a:gd name="connsiteX9" fmla="*/ 1314995 w 1436915"/>
              <a:gd name="connsiteY9" fmla="*/ 34834 h 113230"/>
              <a:gd name="connsiteX10" fmla="*/ 1436915 w 1436915"/>
              <a:gd name="connsiteY10" fmla="*/ 104502 h 113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36915" h="113230">
                <a:moveTo>
                  <a:pt x="0" y="95794"/>
                </a:moveTo>
                <a:cubicBezTo>
                  <a:pt x="49348" y="47897"/>
                  <a:pt x="98697" y="0"/>
                  <a:pt x="148046" y="0"/>
                </a:cubicBezTo>
                <a:cubicBezTo>
                  <a:pt x="197395" y="0"/>
                  <a:pt x="245292" y="92891"/>
                  <a:pt x="296092" y="95794"/>
                </a:cubicBezTo>
                <a:cubicBezTo>
                  <a:pt x="346892" y="98697"/>
                  <a:pt x="403498" y="15966"/>
                  <a:pt x="452846" y="17417"/>
                </a:cubicBezTo>
                <a:cubicBezTo>
                  <a:pt x="502194" y="18868"/>
                  <a:pt x="541383" y="103051"/>
                  <a:pt x="592183" y="104502"/>
                </a:cubicBezTo>
                <a:cubicBezTo>
                  <a:pt x="642983" y="105953"/>
                  <a:pt x="708297" y="24673"/>
                  <a:pt x="757646" y="26125"/>
                </a:cubicBezTo>
                <a:cubicBezTo>
                  <a:pt x="806995" y="27576"/>
                  <a:pt x="840378" y="111760"/>
                  <a:pt x="888275" y="113211"/>
                </a:cubicBezTo>
                <a:cubicBezTo>
                  <a:pt x="936172" y="114662"/>
                  <a:pt x="997132" y="34834"/>
                  <a:pt x="1045029" y="34834"/>
                </a:cubicBezTo>
                <a:cubicBezTo>
                  <a:pt x="1092926" y="34834"/>
                  <a:pt x="1130663" y="113211"/>
                  <a:pt x="1175657" y="113211"/>
                </a:cubicBezTo>
                <a:cubicBezTo>
                  <a:pt x="1220651" y="113211"/>
                  <a:pt x="1271452" y="36285"/>
                  <a:pt x="1314995" y="34834"/>
                </a:cubicBezTo>
                <a:cubicBezTo>
                  <a:pt x="1358538" y="33383"/>
                  <a:pt x="1397726" y="68942"/>
                  <a:pt x="1436915" y="104502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олилиния: фигура 18">
            <a:extLst>
              <a:ext uri="{FF2B5EF4-FFF2-40B4-BE49-F238E27FC236}">
                <a16:creationId xmlns:a16="http://schemas.microsoft.com/office/drawing/2014/main" id="{A7FF9727-771C-E99D-4F2B-3A1C9CE3CC53}"/>
              </a:ext>
            </a:extLst>
          </p:cNvPr>
          <p:cNvSpPr/>
          <p:nvPr/>
        </p:nvSpPr>
        <p:spPr>
          <a:xfrm>
            <a:off x="7515495" y="1663794"/>
            <a:ext cx="766356" cy="113211"/>
          </a:xfrm>
          <a:custGeom>
            <a:avLst/>
            <a:gdLst>
              <a:gd name="connsiteX0" fmla="*/ 0 w 1436915"/>
              <a:gd name="connsiteY0" fmla="*/ 95794 h 113230"/>
              <a:gd name="connsiteX1" fmla="*/ 148046 w 1436915"/>
              <a:gd name="connsiteY1" fmla="*/ 0 h 113230"/>
              <a:gd name="connsiteX2" fmla="*/ 296092 w 1436915"/>
              <a:gd name="connsiteY2" fmla="*/ 95794 h 113230"/>
              <a:gd name="connsiteX3" fmla="*/ 452846 w 1436915"/>
              <a:gd name="connsiteY3" fmla="*/ 17417 h 113230"/>
              <a:gd name="connsiteX4" fmla="*/ 592183 w 1436915"/>
              <a:gd name="connsiteY4" fmla="*/ 104502 h 113230"/>
              <a:gd name="connsiteX5" fmla="*/ 757646 w 1436915"/>
              <a:gd name="connsiteY5" fmla="*/ 26125 h 113230"/>
              <a:gd name="connsiteX6" fmla="*/ 888275 w 1436915"/>
              <a:gd name="connsiteY6" fmla="*/ 113211 h 113230"/>
              <a:gd name="connsiteX7" fmla="*/ 1045029 w 1436915"/>
              <a:gd name="connsiteY7" fmla="*/ 34834 h 113230"/>
              <a:gd name="connsiteX8" fmla="*/ 1175657 w 1436915"/>
              <a:gd name="connsiteY8" fmla="*/ 113211 h 113230"/>
              <a:gd name="connsiteX9" fmla="*/ 1314995 w 1436915"/>
              <a:gd name="connsiteY9" fmla="*/ 34834 h 113230"/>
              <a:gd name="connsiteX10" fmla="*/ 1436915 w 1436915"/>
              <a:gd name="connsiteY10" fmla="*/ 104502 h 113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36915" h="113230">
                <a:moveTo>
                  <a:pt x="0" y="95794"/>
                </a:moveTo>
                <a:cubicBezTo>
                  <a:pt x="49348" y="47897"/>
                  <a:pt x="98697" y="0"/>
                  <a:pt x="148046" y="0"/>
                </a:cubicBezTo>
                <a:cubicBezTo>
                  <a:pt x="197395" y="0"/>
                  <a:pt x="245292" y="92891"/>
                  <a:pt x="296092" y="95794"/>
                </a:cubicBezTo>
                <a:cubicBezTo>
                  <a:pt x="346892" y="98697"/>
                  <a:pt x="403498" y="15966"/>
                  <a:pt x="452846" y="17417"/>
                </a:cubicBezTo>
                <a:cubicBezTo>
                  <a:pt x="502194" y="18868"/>
                  <a:pt x="541383" y="103051"/>
                  <a:pt x="592183" y="104502"/>
                </a:cubicBezTo>
                <a:cubicBezTo>
                  <a:pt x="642983" y="105953"/>
                  <a:pt x="708297" y="24673"/>
                  <a:pt x="757646" y="26125"/>
                </a:cubicBezTo>
                <a:cubicBezTo>
                  <a:pt x="806995" y="27576"/>
                  <a:pt x="840378" y="111760"/>
                  <a:pt x="888275" y="113211"/>
                </a:cubicBezTo>
                <a:cubicBezTo>
                  <a:pt x="936172" y="114662"/>
                  <a:pt x="997132" y="34834"/>
                  <a:pt x="1045029" y="34834"/>
                </a:cubicBezTo>
                <a:cubicBezTo>
                  <a:pt x="1092926" y="34834"/>
                  <a:pt x="1130663" y="113211"/>
                  <a:pt x="1175657" y="113211"/>
                </a:cubicBezTo>
                <a:cubicBezTo>
                  <a:pt x="1220651" y="113211"/>
                  <a:pt x="1271452" y="36285"/>
                  <a:pt x="1314995" y="34834"/>
                </a:cubicBezTo>
                <a:cubicBezTo>
                  <a:pt x="1358538" y="33383"/>
                  <a:pt x="1397726" y="68942"/>
                  <a:pt x="1436915" y="104502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олилиния: фигура 19">
            <a:extLst>
              <a:ext uri="{FF2B5EF4-FFF2-40B4-BE49-F238E27FC236}">
                <a16:creationId xmlns:a16="http://schemas.microsoft.com/office/drawing/2014/main" id="{39AF938D-A9D3-B5C4-7738-63E4501F6A2E}"/>
              </a:ext>
            </a:extLst>
          </p:cNvPr>
          <p:cNvSpPr/>
          <p:nvPr/>
        </p:nvSpPr>
        <p:spPr>
          <a:xfrm>
            <a:off x="6636217" y="1930933"/>
            <a:ext cx="1062446" cy="113211"/>
          </a:xfrm>
          <a:custGeom>
            <a:avLst/>
            <a:gdLst>
              <a:gd name="connsiteX0" fmla="*/ 0 w 1436915"/>
              <a:gd name="connsiteY0" fmla="*/ 95794 h 113230"/>
              <a:gd name="connsiteX1" fmla="*/ 148046 w 1436915"/>
              <a:gd name="connsiteY1" fmla="*/ 0 h 113230"/>
              <a:gd name="connsiteX2" fmla="*/ 296092 w 1436915"/>
              <a:gd name="connsiteY2" fmla="*/ 95794 h 113230"/>
              <a:gd name="connsiteX3" fmla="*/ 452846 w 1436915"/>
              <a:gd name="connsiteY3" fmla="*/ 17417 h 113230"/>
              <a:gd name="connsiteX4" fmla="*/ 592183 w 1436915"/>
              <a:gd name="connsiteY4" fmla="*/ 104502 h 113230"/>
              <a:gd name="connsiteX5" fmla="*/ 757646 w 1436915"/>
              <a:gd name="connsiteY5" fmla="*/ 26125 h 113230"/>
              <a:gd name="connsiteX6" fmla="*/ 888275 w 1436915"/>
              <a:gd name="connsiteY6" fmla="*/ 113211 h 113230"/>
              <a:gd name="connsiteX7" fmla="*/ 1045029 w 1436915"/>
              <a:gd name="connsiteY7" fmla="*/ 34834 h 113230"/>
              <a:gd name="connsiteX8" fmla="*/ 1175657 w 1436915"/>
              <a:gd name="connsiteY8" fmla="*/ 113211 h 113230"/>
              <a:gd name="connsiteX9" fmla="*/ 1314995 w 1436915"/>
              <a:gd name="connsiteY9" fmla="*/ 34834 h 113230"/>
              <a:gd name="connsiteX10" fmla="*/ 1436915 w 1436915"/>
              <a:gd name="connsiteY10" fmla="*/ 104502 h 113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36915" h="113230">
                <a:moveTo>
                  <a:pt x="0" y="95794"/>
                </a:moveTo>
                <a:cubicBezTo>
                  <a:pt x="49348" y="47897"/>
                  <a:pt x="98697" y="0"/>
                  <a:pt x="148046" y="0"/>
                </a:cubicBezTo>
                <a:cubicBezTo>
                  <a:pt x="197395" y="0"/>
                  <a:pt x="245292" y="92891"/>
                  <a:pt x="296092" y="95794"/>
                </a:cubicBezTo>
                <a:cubicBezTo>
                  <a:pt x="346892" y="98697"/>
                  <a:pt x="403498" y="15966"/>
                  <a:pt x="452846" y="17417"/>
                </a:cubicBezTo>
                <a:cubicBezTo>
                  <a:pt x="502194" y="18868"/>
                  <a:pt x="541383" y="103051"/>
                  <a:pt x="592183" y="104502"/>
                </a:cubicBezTo>
                <a:cubicBezTo>
                  <a:pt x="642983" y="105953"/>
                  <a:pt x="708297" y="24673"/>
                  <a:pt x="757646" y="26125"/>
                </a:cubicBezTo>
                <a:cubicBezTo>
                  <a:pt x="806995" y="27576"/>
                  <a:pt x="840378" y="111760"/>
                  <a:pt x="888275" y="113211"/>
                </a:cubicBezTo>
                <a:cubicBezTo>
                  <a:pt x="936172" y="114662"/>
                  <a:pt x="997132" y="34834"/>
                  <a:pt x="1045029" y="34834"/>
                </a:cubicBezTo>
                <a:cubicBezTo>
                  <a:pt x="1092926" y="34834"/>
                  <a:pt x="1130663" y="113211"/>
                  <a:pt x="1175657" y="113211"/>
                </a:cubicBezTo>
                <a:cubicBezTo>
                  <a:pt x="1220651" y="113211"/>
                  <a:pt x="1271452" y="36285"/>
                  <a:pt x="1314995" y="34834"/>
                </a:cubicBezTo>
                <a:cubicBezTo>
                  <a:pt x="1358538" y="33383"/>
                  <a:pt x="1397726" y="68942"/>
                  <a:pt x="1436915" y="104502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олилиния: фигура 20">
            <a:extLst>
              <a:ext uri="{FF2B5EF4-FFF2-40B4-BE49-F238E27FC236}">
                <a16:creationId xmlns:a16="http://schemas.microsoft.com/office/drawing/2014/main" id="{565D7F9E-6D3D-0B11-816B-5F5F22C01C2C}"/>
              </a:ext>
            </a:extLst>
          </p:cNvPr>
          <p:cNvSpPr/>
          <p:nvPr/>
        </p:nvSpPr>
        <p:spPr>
          <a:xfrm>
            <a:off x="2939143" y="2202770"/>
            <a:ext cx="1062446" cy="113211"/>
          </a:xfrm>
          <a:custGeom>
            <a:avLst/>
            <a:gdLst>
              <a:gd name="connsiteX0" fmla="*/ 0 w 1436915"/>
              <a:gd name="connsiteY0" fmla="*/ 95794 h 113230"/>
              <a:gd name="connsiteX1" fmla="*/ 148046 w 1436915"/>
              <a:gd name="connsiteY1" fmla="*/ 0 h 113230"/>
              <a:gd name="connsiteX2" fmla="*/ 296092 w 1436915"/>
              <a:gd name="connsiteY2" fmla="*/ 95794 h 113230"/>
              <a:gd name="connsiteX3" fmla="*/ 452846 w 1436915"/>
              <a:gd name="connsiteY3" fmla="*/ 17417 h 113230"/>
              <a:gd name="connsiteX4" fmla="*/ 592183 w 1436915"/>
              <a:gd name="connsiteY4" fmla="*/ 104502 h 113230"/>
              <a:gd name="connsiteX5" fmla="*/ 757646 w 1436915"/>
              <a:gd name="connsiteY5" fmla="*/ 26125 h 113230"/>
              <a:gd name="connsiteX6" fmla="*/ 888275 w 1436915"/>
              <a:gd name="connsiteY6" fmla="*/ 113211 h 113230"/>
              <a:gd name="connsiteX7" fmla="*/ 1045029 w 1436915"/>
              <a:gd name="connsiteY7" fmla="*/ 34834 h 113230"/>
              <a:gd name="connsiteX8" fmla="*/ 1175657 w 1436915"/>
              <a:gd name="connsiteY8" fmla="*/ 113211 h 113230"/>
              <a:gd name="connsiteX9" fmla="*/ 1314995 w 1436915"/>
              <a:gd name="connsiteY9" fmla="*/ 34834 h 113230"/>
              <a:gd name="connsiteX10" fmla="*/ 1436915 w 1436915"/>
              <a:gd name="connsiteY10" fmla="*/ 104502 h 113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36915" h="113230">
                <a:moveTo>
                  <a:pt x="0" y="95794"/>
                </a:moveTo>
                <a:cubicBezTo>
                  <a:pt x="49348" y="47897"/>
                  <a:pt x="98697" y="0"/>
                  <a:pt x="148046" y="0"/>
                </a:cubicBezTo>
                <a:cubicBezTo>
                  <a:pt x="197395" y="0"/>
                  <a:pt x="245292" y="92891"/>
                  <a:pt x="296092" y="95794"/>
                </a:cubicBezTo>
                <a:cubicBezTo>
                  <a:pt x="346892" y="98697"/>
                  <a:pt x="403498" y="15966"/>
                  <a:pt x="452846" y="17417"/>
                </a:cubicBezTo>
                <a:cubicBezTo>
                  <a:pt x="502194" y="18868"/>
                  <a:pt x="541383" y="103051"/>
                  <a:pt x="592183" y="104502"/>
                </a:cubicBezTo>
                <a:cubicBezTo>
                  <a:pt x="642983" y="105953"/>
                  <a:pt x="708297" y="24673"/>
                  <a:pt x="757646" y="26125"/>
                </a:cubicBezTo>
                <a:cubicBezTo>
                  <a:pt x="806995" y="27576"/>
                  <a:pt x="840378" y="111760"/>
                  <a:pt x="888275" y="113211"/>
                </a:cubicBezTo>
                <a:cubicBezTo>
                  <a:pt x="936172" y="114662"/>
                  <a:pt x="997132" y="34834"/>
                  <a:pt x="1045029" y="34834"/>
                </a:cubicBezTo>
                <a:cubicBezTo>
                  <a:pt x="1092926" y="34834"/>
                  <a:pt x="1130663" y="113211"/>
                  <a:pt x="1175657" y="113211"/>
                </a:cubicBezTo>
                <a:cubicBezTo>
                  <a:pt x="1220651" y="113211"/>
                  <a:pt x="1271452" y="36285"/>
                  <a:pt x="1314995" y="34834"/>
                </a:cubicBezTo>
                <a:cubicBezTo>
                  <a:pt x="1358538" y="33383"/>
                  <a:pt x="1397726" y="68942"/>
                  <a:pt x="1436915" y="104502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олилиния: фигура 21">
            <a:extLst>
              <a:ext uri="{FF2B5EF4-FFF2-40B4-BE49-F238E27FC236}">
                <a16:creationId xmlns:a16="http://schemas.microsoft.com/office/drawing/2014/main" id="{88CFB2F6-D18A-7ED4-5769-9723D47B60AF}"/>
              </a:ext>
            </a:extLst>
          </p:cNvPr>
          <p:cNvSpPr/>
          <p:nvPr/>
        </p:nvSpPr>
        <p:spPr>
          <a:xfrm>
            <a:off x="4607961" y="2224543"/>
            <a:ext cx="1062446" cy="113211"/>
          </a:xfrm>
          <a:custGeom>
            <a:avLst/>
            <a:gdLst>
              <a:gd name="connsiteX0" fmla="*/ 0 w 1436915"/>
              <a:gd name="connsiteY0" fmla="*/ 95794 h 113230"/>
              <a:gd name="connsiteX1" fmla="*/ 148046 w 1436915"/>
              <a:gd name="connsiteY1" fmla="*/ 0 h 113230"/>
              <a:gd name="connsiteX2" fmla="*/ 296092 w 1436915"/>
              <a:gd name="connsiteY2" fmla="*/ 95794 h 113230"/>
              <a:gd name="connsiteX3" fmla="*/ 452846 w 1436915"/>
              <a:gd name="connsiteY3" fmla="*/ 17417 h 113230"/>
              <a:gd name="connsiteX4" fmla="*/ 592183 w 1436915"/>
              <a:gd name="connsiteY4" fmla="*/ 104502 h 113230"/>
              <a:gd name="connsiteX5" fmla="*/ 757646 w 1436915"/>
              <a:gd name="connsiteY5" fmla="*/ 26125 h 113230"/>
              <a:gd name="connsiteX6" fmla="*/ 888275 w 1436915"/>
              <a:gd name="connsiteY6" fmla="*/ 113211 h 113230"/>
              <a:gd name="connsiteX7" fmla="*/ 1045029 w 1436915"/>
              <a:gd name="connsiteY7" fmla="*/ 34834 h 113230"/>
              <a:gd name="connsiteX8" fmla="*/ 1175657 w 1436915"/>
              <a:gd name="connsiteY8" fmla="*/ 113211 h 113230"/>
              <a:gd name="connsiteX9" fmla="*/ 1314995 w 1436915"/>
              <a:gd name="connsiteY9" fmla="*/ 34834 h 113230"/>
              <a:gd name="connsiteX10" fmla="*/ 1436915 w 1436915"/>
              <a:gd name="connsiteY10" fmla="*/ 104502 h 113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36915" h="113230">
                <a:moveTo>
                  <a:pt x="0" y="95794"/>
                </a:moveTo>
                <a:cubicBezTo>
                  <a:pt x="49348" y="47897"/>
                  <a:pt x="98697" y="0"/>
                  <a:pt x="148046" y="0"/>
                </a:cubicBezTo>
                <a:cubicBezTo>
                  <a:pt x="197395" y="0"/>
                  <a:pt x="245292" y="92891"/>
                  <a:pt x="296092" y="95794"/>
                </a:cubicBezTo>
                <a:cubicBezTo>
                  <a:pt x="346892" y="98697"/>
                  <a:pt x="403498" y="15966"/>
                  <a:pt x="452846" y="17417"/>
                </a:cubicBezTo>
                <a:cubicBezTo>
                  <a:pt x="502194" y="18868"/>
                  <a:pt x="541383" y="103051"/>
                  <a:pt x="592183" y="104502"/>
                </a:cubicBezTo>
                <a:cubicBezTo>
                  <a:pt x="642983" y="105953"/>
                  <a:pt x="708297" y="24673"/>
                  <a:pt x="757646" y="26125"/>
                </a:cubicBezTo>
                <a:cubicBezTo>
                  <a:pt x="806995" y="27576"/>
                  <a:pt x="840378" y="111760"/>
                  <a:pt x="888275" y="113211"/>
                </a:cubicBezTo>
                <a:cubicBezTo>
                  <a:pt x="936172" y="114662"/>
                  <a:pt x="997132" y="34834"/>
                  <a:pt x="1045029" y="34834"/>
                </a:cubicBezTo>
                <a:cubicBezTo>
                  <a:pt x="1092926" y="34834"/>
                  <a:pt x="1130663" y="113211"/>
                  <a:pt x="1175657" y="113211"/>
                </a:cubicBezTo>
                <a:cubicBezTo>
                  <a:pt x="1220651" y="113211"/>
                  <a:pt x="1271452" y="36285"/>
                  <a:pt x="1314995" y="34834"/>
                </a:cubicBezTo>
                <a:cubicBezTo>
                  <a:pt x="1358538" y="33383"/>
                  <a:pt x="1397726" y="68942"/>
                  <a:pt x="1436915" y="104502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олилиния: фигура 22">
            <a:extLst>
              <a:ext uri="{FF2B5EF4-FFF2-40B4-BE49-F238E27FC236}">
                <a16:creationId xmlns:a16="http://schemas.microsoft.com/office/drawing/2014/main" id="{CBBFDAB4-996B-0676-79D2-255812BBBE66}"/>
              </a:ext>
            </a:extLst>
          </p:cNvPr>
          <p:cNvSpPr/>
          <p:nvPr/>
        </p:nvSpPr>
        <p:spPr>
          <a:xfrm>
            <a:off x="5990371" y="2262582"/>
            <a:ext cx="1612211" cy="53399"/>
          </a:xfrm>
          <a:custGeom>
            <a:avLst/>
            <a:gdLst>
              <a:gd name="connsiteX0" fmla="*/ 0 w 1436915"/>
              <a:gd name="connsiteY0" fmla="*/ 95794 h 113230"/>
              <a:gd name="connsiteX1" fmla="*/ 148046 w 1436915"/>
              <a:gd name="connsiteY1" fmla="*/ 0 h 113230"/>
              <a:gd name="connsiteX2" fmla="*/ 296092 w 1436915"/>
              <a:gd name="connsiteY2" fmla="*/ 95794 h 113230"/>
              <a:gd name="connsiteX3" fmla="*/ 452846 w 1436915"/>
              <a:gd name="connsiteY3" fmla="*/ 17417 h 113230"/>
              <a:gd name="connsiteX4" fmla="*/ 592183 w 1436915"/>
              <a:gd name="connsiteY4" fmla="*/ 104502 h 113230"/>
              <a:gd name="connsiteX5" fmla="*/ 757646 w 1436915"/>
              <a:gd name="connsiteY5" fmla="*/ 26125 h 113230"/>
              <a:gd name="connsiteX6" fmla="*/ 888275 w 1436915"/>
              <a:gd name="connsiteY6" fmla="*/ 113211 h 113230"/>
              <a:gd name="connsiteX7" fmla="*/ 1045029 w 1436915"/>
              <a:gd name="connsiteY7" fmla="*/ 34834 h 113230"/>
              <a:gd name="connsiteX8" fmla="*/ 1175657 w 1436915"/>
              <a:gd name="connsiteY8" fmla="*/ 113211 h 113230"/>
              <a:gd name="connsiteX9" fmla="*/ 1314995 w 1436915"/>
              <a:gd name="connsiteY9" fmla="*/ 34834 h 113230"/>
              <a:gd name="connsiteX10" fmla="*/ 1436915 w 1436915"/>
              <a:gd name="connsiteY10" fmla="*/ 104502 h 113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36915" h="113230">
                <a:moveTo>
                  <a:pt x="0" y="95794"/>
                </a:moveTo>
                <a:cubicBezTo>
                  <a:pt x="49348" y="47897"/>
                  <a:pt x="98697" y="0"/>
                  <a:pt x="148046" y="0"/>
                </a:cubicBezTo>
                <a:cubicBezTo>
                  <a:pt x="197395" y="0"/>
                  <a:pt x="245292" y="92891"/>
                  <a:pt x="296092" y="95794"/>
                </a:cubicBezTo>
                <a:cubicBezTo>
                  <a:pt x="346892" y="98697"/>
                  <a:pt x="403498" y="15966"/>
                  <a:pt x="452846" y="17417"/>
                </a:cubicBezTo>
                <a:cubicBezTo>
                  <a:pt x="502194" y="18868"/>
                  <a:pt x="541383" y="103051"/>
                  <a:pt x="592183" y="104502"/>
                </a:cubicBezTo>
                <a:cubicBezTo>
                  <a:pt x="642983" y="105953"/>
                  <a:pt x="708297" y="24673"/>
                  <a:pt x="757646" y="26125"/>
                </a:cubicBezTo>
                <a:cubicBezTo>
                  <a:pt x="806995" y="27576"/>
                  <a:pt x="840378" y="111760"/>
                  <a:pt x="888275" y="113211"/>
                </a:cubicBezTo>
                <a:cubicBezTo>
                  <a:pt x="936172" y="114662"/>
                  <a:pt x="997132" y="34834"/>
                  <a:pt x="1045029" y="34834"/>
                </a:cubicBezTo>
                <a:cubicBezTo>
                  <a:pt x="1092926" y="34834"/>
                  <a:pt x="1130663" y="113211"/>
                  <a:pt x="1175657" y="113211"/>
                </a:cubicBezTo>
                <a:cubicBezTo>
                  <a:pt x="1220651" y="113211"/>
                  <a:pt x="1271452" y="36285"/>
                  <a:pt x="1314995" y="34834"/>
                </a:cubicBezTo>
                <a:cubicBezTo>
                  <a:pt x="1358538" y="33383"/>
                  <a:pt x="1397726" y="68942"/>
                  <a:pt x="1436915" y="104502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673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418040E-346D-C625-62AA-BBB0C7C83EDD}"/>
              </a:ext>
            </a:extLst>
          </p:cNvPr>
          <p:cNvSpPr txBox="1"/>
          <p:nvPr/>
        </p:nvSpPr>
        <p:spPr>
          <a:xfrm>
            <a:off x="4392986" y="124391"/>
            <a:ext cx="45147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>
                <a:solidFill>
                  <a:srgbClr val="99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150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87C5D83-476F-F318-5019-55833E620D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138" y="987419"/>
            <a:ext cx="4464062" cy="206954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E4C10B7-2E78-F1FC-8E3C-FC2C539875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3686" y="923357"/>
            <a:ext cx="2882714" cy="2346672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E56E958-808C-09C3-E159-69F5392A97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2986" y="3334091"/>
            <a:ext cx="5826779" cy="98058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628B565-D77A-A72E-807E-778BF9623D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26993" y="4314676"/>
            <a:ext cx="2608449" cy="425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1013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418040E-346D-C625-62AA-BBB0C7C83EDD}"/>
              </a:ext>
            </a:extLst>
          </p:cNvPr>
          <p:cNvSpPr txBox="1"/>
          <p:nvPr/>
        </p:nvSpPr>
        <p:spPr>
          <a:xfrm>
            <a:off x="4123442" y="136384"/>
            <a:ext cx="45147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>
                <a:solidFill>
                  <a:srgbClr val="99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151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BAAD3B85-C00E-3E3B-CFEE-458B5E3931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4437" y="999714"/>
            <a:ext cx="7693561" cy="1897186"/>
          </a:xfrm>
          <a:prstGeom prst="rect">
            <a:avLst/>
          </a:prstGeom>
        </p:spPr>
      </p:pic>
      <p:sp>
        <p:nvSpPr>
          <p:cNvPr id="15" name="Полилиния: фигура 14">
            <a:extLst>
              <a:ext uri="{FF2B5EF4-FFF2-40B4-BE49-F238E27FC236}">
                <a16:creationId xmlns:a16="http://schemas.microsoft.com/office/drawing/2014/main" id="{5210A6AE-451A-E289-4E9E-8C7DF5FBCED7}"/>
              </a:ext>
            </a:extLst>
          </p:cNvPr>
          <p:cNvSpPr/>
          <p:nvPr/>
        </p:nvSpPr>
        <p:spPr>
          <a:xfrm>
            <a:off x="2395882" y="2102096"/>
            <a:ext cx="1062446" cy="113211"/>
          </a:xfrm>
          <a:custGeom>
            <a:avLst/>
            <a:gdLst>
              <a:gd name="connsiteX0" fmla="*/ 0 w 1436915"/>
              <a:gd name="connsiteY0" fmla="*/ 95794 h 113230"/>
              <a:gd name="connsiteX1" fmla="*/ 148046 w 1436915"/>
              <a:gd name="connsiteY1" fmla="*/ 0 h 113230"/>
              <a:gd name="connsiteX2" fmla="*/ 296092 w 1436915"/>
              <a:gd name="connsiteY2" fmla="*/ 95794 h 113230"/>
              <a:gd name="connsiteX3" fmla="*/ 452846 w 1436915"/>
              <a:gd name="connsiteY3" fmla="*/ 17417 h 113230"/>
              <a:gd name="connsiteX4" fmla="*/ 592183 w 1436915"/>
              <a:gd name="connsiteY4" fmla="*/ 104502 h 113230"/>
              <a:gd name="connsiteX5" fmla="*/ 757646 w 1436915"/>
              <a:gd name="connsiteY5" fmla="*/ 26125 h 113230"/>
              <a:gd name="connsiteX6" fmla="*/ 888275 w 1436915"/>
              <a:gd name="connsiteY6" fmla="*/ 113211 h 113230"/>
              <a:gd name="connsiteX7" fmla="*/ 1045029 w 1436915"/>
              <a:gd name="connsiteY7" fmla="*/ 34834 h 113230"/>
              <a:gd name="connsiteX8" fmla="*/ 1175657 w 1436915"/>
              <a:gd name="connsiteY8" fmla="*/ 113211 h 113230"/>
              <a:gd name="connsiteX9" fmla="*/ 1314995 w 1436915"/>
              <a:gd name="connsiteY9" fmla="*/ 34834 h 113230"/>
              <a:gd name="connsiteX10" fmla="*/ 1436915 w 1436915"/>
              <a:gd name="connsiteY10" fmla="*/ 104502 h 113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36915" h="113230">
                <a:moveTo>
                  <a:pt x="0" y="95794"/>
                </a:moveTo>
                <a:cubicBezTo>
                  <a:pt x="49348" y="47897"/>
                  <a:pt x="98697" y="0"/>
                  <a:pt x="148046" y="0"/>
                </a:cubicBezTo>
                <a:cubicBezTo>
                  <a:pt x="197395" y="0"/>
                  <a:pt x="245292" y="92891"/>
                  <a:pt x="296092" y="95794"/>
                </a:cubicBezTo>
                <a:cubicBezTo>
                  <a:pt x="346892" y="98697"/>
                  <a:pt x="403498" y="15966"/>
                  <a:pt x="452846" y="17417"/>
                </a:cubicBezTo>
                <a:cubicBezTo>
                  <a:pt x="502194" y="18868"/>
                  <a:pt x="541383" y="103051"/>
                  <a:pt x="592183" y="104502"/>
                </a:cubicBezTo>
                <a:cubicBezTo>
                  <a:pt x="642983" y="105953"/>
                  <a:pt x="708297" y="24673"/>
                  <a:pt x="757646" y="26125"/>
                </a:cubicBezTo>
                <a:cubicBezTo>
                  <a:pt x="806995" y="27576"/>
                  <a:pt x="840378" y="111760"/>
                  <a:pt x="888275" y="113211"/>
                </a:cubicBezTo>
                <a:cubicBezTo>
                  <a:pt x="936172" y="114662"/>
                  <a:pt x="997132" y="34834"/>
                  <a:pt x="1045029" y="34834"/>
                </a:cubicBezTo>
                <a:cubicBezTo>
                  <a:pt x="1092926" y="34834"/>
                  <a:pt x="1130663" y="113211"/>
                  <a:pt x="1175657" y="113211"/>
                </a:cubicBezTo>
                <a:cubicBezTo>
                  <a:pt x="1220651" y="113211"/>
                  <a:pt x="1271452" y="36285"/>
                  <a:pt x="1314995" y="34834"/>
                </a:cubicBezTo>
                <a:cubicBezTo>
                  <a:pt x="1358538" y="33383"/>
                  <a:pt x="1397726" y="68942"/>
                  <a:pt x="1436915" y="104502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олилиния: фигура 23">
            <a:extLst>
              <a:ext uri="{FF2B5EF4-FFF2-40B4-BE49-F238E27FC236}">
                <a16:creationId xmlns:a16="http://schemas.microsoft.com/office/drawing/2014/main" id="{A995618F-02C8-49F5-22F8-B5B38D86B050}"/>
              </a:ext>
            </a:extLst>
          </p:cNvPr>
          <p:cNvSpPr/>
          <p:nvPr/>
        </p:nvSpPr>
        <p:spPr>
          <a:xfrm>
            <a:off x="5318377" y="2102096"/>
            <a:ext cx="1062446" cy="113211"/>
          </a:xfrm>
          <a:custGeom>
            <a:avLst/>
            <a:gdLst>
              <a:gd name="connsiteX0" fmla="*/ 0 w 1436915"/>
              <a:gd name="connsiteY0" fmla="*/ 95794 h 113230"/>
              <a:gd name="connsiteX1" fmla="*/ 148046 w 1436915"/>
              <a:gd name="connsiteY1" fmla="*/ 0 h 113230"/>
              <a:gd name="connsiteX2" fmla="*/ 296092 w 1436915"/>
              <a:gd name="connsiteY2" fmla="*/ 95794 h 113230"/>
              <a:gd name="connsiteX3" fmla="*/ 452846 w 1436915"/>
              <a:gd name="connsiteY3" fmla="*/ 17417 h 113230"/>
              <a:gd name="connsiteX4" fmla="*/ 592183 w 1436915"/>
              <a:gd name="connsiteY4" fmla="*/ 104502 h 113230"/>
              <a:gd name="connsiteX5" fmla="*/ 757646 w 1436915"/>
              <a:gd name="connsiteY5" fmla="*/ 26125 h 113230"/>
              <a:gd name="connsiteX6" fmla="*/ 888275 w 1436915"/>
              <a:gd name="connsiteY6" fmla="*/ 113211 h 113230"/>
              <a:gd name="connsiteX7" fmla="*/ 1045029 w 1436915"/>
              <a:gd name="connsiteY7" fmla="*/ 34834 h 113230"/>
              <a:gd name="connsiteX8" fmla="*/ 1175657 w 1436915"/>
              <a:gd name="connsiteY8" fmla="*/ 113211 h 113230"/>
              <a:gd name="connsiteX9" fmla="*/ 1314995 w 1436915"/>
              <a:gd name="connsiteY9" fmla="*/ 34834 h 113230"/>
              <a:gd name="connsiteX10" fmla="*/ 1436915 w 1436915"/>
              <a:gd name="connsiteY10" fmla="*/ 104502 h 113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36915" h="113230">
                <a:moveTo>
                  <a:pt x="0" y="95794"/>
                </a:moveTo>
                <a:cubicBezTo>
                  <a:pt x="49348" y="47897"/>
                  <a:pt x="98697" y="0"/>
                  <a:pt x="148046" y="0"/>
                </a:cubicBezTo>
                <a:cubicBezTo>
                  <a:pt x="197395" y="0"/>
                  <a:pt x="245292" y="92891"/>
                  <a:pt x="296092" y="95794"/>
                </a:cubicBezTo>
                <a:cubicBezTo>
                  <a:pt x="346892" y="98697"/>
                  <a:pt x="403498" y="15966"/>
                  <a:pt x="452846" y="17417"/>
                </a:cubicBezTo>
                <a:cubicBezTo>
                  <a:pt x="502194" y="18868"/>
                  <a:pt x="541383" y="103051"/>
                  <a:pt x="592183" y="104502"/>
                </a:cubicBezTo>
                <a:cubicBezTo>
                  <a:pt x="642983" y="105953"/>
                  <a:pt x="708297" y="24673"/>
                  <a:pt x="757646" y="26125"/>
                </a:cubicBezTo>
                <a:cubicBezTo>
                  <a:pt x="806995" y="27576"/>
                  <a:pt x="840378" y="111760"/>
                  <a:pt x="888275" y="113211"/>
                </a:cubicBezTo>
                <a:cubicBezTo>
                  <a:pt x="936172" y="114662"/>
                  <a:pt x="997132" y="34834"/>
                  <a:pt x="1045029" y="34834"/>
                </a:cubicBezTo>
                <a:cubicBezTo>
                  <a:pt x="1092926" y="34834"/>
                  <a:pt x="1130663" y="113211"/>
                  <a:pt x="1175657" y="113211"/>
                </a:cubicBezTo>
                <a:cubicBezTo>
                  <a:pt x="1220651" y="113211"/>
                  <a:pt x="1271452" y="36285"/>
                  <a:pt x="1314995" y="34834"/>
                </a:cubicBezTo>
                <a:cubicBezTo>
                  <a:pt x="1358538" y="33383"/>
                  <a:pt x="1397726" y="68942"/>
                  <a:pt x="1436915" y="104502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олилиния: фигура 24">
            <a:extLst>
              <a:ext uri="{FF2B5EF4-FFF2-40B4-BE49-F238E27FC236}">
                <a16:creationId xmlns:a16="http://schemas.microsoft.com/office/drawing/2014/main" id="{F719E3B5-5696-95C4-8878-07E6072DA620}"/>
              </a:ext>
            </a:extLst>
          </p:cNvPr>
          <p:cNvSpPr/>
          <p:nvPr/>
        </p:nvSpPr>
        <p:spPr>
          <a:xfrm>
            <a:off x="8202451" y="2102095"/>
            <a:ext cx="1062446" cy="113211"/>
          </a:xfrm>
          <a:custGeom>
            <a:avLst/>
            <a:gdLst>
              <a:gd name="connsiteX0" fmla="*/ 0 w 1436915"/>
              <a:gd name="connsiteY0" fmla="*/ 95794 h 113230"/>
              <a:gd name="connsiteX1" fmla="*/ 148046 w 1436915"/>
              <a:gd name="connsiteY1" fmla="*/ 0 h 113230"/>
              <a:gd name="connsiteX2" fmla="*/ 296092 w 1436915"/>
              <a:gd name="connsiteY2" fmla="*/ 95794 h 113230"/>
              <a:gd name="connsiteX3" fmla="*/ 452846 w 1436915"/>
              <a:gd name="connsiteY3" fmla="*/ 17417 h 113230"/>
              <a:gd name="connsiteX4" fmla="*/ 592183 w 1436915"/>
              <a:gd name="connsiteY4" fmla="*/ 104502 h 113230"/>
              <a:gd name="connsiteX5" fmla="*/ 757646 w 1436915"/>
              <a:gd name="connsiteY5" fmla="*/ 26125 h 113230"/>
              <a:gd name="connsiteX6" fmla="*/ 888275 w 1436915"/>
              <a:gd name="connsiteY6" fmla="*/ 113211 h 113230"/>
              <a:gd name="connsiteX7" fmla="*/ 1045029 w 1436915"/>
              <a:gd name="connsiteY7" fmla="*/ 34834 h 113230"/>
              <a:gd name="connsiteX8" fmla="*/ 1175657 w 1436915"/>
              <a:gd name="connsiteY8" fmla="*/ 113211 h 113230"/>
              <a:gd name="connsiteX9" fmla="*/ 1314995 w 1436915"/>
              <a:gd name="connsiteY9" fmla="*/ 34834 h 113230"/>
              <a:gd name="connsiteX10" fmla="*/ 1436915 w 1436915"/>
              <a:gd name="connsiteY10" fmla="*/ 104502 h 113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36915" h="113230">
                <a:moveTo>
                  <a:pt x="0" y="95794"/>
                </a:moveTo>
                <a:cubicBezTo>
                  <a:pt x="49348" y="47897"/>
                  <a:pt x="98697" y="0"/>
                  <a:pt x="148046" y="0"/>
                </a:cubicBezTo>
                <a:cubicBezTo>
                  <a:pt x="197395" y="0"/>
                  <a:pt x="245292" y="92891"/>
                  <a:pt x="296092" y="95794"/>
                </a:cubicBezTo>
                <a:cubicBezTo>
                  <a:pt x="346892" y="98697"/>
                  <a:pt x="403498" y="15966"/>
                  <a:pt x="452846" y="17417"/>
                </a:cubicBezTo>
                <a:cubicBezTo>
                  <a:pt x="502194" y="18868"/>
                  <a:pt x="541383" y="103051"/>
                  <a:pt x="592183" y="104502"/>
                </a:cubicBezTo>
                <a:cubicBezTo>
                  <a:pt x="642983" y="105953"/>
                  <a:pt x="708297" y="24673"/>
                  <a:pt x="757646" y="26125"/>
                </a:cubicBezTo>
                <a:cubicBezTo>
                  <a:pt x="806995" y="27576"/>
                  <a:pt x="840378" y="111760"/>
                  <a:pt x="888275" y="113211"/>
                </a:cubicBezTo>
                <a:cubicBezTo>
                  <a:pt x="936172" y="114662"/>
                  <a:pt x="997132" y="34834"/>
                  <a:pt x="1045029" y="34834"/>
                </a:cubicBezTo>
                <a:cubicBezTo>
                  <a:pt x="1092926" y="34834"/>
                  <a:pt x="1130663" y="113211"/>
                  <a:pt x="1175657" y="113211"/>
                </a:cubicBezTo>
                <a:cubicBezTo>
                  <a:pt x="1220651" y="113211"/>
                  <a:pt x="1271452" y="36285"/>
                  <a:pt x="1314995" y="34834"/>
                </a:cubicBezTo>
                <a:cubicBezTo>
                  <a:pt x="1358538" y="33383"/>
                  <a:pt x="1397726" y="68942"/>
                  <a:pt x="1436915" y="104502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Полилиния: фигура 25">
            <a:extLst>
              <a:ext uri="{FF2B5EF4-FFF2-40B4-BE49-F238E27FC236}">
                <a16:creationId xmlns:a16="http://schemas.microsoft.com/office/drawing/2014/main" id="{297B3F8E-CF9E-F986-6FAA-37FB4CDD141F}"/>
              </a:ext>
            </a:extLst>
          </p:cNvPr>
          <p:cNvSpPr/>
          <p:nvPr/>
        </p:nvSpPr>
        <p:spPr>
          <a:xfrm>
            <a:off x="3458328" y="2436354"/>
            <a:ext cx="1062446" cy="113211"/>
          </a:xfrm>
          <a:custGeom>
            <a:avLst/>
            <a:gdLst>
              <a:gd name="connsiteX0" fmla="*/ 0 w 1436915"/>
              <a:gd name="connsiteY0" fmla="*/ 95794 h 113230"/>
              <a:gd name="connsiteX1" fmla="*/ 148046 w 1436915"/>
              <a:gd name="connsiteY1" fmla="*/ 0 h 113230"/>
              <a:gd name="connsiteX2" fmla="*/ 296092 w 1436915"/>
              <a:gd name="connsiteY2" fmla="*/ 95794 h 113230"/>
              <a:gd name="connsiteX3" fmla="*/ 452846 w 1436915"/>
              <a:gd name="connsiteY3" fmla="*/ 17417 h 113230"/>
              <a:gd name="connsiteX4" fmla="*/ 592183 w 1436915"/>
              <a:gd name="connsiteY4" fmla="*/ 104502 h 113230"/>
              <a:gd name="connsiteX5" fmla="*/ 757646 w 1436915"/>
              <a:gd name="connsiteY5" fmla="*/ 26125 h 113230"/>
              <a:gd name="connsiteX6" fmla="*/ 888275 w 1436915"/>
              <a:gd name="connsiteY6" fmla="*/ 113211 h 113230"/>
              <a:gd name="connsiteX7" fmla="*/ 1045029 w 1436915"/>
              <a:gd name="connsiteY7" fmla="*/ 34834 h 113230"/>
              <a:gd name="connsiteX8" fmla="*/ 1175657 w 1436915"/>
              <a:gd name="connsiteY8" fmla="*/ 113211 h 113230"/>
              <a:gd name="connsiteX9" fmla="*/ 1314995 w 1436915"/>
              <a:gd name="connsiteY9" fmla="*/ 34834 h 113230"/>
              <a:gd name="connsiteX10" fmla="*/ 1436915 w 1436915"/>
              <a:gd name="connsiteY10" fmla="*/ 104502 h 113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36915" h="113230">
                <a:moveTo>
                  <a:pt x="0" y="95794"/>
                </a:moveTo>
                <a:cubicBezTo>
                  <a:pt x="49348" y="47897"/>
                  <a:pt x="98697" y="0"/>
                  <a:pt x="148046" y="0"/>
                </a:cubicBezTo>
                <a:cubicBezTo>
                  <a:pt x="197395" y="0"/>
                  <a:pt x="245292" y="92891"/>
                  <a:pt x="296092" y="95794"/>
                </a:cubicBezTo>
                <a:cubicBezTo>
                  <a:pt x="346892" y="98697"/>
                  <a:pt x="403498" y="15966"/>
                  <a:pt x="452846" y="17417"/>
                </a:cubicBezTo>
                <a:cubicBezTo>
                  <a:pt x="502194" y="18868"/>
                  <a:pt x="541383" y="103051"/>
                  <a:pt x="592183" y="104502"/>
                </a:cubicBezTo>
                <a:cubicBezTo>
                  <a:pt x="642983" y="105953"/>
                  <a:pt x="708297" y="24673"/>
                  <a:pt x="757646" y="26125"/>
                </a:cubicBezTo>
                <a:cubicBezTo>
                  <a:pt x="806995" y="27576"/>
                  <a:pt x="840378" y="111760"/>
                  <a:pt x="888275" y="113211"/>
                </a:cubicBezTo>
                <a:cubicBezTo>
                  <a:pt x="936172" y="114662"/>
                  <a:pt x="997132" y="34834"/>
                  <a:pt x="1045029" y="34834"/>
                </a:cubicBezTo>
                <a:cubicBezTo>
                  <a:pt x="1092926" y="34834"/>
                  <a:pt x="1130663" y="113211"/>
                  <a:pt x="1175657" y="113211"/>
                </a:cubicBezTo>
                <a:cubicBezTo>
                  <a:pt x="1220651" y="113211"/>
                  <a:pt x="1271452" y="36285"/>
                  <a:pt x="1314995" y="34834"/>
                </a:cubicBezTo>
                <a:cubicBezTo>
                  <a:pt x="1358538" y="33383"/>
                  <a:pt x="1397726" y="68942"/>
                  <a:pt x="1436915" y="104502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олилиния: фигура 26">
            <a:extLst>
              <a:ext uri="{FF2B5EF4-FFF2-40B4-BE49-F238E27FC236}">
                <a16:creationId xmlns:a16="http://schemas.microsoft.com/office/drawing/2014/main" id="{313E2396-B898-2DF1-389E-B5E7B30FB8BA}"/>
              </a:ext>
            </a:extLst>
          </p:cNvPr>
          <p:cNvSpPr/>
          <p:nvPr/>
        </p:nvSpPr>
        <p:spPr>
          <a:xfrm>
            <a:off x="6797553" y="2438146"/>
            <a:ext cx="1062446" cy="113211"/>
          </a:xfrm>
          <a:custGeom>
            <a:avLst/>
            <a:gdLst>
              <a:gd name="connsiteX0" fmla="*/ 0 w 1436915"/>
              <a:gd name="connsiteY0" fmla="*/ 95794 h 113230"/>
              <a:gd name="connsiteX1" fmla="*/ 148046 w 1436915"/>
              <a:gd name="connsiteY1" fmla="*/ 0 h 113230"/>
              <a:gd name="connsiteX2" fmla="*/ 296092 w 1436915"/>
              <a:gd name="connsiteY2" fmla="*/ 95794 h 113230"/>
              <a:gd name="connsiteX3" fmla="*/ 452846 w 1436915"/>
              <a:gd name="connsiteY3" fmla="*/ 17417 h 113230"/>
              <a:gd name="connsiteX4" fmla="*/ 592183 w 1436915"/>
              <a:gd name="connsiteY4" fmla="*/ 104502 h 113230"/>
              <a:gd name="connsiteX5" fmla="*/ 757646 w 1436915"/>
              <a:gd name="connsiteY5" fmla="*/ 26125 h 113230"/>
              <a:gd name="connsiteX6" fmla="*/ 888275 w 1436915"/>
              <a:gd name="connsiteY6" fmla="*/ 113211 h 113230"/>
              <a:gd name="connsiteX7" fmla="*/ 1045029 w 1436915"/>
              <a:gd name="connsiteY7" fmla="*/ 34834 h 113230"/>
              <a:gd name="connsiteX8" fmla="*/ 1175657 w 1436915"/>
              <a:gd name="connsiteY8" fmla="*/ 113211 h 113230"/>
              <a:gd name="connsiteX9" fmla="*/ 1314995 w 1436915"/>
              <a:gd name="connsiteY9" fmla="*/ 34834 h 113230"/>
              <a:gd name="connsiteX10" fmla="*/ 1436915 w 1436915"/>
              <a:gd name="connsiteY10" fmla="*/ 104502 h 113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36915" h="113230">
                <a:moveTo>
                  <a:pt x="0" y="95794"/>
                </a:moveTo>
                <a:cubicBezTo>
                  <a:pt x="49348" y="47897"/>
                  <a:pt x="98697" y="0"/>
                  <a:pt x="148046" y="0"/>
                </a:cubicBezTo>
                <a:cubicBezTo>
                  <a:pt x="197395" y="0"/>
                  <a:pt x="245292" y="92891"/>
                  <a:pt x="296092" y="95794"/>
                </a:cubicBezTo>
                <a:cubicBezTo>
                  <a:pt x="346892" y="98697"/>
                  <a:pt x="403498" y="15966"/>
                  <a:pt x="452846" y="17417"/>
                </a:cubicBezTo>
                <a:cubicBezTo>
                  <a:pt x="502194" y="18868"/>
                  <a:pt x="541383" y="103051"/>
                  <a:pt x="592183" y="104502"/>
                </a:cubicBezTo>
                <a:cubicBezTo>
                  <a:pt x="642983" y="105953"/>
                  <a:pt x="708297" y="24673"/>
                  <a:pt x="757646" y="26125"/>
                </a:cubicBezTo>
                <a:cubicBezTo>
                  <a:pt x="806995" y="27576"/>
                  <a:pt x="840378" y="111760"/>
                  <a:pt x="888275" y="113211"/>
                </a:cubicBezTo>
                <a:cubicBezTo>
                  <a:pt x="936172" y="114662"/>
                  <a:pt x="997132" y="34834"/>
                  <a:pt x="1045029" y="34834"/>
                </a:cubicBezTo>
                <a:cubicBezTo>
                  <a:pt x="1092926" y="34834"/>
                  <a:pt x="1130663" y="113211"/>
                  <a:pt x="1175657" y="113211"/>
                </a:cubicBezTo>
                <a:cubicBezTo>
                  <a:pt x="1220651" y="113211"/>
                  <a:pt x="1271452" y="36285"/>
                  <a:pt x="1314995" y="34834"/>
                </a:cubicBezTo>
                <a:cubicBezTo>
                  <a:pt x="1358538" y="33383"/>
                  <a:pt x="1397726" y="68942"/>
                  <a:pt x="1436915" y="104502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олилиния: фигура 27">
            <a:extLst>
              <a:ext uri="{FF2B5EF4-FFF2-40B4-BE49-F238E27FC236}">
                <a16:creationId xmlns:a16="http://schemas.microsoft.com/office/drawing/2014/main" id="{5BCBFB9B-8550-BF43-F904-0999028EAD45}"/>
              </a:ext>
            </a:extLst>
          </p:cNvPr>
          <p:cNvSpPr/>
          <p:nvPr/>
        </p:nvSpPr>
        <p:spPr>
          <a:xfrm>
            <a:off x="2028329" y="2774597"/>
            <a:ext cx="1062446" cy="113211"/>
          </a:xfrm>
          <a:custGeom>
            <a:avLst/>
            <a:gdLst>
              <a:gd name="connsiteX0" fmla="*/ 0 w 1436915"/>
              <a:gd name="connsiteY0" fmla="*/ 95794 h 113230"/>
              <a:gd name="connsiteX1" fmla="*/ 148046 w 1436915"/>
              <a:gd name="connsiteY1" fmla="*/ 0 h 113230"/>
              <a:gd name="connsiteX2" fmla="*/ 296092 w 1436915"/>
              <a:gd name="connsiteY2" fmla="*/ 95794 h 113230"/>
              <a:gd name="connsiteX3" fmla="*/ 452846 w 1436915"/>
              <a:gd name="connsiteY3" fmla="*/ 17417 h 113230"/>
              <a:gd name="connsiteX4" fmla="*/ 592183 w 1436915"/>
              <a:gd name="connsiteY4" fmla="*/ 104502 h 113230"/>
              <a:gd name="connsiteX5" fmla="*/ 757646 w 1436915"/>
              <a:gd name="connsiteY5" fmla="*/ 26125 h 113230"/>
              <a:gd name="connsiteX6" fmla="*/ 888275 w 1436915"/>
              <a:gd name="connsiteY6" fmla="*/ 113211 h 113230"/>
              <a:gd name="connsiteX7" fmla="*/ 1045029 w 1436915"/>
              <a:gd name="connsiteY7" fmla="*/ 34834 h 113230"/>
              <a:gd name="connsiteX8" fmla="*/ 1175657 w 1436915"/>
              <a:gd name="connsiteY8" fmla="*/ 113211 h 113230"/>
              <a:gd name="connsiteX9" fmla="*/ 1314995 w 1436915"/>
              <a:gd name="connsiteY9" fmla="*/ 34834 h 113230"/>
              <a:gd name="connsiteX10" fmla="*/ 1436915 w 1436915"/>
              <a:gd name="connsiteY10" fmla="*/ 104502 h 113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36915" h="113230">
                <a:moveTo>
                  <a:pt x="0" y="95794"/>
                </a:moveTo>
                <a:cubicBezTo>
                  <a:pt x="49348" y="47897"/>
                  <a:pt x="98697" y="0"/>
                  <a:pt x="148046" y="0"/>
                </a:cubicBezTo>
                <a:cubicBezTo>
                  <a:pt x="197395" y="0"/>
                  <a:pt x="245292" y="92891"/>
                  <a:pt x="296092" y="95794"/>
                </a:cubicBezTo>
                <a:cubicBezTo>
                  <a:pt x="346892" y="98697"/>
                  <a:pt x="403498" y="15966"/>
                  <a:pt x="452846" y="17417"/>
                </a:cubicBezTo>
                <a:cubicBezTo>
                  <a:pt x="502194" y="18868"/>
                  <a:pt x="541383" y="103051"/>
                  <a:pt x="592183" y="104502"/>
                </a:cubicBezTo>
                <a:cubicBezTo>
                  <a:pt x="642983" y="105953"/>
                  <a:pt x="708297" y="24673"/>
                  <a:pt x="757646" y="26125"/>
                </a:cubicBezTo>
                <a:cubicBezTo>
                  <a:pt x="806995" y="27576"/>
                  <a:pt x="840378" y="111760"/>
                  <a:pt x="888275" y="113211"/>
                </a:cubicBezTo>
                <a:cubicBezTo>
                  <a:pt x="936172" y="114662"/>
                  <a:pt x="997132" y="34834"/>
                  <a:pt x="1045029" y="34834"/>
                </a:cubicBezTo>
                <a:cubicBezTo>
                  <a:pt x="1092926" y="34834"/>
                  <a:pt x="1130663" y="113211"/>
                  <a:pt x="1175657" y="113211"/>
                </a:cubicBezTo>
                <a:cubicBezTo>
                  <a:pt x="1220651" y="113211"/>
                  <a:pt x="1271452" y="36285"/>
                  <a:pt x="1314995" y="34834"/>
                </a:cubicBezTo>
                <a:cubicBezTo>
                  <a:pt x="1358538" y="33383"/>
                  <a:pt x="1397726" y="68942"/>
                  <a:pt x="1436915" y="104502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олилиния: фигура 28">
            <a:extLst>
              <a:ext uri="{FF2B5EF4-FFF2-40B4-BE49-F238E27FC236}">
                <a16:creationId xmlns:a16="http://schemas.microsoft.com/office/drawing/2014/main" id="{B6A592D6-B6C7-E3E9-C5B7-722B0D5197A6}"/>
              </a:ext>
            </a:extLst>
          </p:cNvPr>
          <p:cNvSpPr/>
          <p:nvPr/>
        </p:nvSpPr>
        <p:spPr>
          <a:xfrm>
            <a:off x="4439835" y="2774596"/>
            <a:ext cx="1414118" cy="122304"/>
          </a:xfrm>
          <a:custGeom>
            <a:avLst/>
            <a:gdLst>
              <a:gd name="connsiteX0" fmla="*/ 0 w 1436915"/>
              <a:gd name="connsiteY0" fmla="*/ 95794 h 113230"/>
              <a:gd name="connsiteX1" fmla="*/ 148046 w 1436915"/>
              <a:gd name="connsiteY1" fmla="*/ 0 h 113230"/>
              <a:gd name="connsiteX2" fmla="*/ 296092 w 1436915"/>
              <a:gd name="connsiteY2" fmla="*/ 95794 h 113230"/>
              <a:gd name="connsiteX3" fmla="*/ 452846 w 1436915"/>
              <a:gd name="connsiteY3" fmla="*/ 17417 h 113230"/>
              <a:gd name="connsiteX4" fmla="*/ 592183 w 1436915"/>
              <a:gd name="connsiteY4" fmla="*/ 104502 h 113230"/>
              <a:gd name="connsiteX5" fmla="*/ 757646 w 1436915"/>
              <a:gd name="connsiteY5" fmla="*/ 26125 h 113230"/>
              <a:gd name="connsiteX6" fmla="*/ 888275 w 1436915"/>
              <a:gd name="connsiteY6" fmla="*/ 113211 h 113230"/>
              <a:gd name="connsiteX7" fmla="*/ 1045029 w 1436915"/>
              <a:gd name="connsiteY7" fmla="*/ 34834 h 113230"/>
              <a:gd name="connsiteX8" fmla="*/ 1175657 w 1436915"/>
              <a:gd name="connsiteY8" fmla="*/ 113211 h 113230"/>
              <a:gd name="connsiteX9" fmla="*/ 1314995 w 1436915"/>
              <a:gd name="connsiteY9" fmla="*/ 34834 h 113230"/>
              <a:gd name="connsiteX10" fmla="*/ 1436915 w 1436915"/>
              <a:gd name="connsiteY10" fmla="*/ 104502 h 113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36915" h="113230">
                <a:moveTo>
                  <a:pt x="0" y="95794"/>
                </a:moveTo>
                <a:cubicBezTo>
                  <a:pt x="49348" y="47897"/>
                  <a:pt x="98697" y="0"/>
                  <a:pt x="148046" y="0"/>
                </a:cubicBezTo>
                <a:cubicBezTo>
                  <a:pt x="197395" y="0"/>
                  <a:pt x="245292" y="92891"/>
                  <a:pt x="296092" y="95794"/>
                </a:cubicBezTo>
                <a:cubicBezTo>
                  <a:pt x="346892" y="98697"/>
                  <a:pt x="403498" y="15966"/>
                  <a:pt x="452846" y="17417"/>
                </a:cubicBezTo>
                <a:cubicBezTo>
                  <a:pt x="502194" y="18868"/>
                  <a:pt x="541383" y="103051"/>
                  <a:pt x="592183" y="104502"/>
                </a:cubicBezTo>
                <a:cubicBezTo>
                  <a:pt x="642983" y="105953"/>
                  <a:pt x="708297" y="24673"/>
                  <a:pt x="757646" y="26125"/>
                </a:cubicBezTo>
                <a:cubicBezTo>
                  <a:pt x="806995" y="27576"/>
                  <a:pt x="840378" y="111760"/>
                  <a:pt x="888275" y="113211"/>
                </a:cubicBezTo>
                <a:cubicBezTo>
                  <a:pt x="936172" y="114662"/>
                  <a:pt x="997132" y="34834"/>
                  <a:pt x="1045029" y="34834"/>
                </a:cubicBezTo>
                <a:cubicBezTo>
                  <a:pt x="1092926" y="34834"/>
                  <a:pt x="1130663" y="113211"/>
                  <a:pt x="1175657" y="113211"/>
                </a:cubicBezTo>
                <a:cubicBezTo>
                  <a:pt x="1220651" y="113211"/>
                  <a:pt x="1271452" y="36285"/>
                  <a:pt x="1314995" y="34834"/>
                </a:cubicBezTo>
                <a:cubicBezTo>
                  <a:pt x="1358538" y="33383"/>
                  <a:pt x="1397726" y="68942"/>
                  <a:pt x="1436915" y="104502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58E786F9-BF01-A4B2-CCB3-9940E3825C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8758" y="3117947"/>
            <a:ext cx="6183406" cy="1766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1291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5747215" y="2856393"/>
            <a:ext cx="434036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000" dirty="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Признак предмета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747214" y="3710318"/>
            <a:ext cx="434036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000" dirty="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Предмет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747213" y="4564243"/>
            <a:ext cx="434036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000" dirty="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Действие предмета</a:t>
            </a:r>
          </a:p>
        </p:txBody>
      </p:sp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647824" y="740521"/>
            <a:ext cx="8439755" cy="1878449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AD6F64"/>
                </a:solidFill>
                <a:latin typeface="Garamond" panose="02020404030301010803" pitchFamily="18" charset="0"/>
                <a:cs typeface="Segoe UI Light" panose="020B0502040204020203" pitchFamily="34" charset="0"/>
              </a:defRPr>
            </a:lvl1pPr>
          </a:lstStyle>
          <a:p>
            <a:r>
              <a:rPr lang="ru-RU" dirty="0">
                <a:solidFill>
                  <a:srgbClr val="9966FF"/>
                </a:solidFill>
                <a:latin typeface="Segoe UI Light" panose="020B0502040204020203" pitchFamily="34" charset="0"/>
              </a:rPr>
              <a:t>Что обозначает имя прилагательное?</a:t>
            </a: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440" y="93727"/>
            <a:ext cx="1210188" cy="532881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302" y="3059864"/>
            <a:ext cx="2730600" cy="3486869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622" y="5918230"/>
            <a:ext cx="4631398" cy="628503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0745" y="4450329"/>
            <a:ext cx="2390218" cy="2292658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65065">
            <a:off x="446928" y="2480896"/>
            <a:ext cx="1105332" cy="1236735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2125" y="1862002"/>
            <a:ext cx="946493" cy="1057410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50" y="4355341"/>
            <a:ext cx="516931" cy="720983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6070" y="95817"/>
            <a:ext cx="1460862" cy="1225074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88" y="885524"/>
            <a:ext cx="839414" cy="870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5565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E67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29B2E39B-AEB3-4C3A-A91A-A38E025EC92F}" vid="{E5ABECA3-E497-44CD-96B3-857219B8D459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672A6D6-8380-4A4E-A74C-8B9930E2694F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10AC0AB6-6195-4BF1-AFCE-F174761110E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E6C0FC8-744D-4535-B45B-61EDC53BE1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по русскому языку с веселой мышкой</Template>
  <TotalTime>51</TotalTime>
  <Words>219</Words>
  <Application>Microsoft Office PowerPoint</Application>
  <PresentationFormat>Широкоэкранный</PresentationFormat>
  <Paragraphs>42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Propisi</vt:lpstr>
      <vt:lpstr>Segoe UI</vt:lpstr>
      <vt:lpstr>Segoe UI Light</vt:lpstr>
      <vt:lpstr>Times New Roman</vt:lpstr>
      <vt:lpstr>Тема1</vt:lpstr>
      <vt:lpstr>Что такое имя прилагательное?</vt:lpstr>
      <vt:lpstr>Проверь-ка, дружок,    Ты готов начать урок?    Все ль на месте,    Все ль в порядке:    Учебник, ручка и тетрадка? – Проверим готовность к уроку </vt:lpstr>
      <vt:lpstr>Минутка чистописания </vt:lpstr>
      <vt:lpstr>Части речи</vt:lpstr>
      <vt:lpstr>Что такое имя прилагательное?</vt:lpstr>
      <vt:lpstr>Презентация PowerPoint</vt:lpstr>
      <vt:lpstr>Презентация PowerPoint</vt:lpstr>
      <vt:lpstr>Презентация PowerPoint</vt:lpstr>
      <vt:lpstr>Что обозначает имя прилагательное?</vt:lpstr>
      <vt:lpstr>Презентация PowerPoint</vt:lpstr>
      <vt:lpstr>Найди имя прилагательное</vt:lpstr>
      <vt:lpstr>МОЛОДЕЦ!</vt:lpstr>
      <vt:lpstr>Презентация PowerPoint</vt:lpstr>
      <vt:lpstr>Презентация PowerPoint</vt:lpstr>
      <vt:lpstr>Урок окончен!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имя прилагательное?</dc:title>
  <dc:creator>Марина Колесниченко</dc:creator>
  <cp:lastModifiedBy>Марина Колесниченко</cp:lastModifiedBy>
  <cp:revision>1</cp:revision>
  <dcterms:created xsi:type="dcterms:W3CDTF">2024-03-24T14:40:32Z</dcterms:created>
  <dcterms:modified xsi:type="dcterms:W3CDTF">2024-03-24T15:32:23Z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