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4" r:id="rId8"/>
    <p:sldId id="263" r:id="rId9"/>
    <p:sldId id="262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каждой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почки рождаются листочки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asfokus.ru/images/photos/medium/91c4ebe9c18801cae3c6e7edee5ee21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6107485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894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img0.liveinternet.ru/images/attach/c/8/99/514/99514462_3528972_vtev_s_pupeny_1_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144431"/>
            <a:ext cx="9180512" cy="4134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prorisuem.ru/foto/523/vetka_s_pochkami_risunok_16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https://prorisuem.ru/foto/523/vetka_s_pochkami_risunok_16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50" name="Picture 10" descr="https://filed5-19.my.mail.ru/pic?url=https%3A%2F%2Fimg-fotki.yandex.ru%2Fget%2F5407%2Fsvetlera.277%2F0_5b25b_2c4c1457_orig.png&amp;mw=&amp;mh=&amp;sig=98ed1e4c915bf409a8da56be1de5408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1628800"/>
            <a:ext cx="4248472" cy="548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s://thumbs.dreamstime.com/z/close-up-blooming-stems-bunch-isolated-white-301242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884" y="3861048"/>
            <a:ext cx="5443116" cy="378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611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365" y="3261552"/>
            <a:ext cx="3543527" cy="3479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 descr="https://narisyu.cdnbro.com/posts/905997-verba-derevo-risunok-dlia-detei-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216" y="3031650"/>
            <a:ext cx="5252257" cy="393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09842"/>
            <a:ext cx="1296144" cy="3811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6" descr="https://prorisuem.ru/foto/5026/pochki_na_dereviakh_risunok_dlia_detei_5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2172"/>
            <a:ext cx="4409672" cy="270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 descr="https://thumbs.dreamstime.com/b/pussy-%D0%B2%D0%B5%D1%80%D0%B1%D0%B0-4677222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03" y="442408"/>
            <a:ext cx="4118743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3122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jooinn.com/images/branch-with-leaves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47464"/>
            <a:ext cx="9060398" cy="836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620688"/>
            <a:ext cx="7992888" cy="23762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побег развивается из почки.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Число боковых почек равно числу листьев.</a:t>
            </a:r>
          </a:p>
          <a:p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Лист живёт ограниченное время: у листопадных растений — один сезон, у вечнозелёных — до нескольких лет. После отмирания листа на стебле остаётся листовой рубец, а над ним — пазушная почка. В дальнейшем из этих почек могут развиться боковые побеги.</a:t>
            </a:r>
          </a:p>
        </p:txBody>
      </p:sp>
      <p:pic>
        <p:nvPicPr>
          <p:cNvPr id="3076" name="Picture 4" descr="https://img-fotki.yandex.ru/get/45245/200418627.12a/0_160400_990b475c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4005064"/>
            <a:ext cx="4186021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g-fotki.yandex.ru/get/45245/200418627.12a/0_160400_990b475c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43" y="4005064"/>
            <a:ext cx="4186021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mg-fotki.yandex.ru/get/45245/200418627.12a/0_160400_990b475c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900608" y="-603448"/>
            <a:ext cx="3280432" cy="223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61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hareslide.ru/img/thumbs/33886aafa486296cb8a2f455f65e64cd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13118"/>
            <a:ext cx="9220544" cy="7070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50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AutoShape 2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2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4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6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AutoShape 18" descr="https://prorisuem.ru/foto/5026/pochki_na_dereviakh_risunok_dlia_detei_29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6" name="Picture 20" descr="https://blogger.googleusercontent.com/img/b/R29vZ2xl/AVvXsEjuCdPGn0-ELkG6f6zGqkRsWUFI0L5iSasmXANrx2OQRnwecamQ6bcwUSc_pnfPoR5zWoqxolgoBI2leqnWEEq_CG2Uhn7_v6eDDR3b5sLMRQyzwvQqbudyl_Ddy5yxn--6UGGYLkM2mIB_YqMmT54_NoLwLunaafgkIIX3xKDPHcnNpSiHcS3ha1hq/s960/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28" y="2738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07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cf2.ppt-online.org/files2/slide/b/bd8QPhRfaCTYmkzsq4XcOHJ1Nx6Dg9WjlK3pBL/slide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13440" cy="6226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58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xn--90aalkje4bza.xn--p1ai/upload/000/u17/3/1/2519c2b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618368"/>
            <a:ext cx="10192455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47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cont.ws/uploads/posts/252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" y="836712"/>
            <a:ext cx="8942076" cy="558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838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shareslide.ru/img/thumbs/f6543798ec1c06f2df216bd29e060793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1400"/>
            <a:ext cx="9372533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3002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8" name="Picture 6" descr="https://iknigi.net/books_files/online_html/10946/i_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404664"/>
            <a:ext cx="952592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22300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63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Из каждой почки рождаются листочки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каждой почки рождаются листочки </dc:title>
  <dc:creator>Анастасия</dc:creator>
  <cp:lastModifiedBy>Анастасия</cp:lastModifiedBy>
  <cp:revision>4</cp:revision>
  <dcterms:created xsi:type="dcterms:W3CDTF">2024-03-12T07:05:40Z</dcterms:created>
  <dcterms:modified xsi:type="dcterms:W3CDTF">2024-03-12T07:39:20Z</dcterms:modified>
</cp:coreProperties>
</file>